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lX7PRWeyBkZVwe1FXZKJcIjJ7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 cap="none">
                <a:solidFill>
                  <a:srgbClr val="28C28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2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2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2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2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79" name="Google Shape;79;p2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pic>
        <p:nvPicPr>
          <p:cNvPr id="80" name="Google Shape;80;p2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2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94" name="Google Shape;94;p2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2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2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26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26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6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09" name="Google Shape;109;p2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2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2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2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121" name="Google Shape;121;p2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23" name="Google Shape;2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3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1pPr>
            <a:lvl2pPr marL="914400" lvl="1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2pPr>
            <a:lvl3pPr marL="1371600" lvl="2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29" name="Google Shape;2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4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 cap="none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4" name="Google Shape;3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5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42" name="Google Shape;4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6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1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1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1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" name="Google Shape;61;p2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664"/>
            </a:gs>
            <a:gs pos="10000">
              <a:srgbClr val="002664"/>
            </a:gs>
            <a:gs pos="100000">
              <a:srgbClr val="004C7A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1"/>
          <p:cNvPicPr preferRelativeResize="0"/>
          <p:nvPr/>
        </p:nvPicPr>
        <p:blipFill rotWithShape="1">
          <a:blip r:embed="rId19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4" name="Google Shape;14;p1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US" dirty="0"/>
              <a:t>Mise à jour des </a:t>
            </a:r>
            <a:r>
              <a:rPr lang="en-US" dirty="0" err="1"/>
              <a:t>éléments</a:t>
            </a:r>
            <a:r>
              <a:rPr lang="en-US" dirty="0"/>
              <a:t> du </a:t>
            </a:r>
            <a:r>
              <a:rPr lang="en-US" dirty="0" err="1"/>
              <a:t>programme</a:t>
            </a:r>
            <a:endParaRPr dirty="0"/>
          </a:p>
        </p:txBody>
      </p:sp>
      <p:sp>
        <p:nvSpPr>
          <p:cNvPr id="128" name="Google Shape;128;p1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/>
              <a:t>BTT Writer pour Android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Qu'avez-vous appris?</a:t>
            </a:r>
            <a:endParaRPr/>
          </a:p>
        </p:txBody>
      </p:sp>
      <p:sp>
        <p:nvSpPr>
          <p:cNvPr id="220" name="Google Shape;220;p10"/>
          <p:cNvSpPr txBox="1">
            <a:spLocks noGrp="1"/>
          </p:cNvSpPr>
          <p:nvPr>
            <p:ph type="body" idx="1"/>
          </p:nvPr>
        </p:nvSpPr>
        <p:spPr>
          <a:xfrm>
            <a:off x="1484310" y="1432875"/>
            <a:ext cx="7272828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Dans cette présentation vous avez appris à 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Mettre à jour la liste des textes sources disponibles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Télécharger les textes sources disponibles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Mettre à jour la liste des langues sources disponibles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Rechercher les mises à jour du                                                         Rédacteur BTT</a:t>
            </a:r>
            <a:endParaRPr/>
          </a:p>
        </p:txBody>
      </p:sp>
      <p:grpSp>
        <p:nvGrpSpPr>
          <p:cNvPr id="221" name="Google Shape;221;p10"/>
          <p:cNvGrpSpPr/>
          <p:nvPr/>
        </p:nvGrpSpPr>
        <p:grpSpPr>
          <a:xfrm>
            <a:off x="7408021" y="1750921"/>
            <a:ext cx="4235679" cy="3356157"/>
            <a:chOff x="7267344" y="1413281"/>
            <a:chExt cx="4235679" cy="3356157"/>
          </a:xfrm>
        </p:grpSpPr>
        <p:sp>
          <p:nvSpPr>
            <p:cNvPr id="222" name="Google Shape;222;p10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23" name="Google Shape;223;p10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"/>
          <p:cNvGrpSpPr/>
          <p:nvPr/>
        </p:nvGrpSpPr>
        <p:grpSpPr>
          <a:xfrm>
            <a:off x="7493910" y="1853248"/>
            <a:ext cx="4235679" cy="3356157"/>
            <a:chOff x="7267344" y="1413281"/>
            <a:chExt cx="4235679" cy="3356157"/>
          </a:xfrm>
        </p:grpSpPr>
        <p:sp>
          <p:nvSpPr>
            <p:cNvPr id="135" name="Google Shape;135;p2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36" name="Google Shape;136;p2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De quoi parle cette présentation ?</a:t>
            </a:r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body" idx="1"/>
          </p:nvPr>
        </p:nvSpPr>
        <p:spPr>
          <a:xfrm>
            <a:off x="1484310" y="1352163"/>
            <a:ext cx="6592800" cy="4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Dans cette présentation vous apprenez à 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Mettre à jour la liste des textes sources disponibles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Télécharger des textes sources disponibles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Mettre à jour la liste des langues cibles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Rechercher les mises à jour du Rédacteur BTT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9917" y="3034378"/>
            <a:ext cx="3111489" cy="273335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Que puis-je mettre à jour ?</a:t>
            </a:r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body" idx="1"/>
          </p:nvPr>
        </p:nvSpPr>
        <p:spPr>
          <a:xfrm>
            <a:off x="3492550" y="1508687"/>
            <a:ext cx="7894800" cy="49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De nouveaux textes et langues sources sont constamment ajoutés au serveur à mesure que le travail est terminé.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Sélectionnez Mettre à jour dans le menu des options de la page d'accueil 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Vous devez être connecté à internet                                                                         pour mettre à jour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Options de Mise à jour :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Mise à jour de listes des textes sources                                                          disponibles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Télécharger des textes sources disponibles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Mise à jour des langues cibles disponibles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Rechercher les mises à jour du Rédacteur                                                                  BTT </a:t>
            </a:r>
            <a:endParaRPr/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5480" y="2426929"/>
            <a:ext cx="2126819" cy="30886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3"/>
          <p:cNvCxnSpPr/>
          <p:nvPr/>
        </p:nvCxnSpPr>
        <p:spPr>
          <a:xfrm rot="10800000">
            <a:off x="2700175" y="2701225"/>
            <a:ext cx="1127100" cy="9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3822" y="1759731"/>
            <a:ext cx="2771429" cy="240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Mise à jour des listes de texte source</a:t>
            </a:r>
            <a:endParaRPr/>
          </a:p>
        </p:txBody>
      </p:sp>
      <p:sp>
        <p:nvSpPr>
          <p:cNvPr id="154" name="Google Shape;154;p4"/>
          <p:cNvSpPr txBox="1">
            <a:spLocks noGrp="1"/>
          </p:cNvSpPr>
          <p:nvPr>
            <p:ph type="body" idx="1"/>
          </p:nvPr>
        </p:nvSpPr>
        <p:spPr>
          <a:xfrm>
            <a:off x="815200" y="1759726"/>
            <a:ext cx="5544300" cy="47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3528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/>
              <a:t>Mise à jour uniquement de la liste affichée dans le Rédacteur BTT, pas les textes eux-mêmes</a:t>
            </a:r>
            <a:endParaRPr/>
          </a:p>
          <a:p>
            <a:pPr marL="742950" lvl="1" indent="-278892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Réduit les fichiers à télécharger</a:t>
            </a:r>
            <a:endParaRPr/>
          </a:p>
          <a:p>
            <a:pPr marL="742950" lvl="1" indent="-278892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Doit télécharger les textes sources avant de les utiliser</a:t>
            </a:r>
            <a:endParaRPr/>
          </a:p>
          <a:p>
            <a:pPr marL="342900" lvl="0" indent="-3352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/>
              <a:t>Prend plusieurs minutes</a:t>
            </a:r>
            <a:endParaRPr/>
          </a:p>
          <a:p>
            <a:pPr marL="342900" lvl="0" indent="-3352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/>
              <a:t>Une fois terminé, le message affiche le nombre de textes source disponibles - fermez ce message.</a:t>
            </a:r>
            <a:endParaRPr/>
          </a:p>
          <a:p>
            <a:pPr marL="342900" lvl="0" indent="-3352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Char char="►"/>
            </a:pPr>
            <a:r>
              <a:rPr lang="en-US"/>
              <a:t>Vous avez maintenant l'option de télécharger les textes sélectionnés; vous pouvez appuyer en dehors de l'écran de téléchargement pour retourner à la page d'accueil.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None/>
            </a:pP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None/>
            </a:pPr>
            <a:endParaRPr/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8551" y="3160261"/>
            <a:ext cx="4251621" cy="18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9560" y="4624154"/>
            <a:ext cx="3926784" cy="117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Télécharger des textes sources disponibles</a:t>
            </a:r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805580" y="2037529"/>
            <a:ext cx="6755923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Lorsque vous choisissez Télécharger des textes sources disponibles dans le menu Mise à jour, vous pouvez afficher les textes sources d'une manière ou d'une autre :</a:t>
            </a:r>
            <a:endParaRPr/>
          </a:p>
          <a:p>
            <a:pPr marL="457200" marR="0" lvl="0" indent="-45720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1920"/>
              <a:buFont typeface="Century Gothic"/>
              <a:buAutoNum type="arabicPeriod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Par langue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OU</a:t>
            </a:r>
            <a:endParaRPr/>
          </a:p>
          <a:p>
            <a:pPr marL="457200" marR="0" lvl="0" indent="-45720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1920"/>
              <a:buFont typeface="Century Gothic"/>
              <a:buAutoNum type="arabicPeriod" startAt="2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Par livre</a:t>
            </a:r>
            <a:endParaRPr/>
          </a:p>
          <a:p>
            <a:pPr marL="0" marR="0" lvl="0" indent="12192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192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5603" y="2060975"/>
            <a:ext cx="3378298" cy="29039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5"/>
          <p:cNvCxnSpPr/>
          <p:nvPr/>
        </p:nvCxnSpPr>
        <p:spPr>
          <a:xfrm>
            <a:off x="7053810" y="2473672"/>
            <a:ext cx="1082005" cy="797066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5" name="Google Shape;16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96109" y="3429000"/>
            <a:ext cx="3684717" cy="608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31083" y="4493253"/>
            <a:ext cx="3614768" cy="596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>
            <a:spLocks noGrp="1"/>
          </p:cNvSpPr>
          <p:nvPr>
            <p:ph type="body" idx="1"/>
          </p:nvPr>
        </p:nvSpPr>
        <p:spPr>
          <a:xfrm>
            <a:off x="862650" y="1833501"/>
            <a:ext cx="104667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34290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Vous permet de télécharger plusieurs livres à la fois pour une seule langue.</a:t>
            </a:r>
            <a:endParaRPr/>
          </a:p>
          <a:p>
            <a:pPr marL="342900" lvl="0" indent="-34290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Lorsque vous sélectionnez une langue, seuls les livres disponibles pour cette langue s'affichent.</a:t>
            </a:r>
            <a:endParaRPr/>
          </a:p>
          <a:p>
            <a:pPr marL="342900" lvl="0" indent="-34290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Pour afficher par la langue :</a:t>
            </a:r>
            <a:endParaRPr/>
          </a:p>
          <a:p>
            <a:pPr marL="914400" lvl="1" indent="-45720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Faites défiler ou recherchez une                                                                                                                   langue.</a:t>
            </a:r>
            <a:endParaRPr/>
          </a:p>
          <a:p>
            <a:pPr marL="914400" lvl="1" indent="-45720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Appuyer sur une langue pour la                                                                                                                                                                      sélectionner.</a:t>
            </a:r>
            <a:endParaRPr/>
          </a:p>
          <a:p>
            <a:pPr marL="914400" lvl="1" indent="-45720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Sélectionner une catégorie de                                                                                                                                                         textes disponibles.</a:t>
            </a:r>
            <a:endParaRPr/>
          </a:p>
          <a:p>
            <a:pPr marL="914400" lvl="1" indent="-45720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Vérifiez le (s) texte (s) souhaité (s)                                                                                                                                                           et appuyez sur Télécharger.</a:t>
            </a:r>
            <a:endParaRPr/>
          </a:p>
        </p:txBody>
      </p:sp>
      <p:pic>
        <p:nvPicPr>
          <p:cNvPr id="172" name="Google Shape;17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5194" y="3066397"/>
            <a:ext cx="4265918" cy="121104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862660" y="276878"/>
            <a:ext cx="100188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Afficher les textes sources par  Langue</a:t>
            </a: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5718691" y="2963623"/>
            <a:ext cx="561163" cy="561163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6578803" y="3849186"/>
            <a:ext cx="561163" cy="561163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/>
          </a:p>
        </p:txBody>
      </p:sp>
      <p:pic>
        <p:nvPicPr>
          <p:cNvPr id="176" name="Google Shape;17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19109" y="3407225"/>
            <a:ext cx="3728683" cy="152419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6"/>
          <p:cNvSpPr/>
          <p:nvPr/>
        </p:nvSpPr>
        <p:spPr>
          <a:xfrm>
            <a:off x="9990155" y="4129768"/>
            <a:ext cx="561163" cy="561163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/>
          </a:p>
        </p:txBody>
      </p:sp>
      <p:pic>
        <p:nvPicPr>
          <p:cNvPr id="178" name="Google Shape;178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53849" y="1263752"/>
            <a:ext cx="3452010" cy="5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12549" y="4715736"/>
            <a:ext cx="4305501" cy="190435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/>
          <p:nvPr/>
        </p:nvSpPr>
        <p:spPr>
          <a:xfrm>
            <a:off x="9028863" y="5229764"/>
            <a:ext cx="561163" cy="561163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1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2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2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3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3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4263" y="4806654"/>
            <a:ext cx="3971429" cy="187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5915" y="2883967"/>
            <a:ext cx="4066667" cy="167619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7"/>
          <p:cNvSpPr txBox="1">
            <a:spLocks noGrp="1"/>
          </p:cNvSpPr>
          <p:nvPr>
            <p:ph type="body" idx="1"/>
          </p:nvPr>
        </p:nvSpPr>
        <p:spPr>
          <a:xfrm>
            <a:off x="1484310" y="1668002"/>
            <a:ext cx="10466685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Vous permet de télécharger plusieurs langues à la fois pour un seul livre</a:t>
            </a:r>
            <a:endParaRPr/>
          </a:p>
          <a:p>
            <a:pPr marL="342900" lvl="0" indent="-34290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Lorsque vous sélectionnez un livre, seules les langues disponibles pour ce livre s'affichent.</a:t>
            </a:r>
            <a:endParaRPr/>
          </a:p>
          <a:p>
            <a:pPr marL="342900" lvl="0" indent="-34290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Pour afficher par livre :</a:t>
            </a:r>
            <a:endParaRPr/>
          </a:p>
          <a:p>
            <a:pPr marL="914400" lvl="1" indent="-45720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Sélectionnez une catégorie</a:t>
            </a:r>
            <a:endParaRPr/>
          </a:p>
          <a:p>
            <a:pPr marL="914400" lvl="1" indent="-45720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Sélectionnez un livre</a:t>
            </a:r>
            <a:endParaRPr/>
          </a:p>
          <a:p>
            <a:pPr marL="914400" lvl="1" indent="-457200" algn="l" rtl="0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Recherchez la (s) langue (s)                                                                                                                                                                 désirée (s) et appuyez                                                                                                                                                         Télécharger.</a:t>
            </a:r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title"/>
          </p:nvPr>
        </p:nvSpPr>
        <p:spPr>
          <a:xfrm>
            <a:off x="780135" y="324028"/>
            <a:ext cx="100188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Affichage des textes source par livre.</a:t>
            </a:r>
            <a:endParaRPr/>
          </a:p>
        </p:txBody>
      </p:sp>
      <p:sp>
        <p:nvSpPr>
          <p:cNvPr id="189" name="Google Shape;189;p7"/>
          <p:cNvSpPr/>
          <p:nvPr/>
        </p:nvSpPr>
        <p:spPr>
          <a:xfrm>
            <a:off x="7012743" y="3549746"/>
            <a:ext cx="561163" cy="561163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6888085" y="5699216"/>
            <a:ext cx="561163" cy="561163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/>
          </a:p>
        </p:txBody>
      </p:sp>
      <p:pic>
        <p:nvPicPr>
          <p:cNvPr id="191" name="Google Shape;191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66969" y="1087056"/>
            <a:ext cx="3446018" cy="568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43238" y="3242680"/>
            <a:ext cx="3914286" cy="240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/>
          <p:cNvSpPr/>
          <p:nvPr/>
        </p:nvSpPr>
        <p:spPr>
          <a:xfrm>
            <a:off x="11384028" y="3499313"/>
            <a:ext cx="561163" cy="561163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/>
          </a:p>
        </p:txBody>
      </p:sp>
      <p:pic>
        <p:nvPicPr>
          <p:cNvPr id="194" name="Google Shape;194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93939" y="4604211"/>
            <a:ext cx="219048" cy="523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262" y="2063125"/>
            <a:ext cx="3912589" cy="2767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40422" y="4601234"/>
            <a:ext cx="3047619" cy="209523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4000"/>
              <a:t>Mise à jour de la liste des Langues Cibles Disponibles</a:t>
            </a:r>
            <a:endParaRPr/>
          </a:p>
        </p:txBody>
      </p:sp>
      <p:sp>
        <p:nvSpPr>
          <p:cNvPr id="202" name="Google Shape;202;p8"/>
          <p:cNvSpPr txBox="1">
            <a:spLocks noGrp="1"/>
          </p:cNvSpPr>
          <p:nvPr>
            <p:ph type="body" idx="1"/>
          </p:nvPr>
        </p:nvSpPr>
        <p:spPr>
          <a:xfrm>
            <a:off x="4841300" y="1594472"/>
            <a:ext cx="72018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Pour mettre à jour une liste de toutes les langues cibles disponibles dans le programme :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Sélectionnez Mise à jour de la Liste des Langues Cibles Disponibles à partir du menu Mise à jour.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Une fenêtre évoluante s'ouvre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la fin du processus, un message montre combien de nouvelles langues sources ont été ajoutées. Appuyez FERMER pour retourner à la page d'accueil.</a:t>
            </a:r>
            <a:endParaRPr sz="2000"/>
          </a:p>
        </p:txBody>
      </p:sp>
      <p:sp>
        <p:nvSpPr>
          <p:cNvPr id="203" name="Google Shape;203;p8"/>
          <p:cNvSpPr/>
          <p:nvPr/>
        </p:nvSpPr>
        <p:spPr>
          <a:xfrm>
            <a:off x="3382500" y="3497765"/>
            <a:ext cx="561163" cy="561163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9967165" y="5991264"/>
            <a:ext cx="561163" cy="561163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/>
          </a:p>
        </p:txBody>
      </p:sp>
      <p:pic>
        <p:nvPicPr>
          <p:cNvPr id="205" name="Google Shape;205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18220" y="4601234"/>
            <a:ext cx="4222202" cy="188491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8"/>
          <p:cNvSpPr/>
          <p:nvPr/>
        </p:nvSpPr>
        <p:spPr>
          <a:xfrm>
            <a:off x="7330244" y="4481676"/>
            <a:ext cx="561163" cy="561163"/>
          </a:xfrm>
          <a:prstGeom prst="ellipse">
            <a:avLst/>
          </a:prstGeom>
          <a:solidFill>
            <a:schemeClr val="accent1"/>
          </a:solidFill>
          <a:ln w="19050" cap="rnd" cmpd="sng">
            <a:solidFill>
              <a:srgbClr val="7D9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436" y="1888078"/>
            <a:ext cx="3765268" cy="308184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Recherche de Mise à Jour de Rédacteur BTT</a:t>
            </a:r>
            <a:endParaRPr/>
          </a:p>
        </p:txBody>
      </p:sp>
      <p:sp>
        <p:nvSpPr>
          <p:cNvPr id="213" name="Google Shape;213;p9"/>
          <p:cNvSpPr txBox="1">
            <a:spLocks noGrp="1"/>
          </p:cNvSpPr>
          <p:nvPr>
            <p:ph type="body" idx="1"/>
          </p:nvPr>
        </p:nvSpPr>
        <p:spPr>
          <a:xfrm>
            <a:off x="6096000" y="1505486"/>
            <a:ext cx="5074927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Cliquez sur le lien Recherche de Mise à Jour du Rédacteur BTT dans le menu Mise à jour.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Il n'y a probablement pas de mises à jour disponibles.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Microsoft Office PowerPoint</Application>
  <PresentationFormat>Widescreen</PresentationFormat>
  <Paragraphs>71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Noto Sans Symbols</vt:lpstr>
      <vt:lpstr>Century Gothic</vt:lpstr>
      <vt:lpstr>Calibri</vt:lpstr>
      <vt:lpstr>Arial</vt:lpstr>
      <vt:lpstr>Ion</vt:lpstr>
      <vt:lpstr>Mise à jour des éléments du programme</vt:lpstr>
      <vt:lpstr>De quoi parle cette présentation ?</vt:lpstr>
      <vt:lpstr>Que puis-je mettre à jour ?</vt:lpstr>
      <vt:lpstr>Mise à jour des listes de texte source</vt:lpstr>
      <vt:lpstr>Télécharger des textes sources disponibles</vt:lpstr>
      <vt:lpstr>Afficher les textes sources par  Langue</vt:lpstr>
      <vt:lpstr>Affichage des textes source par livre.</vt:lpstr>
      <vt:lpstr>Mise à jour de la liste des Langues Cibles Disponibles</vt:lpstr>
      <vt:lpstr>Recherche de Mise à Jour de Rédacteur BTT</vt:lpstr>
      <vt:lpstr>Qu'avez-vous appris?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Mise à jour des éléments du programme</dc:title>
  <dc:creator>Pamela Gamer</dc:creator>
  <cp:lastModifiedBy>Christine Jarka</cp:lastModifiedBy>
  <cp:revision>1</cp:revision>
  <dcterms:created xsi:type="dcterms:W3CDTF">2019-12-03T13:43:45Z</dcterms:created>
  <dcterms:modified xsi:type="dcterms:W3CDTF">2021-06-08T20:38:13Z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