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5"/>
  </p:notesMasterIdLst>
  <p:sldIdLst>
    <p:sldId id="256" r:id="rId5"/>
    <p:sldId id="267" r:id="rId6"/>
    <p:sldId id="277" r:id="rId7"/>
    <p:sldId id="275" r:id="rId8"/>
    <p:sldId id="276" r:id="rId9"/>
    <p:sldId id="298" r:id="rId10"/>
    <p:sldId id="299" r:id="rId11"/>
    <p:sldId id="300" r:id="rId12"/>
    <p:sldId id="301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82" d="100"/>
          <a:sy n="82" d="100"/>
        </p:scale>
        <p:origin x="12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Program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7272828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Open the Options menu</a:t>
            </a:r>
          </a:p>
          <a:p>
            <a:r>
              <a:rPr lang="en-US" sz="2400" dirty="0"/>
              <a:t>View program settings</a:t>
            </a:r>
          </a:p>
          <a:p>
            <a:r>
              <a:rPr lang="en-US" sz="2400" dirty="0"/>
              <a:t>Utilize settings tabs</a:t>
            </a:r>
          </a:p>
          <a:p>
            <a:r>
              <a:rPr lang="en-US" sz="2400" dirty="0"/>
              <a:t>Change program settings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Open the Options menu</a:t>
            </a:r>
          </a:p>
          <a:p>
            <a:r>
              <a:rPr lang="en-US" sz="2400" dirty="0"/>
              <a:t>View program settings</a:t>
            </a:r>
          </a:p>
          <a:p>
            <a:r>
              <a:rPr lang="en-US" sz="2400" dirty="0"/>
              <a:t>Utilize settings tabs</a:t>
            </a:r>
          </a:p>
          <a:p>
            <a:r>
              <a:rPr lang="en-US" sz="2400" dirty="0"/>
              <a:t>Change program settings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919195-6023-420F-9D5E-DCC6C530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06" y="2702169"/>
            <a:ext cx="1776378" cy="25205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BC2F52-AFB0-49B6-BD42-561D9B760EF5}"/>
              </a:ext>
            </a:extLst>
          </p:cNvPr>
          <p:cNvSpPr/>
          <p:nvPr/>
        </p:nvSpPr>
        <p:spPr>
          <a:xfrm>
            <a:off x="6800117" y="1853248"/>
            <a:ext cx="949569" cy="88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8F8CE-9BFB-48CA-97E1-47A0C2B9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8BA6-B43F-4D3E-83A5-A2F7C56F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3-dot icon to access Options menu.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Settings.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E46FCE-C70A-4D06-A56E-247C13AA37B3}"/>
              </a:ext>
            </a:extLst>
          </p:cNvPr>
          <p:cNvSpPr/>
          <p:nvPr/>
        </p:nvSpPr>
        <p:spPr>
          <a:xfrm>
            <a:off x="4051709" y="4757421"/>
            <a:ext cx="1139475" cy="465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BAF662-A018-496D-9744-10259C2C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92" y="2052918"/>
            <a:ext cx="552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F2D31-1D12-4155-BBEE-63738073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2" y="1206631"/>
            <a:ext cx="5387196" cy="5375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67" y="1206631"/>
            <a:ext cx="6073413" cy="5495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Device name </a:t>
            </a:r>
            <a:r>
              <a:rPr lang="en-US" sz="1800" dirty="0"/>
              <a:t> – </a:t>
            </a:r>
            <a:r>
              <a:rPr lang="en-US" sz="1800" b="1" dirty="0"/>
              <a:t> </a:t>
            </a:r>
            <a:r>
              <a:rPr lang="en-US" sz="1800" dirty="0"/>
              <a:t>Naming the tablet is helpful when sharing with a friend.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</a:t>
            </a:r>
            <a:r>
              <a:rPr lang="en-US" sz="1800" dirty="0"/>
              <a:t> –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</a:t>
            </a:r>
            <a:r>
              <a:rPr lang="en-US" sz="1800" dirty="0"/>
              <a:t> – 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Always Share</a:t>
            </a:r>
            <a:r>
              <a:rPr lang="en-US" sz="1800" dirty="0"/>
              <a:t> – Choose whether you want the program to allow nearby translators to import my translations while the app is open.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Version</a:t>
            </a:r>
            <a:r>
              <a:rPr lang="en-US" sz="1800" dirty="0"/>
              <a:t> – The version of the translationStudio program is displayed.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Check for updates </a:t>
            </a:r>
            <a:r>
              <a:rPr lang="en-US" sz="1800" dirty="0"/>
              <a:t> – Tap to check for updates to translationStudio. This uses an internet connection.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3E6E91B-C600-4098-B683-D757503087B7}"/>
              </a:ext>
            </a:extLst>
          </p:cNvPr>
          <p:cNvSpPr/>
          <p:nvPr/>
        </p:nvSpPr>
        <p:spPr>
          <a:xfrm rot="19691513">
            <a:off x="946794" y="112166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768062-B169-4CCF-9A9C-3161169C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35" y="1861911"/>
            <a:ext cx="4914286" cy="4485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214" y="1352550"/>
            <a:ext cx="6189785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Server Settings</a:t>
            </a:r>
            <a:endParaRPr lang="en-US" b="1" dirty="0"/>
          </a:p>
          <a:p>
            <a:pPr marL="0" indent="0">
              <a:buNone/>
            </a:pPr>
            <a:r>
              <a:rPr lang="en-US" sz="1800" b="1" dirty="0"/>
              <a:t>Content Server: </a:t>
            </a:r>
            <a:r>
              <a:rPr lang="en-US" sz="1800" dirty="0"/>
              <a:t>Default is WACS (Wycliffe Associates Content Server). You can change this to DCS (Door43 Content Server). </a:t>
            </a:r>
          </a:p>
          <a:p>
            <a:pPr marL="0" indent="0">
              <a:buNone/>
            </a:pPr>
            <a:r>
              <a:rPr lang="en-US" sz="1800" dirty="0"/>
              <a:t>When you change the Content Server setting, the settings shown below change automatically to the appropriate values for the selected server.</a:t>
            </a:r>
          </a:p>
          <a:p>
            <a:pPr marL="0" indent="0">
              <a:buNone/>
            </a:pPr>
            <a:r>
              <a:rPr lang="en-US" sz="1400" b="1" dirty="0"/>
              <a:t>Git Server:  </a:t>
            </a:r>
            <a:r>
              <a:rPr lang="en-US" sz="1400" dirty="0"/>
              <a:t>For WACS: git@wacs.bibletranslationtools.org</a:t>
            </a:r>
          </a:p>
          <a:p>
            <a:pPr marL="0" indent="0">
              <a:buNone/>
            </a:pPr>
            <a:r>
              <a:rPr lang="en-US" sz="1400" dirty="0"/>
              <a:t>                    For DCS: git@git.door43.org</a:t>
            </a:r>
          </a:p>
          <a:p>
            <a:pPr marL="0" indent="0">
              <a:buNone/>
            </a:pPr>
            <a:r>
              <a:rPr lang="en-US" sz="1400" b="1" dirty="0"/>
              <a:t>Git Server Port</a:t>
            </a:r>
            <a:r>
              <a:rPr lang="en-US" sz="1400" dirty="0"/>
              <a:t>: For WACS: 22</a:t>
            </a:r>
          </a:p>
          <a:p>
            <a:pPr marL="0" indent="0">
              <a:buNone/>
            </a:pPr>
            <a:r>
              <a:rPr lang="en-US" sz="1400" dirty="0"/>
              <a:t>                          For DCS: 9299</a:t>
            </a:r>
          </a:p>
          <a:p>
            <a:pPr marL="0" indent="0">
              <a:buNone/>
            </a:pPr>
            <a:r>
              <a:rPr lang="en-US" sz="1400" b="1" dirty="0"/>
              <a:t>Git Server API</a:t>
            </a:r>
            <a:r>
              <a:rPr lang="en-US" sz="1400" dirty="0"/>
              <a:t>:   </a:t>
            </a:r>
            <a:br>
              <a:rPr lang="en-US" sz="1400" dirty="0"/>
            </a:br>
            <a:r>
              <a:rPr lang="en-US" sz="1400" dirty="0"/>
              <a:t>               For WACS: https://content.bibletranslationtools.org/api/v1</a:t>
            </a:r>
          </a:p>
          <a:p>
            <a:pPr marL="0" indent="0">
              <a:buNone/>
            </a:pPr>
            <a:r>
              <a:rPr lang="en-US" sz="1400" dirty="0"/>
              <a:t>               For DCS: https://git.door43.org/api/v1</a:t>
            </a:r>
          </a:p>
          <a:p>
            <a:pPr marL="0" indent="0">
              <a:buNone/>
            </a:pPr>
            <a:r>
              <a:rPr lang="en-US" sz="1400" b="1" dirty="0"/>
              <a:t>Media Server</a:t>
            </a:r>
            <a:r>
              <a:rPr lang="en-US" sz="1400" dirty="0"/>
              <a:t>: For WACS: https://api.bibletranslationtools.org</a:t>
            </a:r>
          </a:p>
          <a:p>
            <a:pPr marL="0" indent="0">
              <a:buNone/>
            </a:pPr>
            <a:r>
              <a:rPr lang="en-US" sz="1400" dirty="0"/>
              <a:t>                         For DCS: https://api.unfoldingword.org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4325A5B-193E-4049-8676-2599C277BE4A}"/>
              </a:ext>
            </a:extLst>
          </p:cNvPr>
          <p:cNvSpPr/>
          <p:nvPr/>
        </p:nvSpPr>
        <p:spPr>
          <a:xfrm rot="19691513">
            <a:off x="1470388" y="1920935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2B55A9-4A71-4946-8D17-B0C56BE2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21" y="1158685"/>
            <a:ext cx="3768700" cy="3448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08" y="932967"/>
            <a:ext cx="6782092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Legal Settings</a:t>
            </a:r>
          </a:p>
          <a:p>
            <a:pPr marL="0" indent="0">
              <a:buNone/>
            </a:pPr>
            <a:r>
              <a:rPr lang="en-US" sz="2000" dirty="0"/>
              <a:t>You can view important information about the program in this section of the Settings Menu.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License Agreement </a:t>
            </a:r>
            <a:r>
              <a:rPr lang="en-US" sz="1800" dirty="0"/>
              <a:t>- what you are able to do with the content in the program and the content that you create.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Statement of Faith </a:t>
            </a:r>
            <a:r>
              <a:rPr lang="en-US" sz="1800" dirty="0"/>
              <a:t>- you, the user of the program, agreed to agree with this the first time the program was started. Read this to review what the Essentials Beliefs are.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Translation Guidelines </a:t>
            </a:r>
            <a:r>
              <a:rPr lang="en-US" sz="1800" dirty="0"/>
              <a:t>- learn about the guidelines that can help the translator clearly, accurately and naturally translate the text.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Software Licenses </a:t>
            </a:r>
            <a:r>
              <a:rPr lang="en-US" sz="1800" dirty="0"/>
              <a:t>– show all the licenses for the various </a:t>
            </a:r>
            <a:r>
              <a:rPr lang="en-US" sz="1800" dirty="0" err="1"/>
              <a:t>softwares</a:t>
            </a:r>
            <a:r>
              <a:rPr lang="en-US" sz="1800" dirty="0"/>
              <a:t> that are used to create the </a:t>
            </a:r>
            <a:r>
              <a:rPr lang="en-US" sz="1800" dirty="0" err="1"/>
              <a:t>translationStudio</a:t>
            </a:r>
            <a:r>
              <a:rPr lang="en-US" sz="1800" dirty="0"/>
              <a:t> program.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Attribution</a:t>
            </a:r>
            <a:r>
              <a:rPr lang="en-US" sz="1800" dirty="0"/>
              <a:t> - read this document to learn about the restrictions of using the derivative works and name branding.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BA76433-141B-46D0-8DEF-689C8339271D}"/>
              </a:ext>
            </a:extLst>
          </p:cNvPr>
          <p:cNvSpPr/>
          <p:nvPr/>
        </p:nvSpPr>
        <p:spPr>
          <a:xfrm rot="3539065">
            <a:off x="1583264" y="358615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D3C837-551C-4B7D-A2FC-9B1A108E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" y="1423264"/>
            <a:ext cx="4803727" cy="28257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215" y="1329481"/>
            <a:ext cx="6846277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Advanced Settings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Choose whether to check the hardware when starting the app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506D0F8-0C0A-4F4B-8B87-7060BB776FCF}"/>
              </a:ext>
            </a:extLst>
          </p:cNvPr>
          <p:cNvSpPr/>
          <p:nvPr/>
        </p:nvSpPr>
        <p:spPr>
          <a:xfrm rot="3539065">
            <a:off x="864815" y="394331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61ACB7-C455-40A6-AC7C-BE71BB1D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01" y="4256866"/>
            <a:ext cx="3539030" cy="2328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4E303D-BF53-4D41-A7E0-EC677E10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38" y="4338086"/>
            <a:ext cx="3151782" cy="1500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E263D-57FC-4562-B40B-B1A8964D4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678" y="2088246"/>
            <a:ext cx="3539030" cy="2060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Device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24" y="1643453"/>
            <a:ext cx="8946541" cy="4195481"/>
          </a:xfrm>
        </p:spPr>
        <p:txBody>
          <a:bodyPr/>
          <a:lstStyle/>
          <a:p>
            <a:r>
              <a:rPr lang="en-US" dirty="0"/>
              <a:t>It’s a good thing to do if sharing project with other tablets.</a:t>
            </a:r>
          </a:p>
          <a:p>
            <a:r>
              <a:rPr lang="en-US" dirty="0"/>
              <a:t>To change the device name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Device Name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the desired name and tap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name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834174" y="256631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9573163" y="2481991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879683" y="4736876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0050834" y="4898027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938954" y="4975711"/>
            <a:ext cx="9407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2A1829-BDF8-47E9-AE03-A01D8ED0B280}"/>
              </a:ext>
            </a:extLst>
          </p:cNvPr>
          <p:cNvCxnSpPr>
            <a:cxnSpLocks/>
          </p:cNvCxnSpPr>
          <p:nvPr/>
        </p:nvCxnSpPr>
        <p:spPr>
          <a:xfrm>
            <a:off x="5357354" y="4975711"/>
            <a:ext cx="210958" cy="47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5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BCDD76-1202-4248-871B-8D4A147F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76" y="4335775"/>
            <a:ext cx="3457142" cy="224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6DCFD-15B8-43A3-ADB4-92372E74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78" y="1980552"/>
            <a:ext cx="3457143" cy="22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967F3D-CC4F-4E95-BB21-7D88B25B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69" y="4608016"/>
            <a:ext cx="3639924" cy="1789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Translation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40" y="1397436"/>
            <a:ext cx="8946541" cy="4195481"/>
          </a:xfrm>
        </p:spPr>
        <p:txBody>
          <a:bodyPr/>
          <a:lstStyle/>
          <a:p>
            <a:r>
              <a:rPr lang="en-US" dirty="0"/>
              <a:t>It’s a good thing to do if using language with non-Roman characters.</a:t>
            </a:r>
          </a:p>
          <a:p>
            <a:r>
              <a:rPr lang="en-US" dirty="0"/>
              <a:t>To change the translation font size</a:t>
            </a:r>
            <a:br>
              <a:rPr lang="en-US" dirty="0"/>
            </a:br>
            <a:r>
              <a:rPr lang="en-US" dirty="0"/>
              <a:t>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Translation Font Size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desired font size.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font size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9909150" y="3429000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961569" y="5586091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0113378" y="5853914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452884" y="5824926"/>
            <a:ext cx="1508686" cy="238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63ebc9d3-73c5-43d0-b794-270dc3c2d1a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3018</TotalTime>
  <Words>2310</Words>
  <Application>Microsoft Office PowerPoint</Application>
  <PresentationFormat>Widescreen</PresentationFormat>
  <Paragraphs>160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Changing Program Settings</vt:lpstr>
      <vt:lpstr>What Is This Presentation About?</vt:lpstr>
      <vt:lpstr>Accessing Settings</vt:lpstr>
      <vt:lpstr>Settings Menu</vt:lpstr>
      <vt:lpstr>Settings Menu</vt:lpstr>
      <vt:lpstr>Settings Menu</vt:lpstr>
      <vt:lpstr>Settings Menu</vt:lpstr>
      <vt:lpstr>Changing the Device Name</vt:lpstr>
      <vt:lpstr>Changing the Translation Font Size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67</cp:revision>
  <dcterms:created xsi:type="dcterms:W3CDTF">2019-12-03T13:43:45Z</dcterms:created>
  <dcterms:modified xsi:type="dcterms:W3CDTF">2019-12-05T16:02:16Z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