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2"/>
  </p:notesMasterIdLst>
  <p:sldIdLst>
    <p:sldId id="256" r:id="rId5"/>
    <p:sldId id="267" r:id="rId6"/>
    <p:sldId id="266" r:id="rId7"/>
    <p:sldId id="324" r:id="rId8"/>
    <p:sldId id="325" r:id="rId9"/>
    <p:sldId id="323" r:id="rId10"/>
    <p:sldId id="29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27" autoAdjust="0"/>
  </p:normalViewPr>
  <p:slideViewPr>
    <p:cSldViewPr snapToGrid="0">
      <p:cViewPr varScale="1">
        <p:scale>
          <a:sx n="62" d="100"/>
          <a:sy n="62" d="100"/>
        </p:scale>
        <p:origin x="7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7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0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D8ECAB3-8034-4838-B265-2452CE7C8B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D26397E-8AB9-426A-AC8B-BDBEAABA45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017BC5-A61C-426D-A92E-F9325A0D6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50991CE-FA1C-427D-B5CD-3A0E28CA8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41C485-17FB-4808-ABB2-AED3BDD373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DEACD61-2CAD-4932-9E1C-819ED4D14A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4D9790C-EA90-4697-A681-C86D845E0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36AE5C2-445A-456D-9CC6-DAB5B1E59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CCE356A-5F64-4F35-A95A-34DFEC94D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9BF91E6-8EEF-4D69-8AC5-CC47C4C74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BFAE42-7AC0-4F1D-A9F6-132FA3A16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209A9E1-33DE-4257-922B-87C3EDBCA9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B3C648-94A3-4965-ADAB-E28BDB3132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7E999E-BCD2-4D91-81C7-F848892EF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75FC724-B08F-498E-957B-4287CDA6A2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886C1C-8F41-41D7-966A-04F9748A0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D54B7C-06D3-433F-A0BB-B4F17A047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65D-31D3-491F-844A-BBEF25A87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Translating Footnotes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EAA2-FD97-428E-A4F3-011B5AE11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android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592889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 to:</a:t>
            </a:r>
          </a:p>
          <a:p>
            <a:r>
              <a:rPr lang="en-US" sz="2400" dirty="0"/>
              <a:t>Explain how footnotes are used</a:t>
            </a:r>
          </a:p>
          <a:p>
            <a:r>
              <a:rPr lang="en-US" sz="2400" dirty="0"/>
              <a:t>Translate a footnote</a:t>
            </a:r>
          </a:p>
          <a:p>
            <a:r>
              <a:rPr lang="en-US" sz="2400" dirty="0"/>
              <a:t>Edit or delete a translated footnote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455324-44C0-490B-972F-DEB8FEC84FF0}"/>
              </a:ext>
            </a:extLst>
          </p:cNvPr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9903F1-B131-411D-8C40-B2E2D997CC97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495B0CCC-96F8-4187-9CAC-F3CD5DC0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charRg st="3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charRg st="87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Footnote?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footnote is additional text that usually appears at the bottom of a book’s page and is referenced within the page.</a:t>
            </a:r>
          </a:p>
          <a:p>
            <a:r>
              <a:rPr lang="en-US" sz="2800" dirty="0"/>
              <a:t>In BTT Writer, a footnote is shown as a black page </a:t>
            </a:r>
            <a:br>
              <a:rPr lang="en-US" sz="2800" dirty="0"/>
            </a:br>
            <a:r>
              <a:rPr lang="en-US" sz="2800" dirty="0"/>
              <a:t>icon that you click to display the footnote.</a:t>
            </a:r>
          </a:p>
          <a:p>
            <a:r>
              <a:rPr lang="en-US" sz="2800" dirty="0"/>
              <a:t>Footnotes can provide further explanation when:</a:t>
            </a:r>
          </a:p>
          <a:p>
            <a:pPr lvl="1"/>
            <a:r>
              <a:rPr lang="en-US" sz="2400" dirty="0"/>
              <a:t>There are proper names, words or terms that differ between various Bible versions</a:t>
            </a:r>
          </a:p>
          <a:p>
            <a:pPr lvl="1"/>
            <a:r>
              <a:rPr lang="en-US" sz="2400" dirty="0"/>
              <a:t>There are missing words or verses in the ULB. (There may be text in one Bible version that is not present in the ULB.)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505BC-E707-4693-BFB0-9F94DFC9E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690" y="2696812"/>
            <a:ext cx="1200055" cy="120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782" y="1414661"/>
            <a:ext cx="6442416" cy="46058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    To add a footnote to the translation: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Tap the English footnote to open it. </a:t>
            </a:r>
          </a:p>
          <a:p>
            <a:pPr lvl="2"/>
            <a:r>
              <a:rPr lang="en-US" sz="2400" dirty="0"/>
              <a:t>It’s not possible to copy/paste the footnote text.</a:t>
            </a:r>
          </a:p>
          <a:p>
            <a:pPr lvl="2"/>
            <a:r>
              <a:rPr lang="en-US" sz="2400" dirty="0"/>
              <a:t>You may need to write down the translation because you can’t have the original footnote open and type into the footnote translation at the same time.</a:t>
            </a: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Open the translated chunk for editing.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Tap at the place where you want to add the footnote.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4B9FE-A952-4E2F-BA17-4F92726A6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51" y="1273296"/>
            <a:ext cx="2839070" cy="1277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24BFD6-8A11-4A8F-83AA-37E2AF0DE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9625" y="4540095"/>
            <a:ext cx="678516" cy="5528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995291-267D-434A-837B-603954BA0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851" y="4540095"/>
            <a:ext cx="3544485" cy="565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2E3896-FA52-43A6-ACDD-6179EAEC5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6851" y="5418108"/>
            <a:ext cx="2542857" cy="10761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AF4A2BF-2326-4A53-911B-3A5EF64379C2}"/>
              </a:ext>
            </a:extLst>
          </p:cNvPr>
          <p:cNvSpPr/>
          <p:nvPr/>
        </p:nvSpPr>
        <p:spPr>
          <a:xfrm>
            <a:off x="10061545" y="169114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FC5351-D8DE-4B01-84C7-900D8E1E5321}"/>
              </a:ext>
            </a:extLst>
          </p:cNvPr>
          <p:cNvSpPr/>
          <p:nvPr/>
        </p:nvSpPr>
        <p:spPr>
          <a:xfrm>
            <a:off x="10949181" y="4369412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28258C-FBA6-45F5-A814-6CDFECC1BB52}"/>
              </a:ext>
            </a:extLst>
          </p:cNvPr>
          <p:cNvSpPr/>
          <p:nvPr/>
        </p:nvSpPr>
        <p:spPr>
          <a:xfrm>
            <a:off x="10061545" y="5612441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9E5-4247-49C9-9ACE-3DF2C1DAB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625" y="2805876"/>
            <a:ext cx="4529472" cy="13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6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2B812F-965A-4C26-89DC-A72E9D438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011" y="4093765"/>
            <a:ext cx="3285714" cy="25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80225B-D4BF-43F4-BC4A-B21822080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839" y="2297316"/>
            <a:ext cx="3971429" cy="2622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Footnote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94" y="1438946"/>
            <a:ext cx="6700826" cy="4605878"/>
          </a:xfrm>
        </p:spPr>
        <p:txBody>
          <a:bodyPr/>
          <a:lstStyle/>
          <a:p>
            <a:pPr marL="914400" lvl="1" indent="-457200">
              <a:buFont typeface="+mj-lt"/>
              <a:buAutoNum type="arabicPeriod" startAt="4"/>
            </a:pPr>
            <a:r>
              <a:rPr lang="en-US" sz="2400" dirty="0"/>
              <a:t>Tap the Add Footnote icon.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sz="2400" dirty="0"/>
              <a:t>Translate the footnote text into the “Add Footnote” pop-up and tap OK.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sz="2400" dirty="0"/>
              <a:t> The footnote icon now appears inline. Tap the check mark to save the changes.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sz="2400" dirty="0"/>
          </a:p>
          <a:p>
            <a:pPr marL="914400" lvl="1" indent="-457200">
              <a:buFont typeface="+mj-lt"/>
              <a:buAutoNum type="arabicPeriod" startAt="4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90B66-E79B-40C0-8417-15350C874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411" y="1632326"/>
            <a:ext cx="4142857" cy="4952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F379F8E-A64B-47BC-898A-D19CAE71D7B6}"/>
              </a:ext>
            </a:extLst>
          </p:cNvPr>
          <p:cNvSpPr/>
          <p:nvPr/>
        </p:nvSpPr>
        <p:spPr>
          <a:xfrm>
            <a:off x="7524311" y="163232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74BB7-33D2-4501-AA21-504219A22CDC}"/>
              </a:ext>
            </a:extLst>
          </p:cNvPr>
          <p:cNvSpPr/>
          <p:nvPr/>
        </p:nvSpPr>
        <p:spPr>
          <a:xfrm>
            <a:off x="7547429" y="2813490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A6B989-6E0E-4F27-8924-7F3A6B2A24E2}"/>
              </a:ext>
            </a:extLst>
          </p:cNvPr>
          <p:cNvSpPr/>
          <p:nvPr/>
        </p:nvSpPr>
        <p:spPr>
          <a:xfrm>
            <a:off x="7547429" y="4193330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6744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A77D87-8B2E-4CF1-BD0D-0FDDC7DE2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729" y="4901219"/>
            <a:ext cx="4814418" cy="1706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6110289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edit an existing translated footnote: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Ensure the chunk is </a:t>
            </a:r>
            <a:r>
              <a:rPr lang="en-US" sz="2400" b="1" dirty="0"/>
              <a:t>not</a:t>
            </a:r>
            <a:r>
              <a:rPr lang="en-US" sz="2400" dirty="0"/>
              <a:t> marked done and that you are </a:t>
            </a:r>
            <a:r>
              <a:rPr lang="en-US" sz="2400" b="1" dirty="0"/>
              <a:t>not</a:t>
            </a:r>
            <a:r>
              <a:rPr lang="en-US" sz="2400" dirty="0"/>
              <a:t> in Edit mode.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Tap the footnote.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Tap </a:t>
            </a:r>
            <a:r>
              <a:rPr lang="en-US" sz="2400" b="1" dirty="0"/>
              <a:t>DELETE</a:t>
            </a:r>
            <a:r>
              <a:rPr lang="en-US" sz="2400" dirty="0"/>
              <a:t> to delete it or </a:t>
            </a:r>
            <a:r>
              <a:rPr lang="en-US" sz="2400" b="1" dirty="0"/>
              <a:t>EDIT</a:t>
            </a:r>
            <a:r>
              <a:rPr lang="en-US" sz="2400" dirty="0"/>
              <a:t> to edit 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When finished, mark chunk as done.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135FB-3AAF-4839-B291-62A88D15C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79" y="1555085"/>
            <a:ext cx="3580558" cy="618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C71603-9E45-47BA-9B8F-7FF29E4FF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1" y="2412231"/>
            <a:ext cx="4128406" cy="227774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9B35DE8-07B1-4BC5-9489-4D90619FF681}"/>
              </a:ext>
            </a:extLst>
          </p:cNvPr>
          <p:cNvSpPr/>
          <p:nvPr/>
        </p:nvSpPr>
        <p:spPr>
          <a:xfrm>
            <a:off x="10361385" y="142344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E438FB-AE63-4381-B7E6-55A59D913FA4}"/>
              </a:ext>
            </a:extLst>
          </p:cNvPr>
          <p:cNvSpPr/>
          <p:nvPr/>
        </p:nvSpPr>
        <p:spPr>
          <a:xfrm>
            <a:off x="10361385" y="2482834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A5139E-018E-428F-BD44-24D55D526EE6}"/>
              </a:ext>
            </a:extLst>
          </p:cNvPr>
          <p:cNvSpPr/>
          <p:nvPr/>
        </p:nvSpPr>
        <p:spPr>
          <a:xfrm>
            <a:off x="10361385" y="4767467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04A946-05F6-48DE-A51D-461C70A45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9730" y="6024356"/>
            <a:ext cx="3153670" cy="52736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08F4296-40AF-47F3-AEF9-2770AA121F56}"/>
              </a:ext>
            </a:extLst>
          </p:cNvPr>
          <p:cNvSpPr/>
          <p:nvPr/>
        </p:nvSpPr>
        <p:spPr>
          <a:xfrm>
            <a:off x="5523424" y="6024356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538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learned to:</a:t>
            </a:r>
          </a:p>
          <a:p>
            <a:r>
              <a:rPr lang="en-US" sz="2400" dirty="0"/>
              <a:t>Explain how footnotes are used</a:t>
            </a:r>
          </a:p>
          <a:p>
            <a:r>
              <a:rPr lang="en-US" sz="2400" dirty="0"/>
              <a:t>Translate a footnote</a:t>
            </a:r>
          </a:p>
          <a:p>
            <a:r>
              <a:rPr lang="en-US" sz="2400" dirty="0"/>
              <a:t>Edit or delete a translated footnote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9EC4B0-EF35-4C3E-81C3-11771CF12FB2}"/>
              </a:ext>
            </a:extLst>
          </p:cNvPr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AD1C8B-ADC8-4E98-ACD5-7E530F88CF7C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86226D2F-8B39-4F48-B4E3-C00C468D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63ebc9d3-73c5-43d0-b794-270dc3c2d1a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e6b6b08c-4e37-4703-b140-b9e21b970c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1805</TotalTime>
  <Words>285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Translating Footnotes</vt:lpstr>
      <vt:lpstr>What Is This Presentation About?</vt:lpstr>
      <vt:lpstr>What Is a Footnote?</vt:lpstr>
      <vt:lpstr>Adding a Footnote</vt:lpstr>
      <vt:lpstr>Adding a Footnote (continued)</vt:lpstr>
      <vt:lpstr>Editing a Footnote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Pamela Gamer</dc:creator>
  <cp:lastModifiedBy>Pamela Gamer</cp:lastModifiedBy>
  <cp:revision>49</cp:revision>
  <dcterms:created xsi:type="dcterms:W3CDTF">2019-12-03T13:43:45Z</dcterms:created>
  <dcterms:modified xsi:type="dcterms:W3CDTF">2019-12-04T19:48:55Z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