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0" r:id="rId4"/>
  </p:sldMasterIdLst>
  <p:notesMasterIdLst>
    <p:notesMasterId r:id="rId15"/>
  </p:notesMasterIdLst>
  <p:sldIdLst>
    <p:sldId id="256" r:id="rId5"/>
    <p:sldId id="267" r:id="rId6"/>
    <p:sldId id="336" r:id="rId7"/>
    <p:sldId id="329" r:id="rId8"/>
    <p:sldId id="330" r:id="rId9"/>
    <p:sldId id="337" r:id="rId10"/>
    <p:sldId id="338" r:id="rId11"/>
    <p:sldId id="300" r:id="rId12"/>
    <p:sldId id="301" r:id="rId13"/>
    <p:sldId id="29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C28C"/>
    <a:srgbClr val="002664"/>
    <a:srgbClr val="3FB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27" autoAdjust="0"/>
  </p:normalViewPr>
  <p:slideViewPr>
    <p:cSldViewPr snapToGrid="0">
      <p:cViewPr varScale="1">
        <p:scale>
          <a:sx n="82" d="100"/>
          <a:sy n="82" d="100"/>
        </p:scale>
        <p:origin x="126" y="6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175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76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5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0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</p:spPr>
        <p:txBody>
          <a:bodyPr anchor="t">
            <a:noAutofit/>
          </a:bodyPr>
          <a:lstStyle>
            <a:lvl1pPr marL="0" indent="0" algn="r">
              <a:buNone/>
              <a:defRPr sz="2400" b="1" cap="all">
                <a:solidFill>
                  <a:srgbClr val="28C2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AEA59-0A52-4A75-B544-DFE21E3393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D8ECAB3-8034-4838-B265-2452CE7C8B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48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6D26397E-8AB9-426A-AC8B-BDBEAABA45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455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7017BC5-A61C-426D-A92E-F9325A0D6C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234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50991CE-FA1C-427D-B5CD-3A0E28CA8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859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841C485-17FB-4808-ABB2-AED3BDD373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069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8DEACD61-2CAD-4932-9E1C-819ED4D14A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474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94D9790C-EA90-4697-A681-C86D845E07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472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36AE5C2-445A-456D-9CC6-DAB5B1E59A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CCE356A-5F64-4F35-A95A-34DFEC94D0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Autofit/>
          </a:bodyPr>
          <a:lstStyle>
            <a:lvl1pPr>
              <a:buClr>
                <a:srgbClr val="28C28C"/>
              </a:buClr>
              <a:defRPr sz="2400"/>
            </a:lvl1pPr>
            <a:lvl2pPr>
              <a:buClr>
                <a:srgbClr val="28C28C"/>
              </a:buClr>
              <a:defRPr sz="2400"/>
            </a:lvl2pPr>
            <a:lvl3pPr>
              <a:buClr>
                <a:srgbClr val="28C28C"/>
              </a:buClr>
              <a:defRPr sz="2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2194560"/>
            <a:ext cx="6089904" cy="4200245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31EDA-FC97-4E7C-A281-E24C74E247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D9BF91E6-8EEF-4D69-8AC5-CC47C4C744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5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8C28C"/>
              </a:buClr>
              <a:defRPr/>
            </a:lvl1pPr>
            <a:lvl2pPr>
              <a:buClr>
                <a:srgbClr val="28C28C"/>
              </a:buClr>
              <a:defRPr/>
            </a:lvl2pPr>
            <a:lvl3pPr>
              <a:buClr>
                <a:srgbClr val="28C28C"/>
              </a:buClr>
              <a:defRPr/>
            </a:lvl3pPr>
            <a:lvl4pPr>
              <a:buClr>
                <a:srgbClr val="28C28C"/>
              </a:buClr>
              <a:defRPr/>
            </a:lvl4pPr>
            <a:lvl5pPr>
              <a:buClr>
                <a:srgbClr val="28C28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E5806-CCAD-44D3-8FC7-E762BECF4A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FBFAE42-7AC0-4F1D-A9F6-132FA3A169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2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b="1" cap="all">
                <a:solidFill>
                  <a:srgbClr val="28C28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9D6ED-6FE1-4014-9C29-0BBFFC6DD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209A9E1-33DE-4257-922B-87C3EDBCA9B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2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C4822-B60C-4CFD-B2B5-4487D90065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1B3C648-94A3-4965-ADAB-E28BDB31325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57E999E-BCD2-4D91-81C7-F848892EFB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75FC724-B08F-498E-957B-4287CDA6A2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4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28C28C"/>
              </a:buClr>
              <a:defRPr sz="2000"/>
            </a:lvl1pPr>
            <a:lvl2pPr>
              <a:buClr>
                <a:srgbClr val="28C28C"/>
              </a:buClr>
              <a:defRPr sz="1800"/>
            </a:lvl2pPr>
            <a:lvl3pPr>
              <a:buClr>
                <a:srgbClr val="28C28C"/>
              </a:buClr>
              <a:defRPr sz="1600"/>
            </a:lvl3pPr>
            <a:lvl4pPr>
              <a:buClr>
                <a:srgbClr val="28C28C"/>
              </a:buClr>
              <a:defRPr sz="1400"/>
            </a:lvl4pPr>
            <a:lvl5pPr>
              <a:buClr>
                <a:srgbClr val="28C28C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57886C1C-8F41-41D7-966A-04F9748A08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9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1D54B7C-06D3-433F-A0BB-B4F17A047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7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02664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73448B-0838-405C-B69D-F5BBF286DCFD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4" r:id="rId2"/>
    <p:sldLayoutId id="2147483852" r:id="rId3"/>
    <p:sldLayoutId id="2147483853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265D-31D3-491F-844A-BBEF25A87C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Updating Program Elements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1EAA2-FD97-428E-A4F3-011B5AE11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BTT Writer for android</a:t>
            </a:r>
          </a:p>
        </p:txBody>
      </p:sp>
    </p:spTree>
    <p:extLst>
      <p:ext uri="{BB962C8B-B14F-4D97-AF65-F5344CB8AC3E}">
        <p14:creationId xmlns:p14="http://schemas.microsoft.com/office/powerpoint/2010/main" val="19035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7272828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 this presentation you learned to:</a:t>
            </a:r>
          </a:p>
          <a:p>
            <a:r>
              <a:rPr lang="en-US" sz="2400" dirty="0"/>
              <a:t>Update the list of available source texts</a:t>
            </a:r>
          </a:p>
          <a:p>
            <a:r>
              <a:rPr lang="en-US" sz="2400" dirty="0"/>
              <a:t>Download available source texts</a:t>
            </a:r>
          </a:p>
          <a:p>
            <a:r>
              <a:rPr lang="en-US" sz="2400" dirty="0"/>
              <a:t>Update list of available target languages</a:t>
            </a:r>
          </a:p>
          <a:p>
            <a:r>
              <a:rPr lang="en-US" sz="2400" dirty="0"/>
              <a:t>Check for updates to BTT Writer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39EC4B0-EF35-4C3E-81C3-11771CF12FB2}"/>
              </a:ext>
            </a:extLst>
          </p:cNvPr>
          <p:cNvGrpSpPr/>
          <p:nvPr/>
        </p:nvGrpSpPr>
        <p:grpSpPr>
          <a:xfrm>
            <a:off x="7408021" y="1750921"/>
            <a:ext cx="4235679" cy="3356157"/>
            <a:chOff x="7267344" y="1413281"/>
            <a:chExt cx="4235679" cy="335615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5AD1C8B-ADC8-4E98-ACD5-7E530F88CF7C}"/>
                </a:ext>
              </a:extLst>
            </p:cNvPr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86226D2F-8B39-4F48-B4E3-C00C468D7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592889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 this presentation you learn to:</a:t>
            </a:r>
          </a:p>
          <a:p>
            <a:r>
              <a:rPr lang="en-US" sz="2400" dirty="0"/>
              <a:t>Update the list of available source texts</a:t>
            </a:r>
          </a:p>
          <a:p>
            <a:r>
              <a:rPr lang="en-US" sz="2400" dirty="0"/>
              <a:t>Download available source texts</a:t>
            </a:r>
          </a:p>
          <a:p>
            <a:r>
              <a:rPr lang="en-US" sz="2400" dirty="0"/>
              <a:t>Update list of available target languages</a:t>
            </a:r>
          </a:p>
          <a:p>
            <a:r>
              <a:rPr lang="en-US" sz="2400" dirty="0"/>
              <a:t>Check for updates to BTT Writer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455324-44C0-490B-972F-DEB8FEC84FF0}"/>
              </a:ext>
            </a:extLst>
          </p:cNvPr>
          <p:cNvGrpSpPr/>
          <p:nvPr/>
        </p:nvGrpSpPr>
        <p:grpSpPr>
          <a:xfrm>
            <a:off x="7310210" y="1853248"/>
            <a:ext cx="4235679" cy="3356157"/>
            <a:chOff x="7267344" y="1413281"/>
            <a:chExt cx="4235679" cy="335615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D9903F1-B131-411D-8C40-B2E2D997CC97}"/>
                </a:ext>
              </a:extLst>
            </p:cNvPr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close up of a sign&#10;&#10;Description automatically generated">
              <a:extLst>
                <a:ext uri="{FF2B5EF4-FFF2-40B4-BE49-F238E27FC236}">
                  <a16:creationId xmlns:a16="http://schemas.microsoft.com/office/drawing/2014/main" id="{495B0CCC-96F8-4187-9CAC-F3CD5DC0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</p:spTree>
    <p:extLst>
      <p:ext uri="{BB962C8B-B14F-4D97-AF65-F5344CB8AC3E}">
        <p14:creationId xmlns:p14="http://schemas.microsoft.com/office/powerpoint/2010/main" val="186249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F2AA58-2848-4282-8636-968DEC1A6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917" y="3034378"/>
            <a:ext cx="3111489" cy="27333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27CFF0-23A5-4712-883F-5EF572E5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Can I Update?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EB52-0EA6-41F5-BED4-19D795359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0935" y="1520456"/>
            <a:ext cx="7894714" cy="4367753"/>
          </a:xfrm>
        </p:spPr>
        <p:txBody>
          <a:bodyPr/>
          <a:lstStyle/>
          <a:p>
            <a:r>
              <a:rPr lang="fr-FR" dirty="0"/>
              <a:t>New source </a:t>
            </a:r>
            <a:r>
              <a:rPr lang="fr-FR" dirty="0" err="1"/>
              <a:t>texts</a:t>
            </a:r>
            <a:r>
              <a:rPr lang="fr-FR" dirty="0"/>
              <a:t> and </a:t>
            </a:r>
            <a:r>
              <a:rPr lang="fr-FR" dirty="0" err="1"/>
              <a:t>languages</a:t>
            </a:r>
            <a:r>
              <a:rPr lang="fr-FR" dirty="0"/>
              <a:t> are </a:t>
            </a:r>
            <a:r>
              <a:rPr lang="fr-FR" dirty="0" err="1"/>
              <a:t>constantly</a:t>
            </a:r>
            <a:r>
              <a:rPr lang="fr-FR" dirty="0"/>
              <a:t> </a:t>
            </a:r>
            <a:r>
              <a:rPr lang="fr-FR" dirty="0" err="1"/>
              <a:t>being</a:t>
            </a:r>
            <a:r>
              <a:rPr lang="fr-FR" dirty="0"/>
              <a:t> </a:t>
            </a:r>
            <a:r>
              <a:rPr lang="fr-FR" dirty="0" err="1"/>
              <a:t>added</a:t>
            </a:r>
            <a:r>
              <a:rPr lang="fr-FR" dirty="0"/>
              <a:t> to the server as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completed</a:t>
            </a:r>
            <a:r>
              <a:rPr lang="fr-FR" dirty="0"/>
              <a:t>.</a:t>
            </a:r>
          </a:p>
          <a:p>
            <a:r>
              <a:rPr lang="fr-FR" dirty="0"/>
              <a:t>Select </a:t>
            </a:r>
            <a:r>
              <a:rPr lang="fr-FR" b="1" dirty="0"/>
              <a:t>Update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options menu on Home page:</a:t>
            </a:r>
          </a:p>
          <a:p>
            <a:pPr lvl="1"/>
            <a:r>
              <a:rPr lang="fr-FR" dirty="0"/>
              <a:t>Must be connected to internet to </a:t>
            </a:r>
            <a:br>
              <a:rPr lang="fr-FR" dirty="0"/>
            </a:br>
            <a:r>
              <a:rPr lang="fr-FR" dirty="0"/>
              <a:t>update</a:t>
            </a:r>
          </a:p>
          <a:p>
            <a:pPr lvl="1"/>
            <a:r>
              <a:rPr lang="fr-FR" dirty="0"/>
              <a:t>Update options:</a:t>
            </a:r>
          </a:p>
          <a:p>
            <a:pPr lvl="2"/>
            <a:r>
              <a:rPr lang="en-US" dirty="0"/>
              <a:t>Update list of available source texts</a:t>
            </a:r>
          </a:p>
          <a:p>
            <a:pPr lvl="2"/>
            <a:r>
              <a:rPr lang="en-US" dirty="0"/>
              <a:t>Download available source texts</a:t>
            </a:r>
          </a:p>
          <a:p>
            <a:pPr lvl="2"/>
            <a:r>
              <a:rPr lang="en-US" dirty="0"/>
              <a:t>Update list of available target languages</a:t>
            </a:r>
          </a:p>
          <a:p>
            <a:pPr lvl="2"/>
            <a:r>
              <a:rPr lang="en-US" dirty="0"/>
              <a:t>Check for updates to BTT Writer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AD89E3-DADA-4F15-9C7C-C3DF0DAD8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480" y="2426929"/>
            <a:ext cx="2126819" cy="308863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62F7FF-13A9-43C9-9914-5D9FB6D7D0B4}"/>
              </a:ext>
            </a:extLst>
          </p:cNvPr>
          <p:cNvCxnSpPr>
            <a:cxnSpLocks/>
          </p:cNvCxnSpPr>
          <p:nvPr/>
        </p:nvCxnSpPr>
        <p:spPr>
          <a:xfrm flipH="1">
            <a:off x="2700294" y="2701244"/>
            <a:ext cx="124400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97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AC3BF7-5AE7-42BA-AC36-9B4BC0E5E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822" y="1759731"/>
            <a:ext cx="2771429" cy="24095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Source Text Lists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7E3856-E807-49FB-9AF5-A5D918283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193" y="1667841"/>
            <a:ext cx="5544286" cy="43677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Updates only the list displayed </a:t>
            </a:r>
            <a:br>
              <a:rPr lang="en-US" dirty="0"/>
            </a:br>
            <a:r>
              <a:rPr lang="en-US" dirty="0"/>
              <a:t>in BTT Writer, not the texts themselves</a:t>
            </a:r>
          </a:p>
          <a:p>
            <a:pPr lvl="1"/>
            <a:r>
              <a:rPr lang="en-US" dirty="0"/>
              <a:t>Reduces  files to be downloaded</a:t>
            </a:r>
          </a:p>
          <a:p>
            <a:pPr lvl="1"/>
            <a:r>
              <a:rPr lang="en-US" dirty="0"/>
              <a:t>Must download source text before </a:t>
            </a:r>
            <a:br>
              <a:rPr lang="en-US" dirty="0"/>
            </a:br>
            <a:r>
              <a:rPr lang="en-US" dirty="0"/>
              <a:t>using</a:t>
            </a:r>
          </a:p>
          <a:p>
            <a:r>
              <a:rPr lang="en-US" dirty="0"/>
              <a:t>Takes several minutes</a:t>
            </a:r>
          </a:p>
          <a:p>
            <a:r>
              <a:rPr lang="en-US" dirty="0"/>
              <a:t>When complete, message shows number of available source texts – close that message.</a:t>
            </a:r>
          </a:p>
          <a:p>
            <a:r>
              <a:rPr lang="en-US" dirty="0"/>
              <a:t>You now have option to download selected texts; you can tap outside the download screen to return to Home page.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911D8-1060-4BE5-84B4-1DD61577F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551" y="3160261"/>
            <a:ext cx="4251621" cy="18190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FD054B-C87E-4C23-9E53-7804B7C87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9560" y="4624154"/>
            <a:ext cx="3926784" cy="117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3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Available Source Texts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F4446-A75F-4228-91D6-35A48081F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80" y="2037529"/>
            <a:ext cx="6755923" cy="4367753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When you choose </a:t>
            </a:r>
            <a:r>
              <a:rPr lang="en-US" sz="2400" b="1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Download Available Source Texts</a:t>
            </a: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from the Update menu, you can view the source texts in one of two ways: </a:t>
            </a:r>
          </a:p>
          <a:p>
            <a:pPr marL="457200" marR="0" indent="-4572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By language</a:t>
            </a:r>
          </a:p>
          <a:p>
            <a:pPr marL="0" marR="0" indent="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OR</a:t>
            </a:r>
          </a:p>
          <a:p>
            <a:pPr marL="457200" marR="0" indent="-4572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+mj-lt"/>
              <a:buAutoNum type="arabicPeriod" startAt="2"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By book</a:t>
            </a:r>
          </a:p>
          <a:p>
            <a:pPr marL="0" marR="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endParaRPr lang="en-US" sz="2400" dirty="0"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5C2560-0B46-4067-9493-5EF58F66F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603" y="2060975"/>
            <a:ext cx="3378298" cy="290394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007327-4723-43F8-867C-854AF0AE5960}"/>
              </a:ext>
            </a:extLst>
          </p:cNvPr>
          <p:cNvCxnSpPr>
            <a:cxnSpLocks/>
          </p:cNvCxnSpPr>
          <p:nvPr/>
        </p:nvCxnSpPr>
        <p:spPr>
          <a:xfrm>
            <a:off x="7053810" y="2473672"/>
            <a:ext cx="1082005" cy="7970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7372B25-6750-4AE5-9D0F-84EEF4F8F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109" y="3429000"/>
            <a:ext cx="3684717" cy="6081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8E1CF4-2697-49A4-9F04-647390BB6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083" y="4493253"/>
            <a:ext cx="3614768" cy="5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3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F4446-A75F-4228-91D6-35A48081F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657" y="1833489"/>
            <a:ext cx="10466685" cy="436775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Enables you to download multiple books at once for a single language</a:t>
            </a: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When you select a language, it shows only books available for that language.</a:t>
            </a: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To view by language:</a:t>
            </a:r>
          </a:p>
          <a:p>
            <a:pPr marL="914400" lvl="1" indent="-4572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Scroll to or search for a language.</a:t>
            </a:r>
          </a:p>
          <a:p>
            <a:pPr marL="914400" lvl="1" indent="-4572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Tap a language to select it.</a:t>
            </a:r>
          </a:p>
          <a:p>
            <a:pPr marL="914400" lvl="1" indent="-4572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Select a category of available texts.</a:t>
            </a:r>
          </a:p>
          <a:p>
            <a:pPr marL="914400" lvl="1" indent="-4572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Check desired text(s) and </a:t>
            </a:r>
            <a:b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tap </a:t>
            </a:r>
            <a:r>
              <a:rPr lang="en-US" sz="2000" b="1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Download</a:t>
            </a:r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1020A1-5E29-497A-9264-230F5736A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194" y="3066397"/>
            <a:ext cx="4265918" cy="12110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08728"/>
            <a:ext cx="10018713" cy="897903"/>
          </a:xfrm>
        </p:spPr>
        <p:txBody>
          <a:bodyPr/>
          <a:lstStyle/>
          <a:p>
            <a:r>
              <a:rPr lang="en-US" dirty="0"/>
              <a:t>Viewing Source Texts by Language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FC77B0-9812-43D3-8C4D-268CD7B44E00}"/>
              </a:ext>
            </a:extLst>
          </p:cNvPr>
          <p:cNvSpPr/>
          <p:nvPr/>
        </p:nvSpPr>
        <p:spPr>
          <a:xfrm>
            <a:off x="5718691" y="2963623"/>
            <a:ext cx="561163" cy="561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B73AA4-927F-4B09-A74E-60013E9A34BB}"/>
              </a:ext>
            </a:extLst>
          </p:cNvPr>
          <p:cNvSpPr/>
          <p:nvPr/>
        </p:nvSpPr>
        <p:spPr>
          <a:xfrm>
            <a:off x="6578803" y="3849186"/>
            <a:ext cx="561163" cy="561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1964B9-2504-4EE2-B641-9312B2FD4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109" y="3407225"/>
            <a:ext cx="3728683" cy="152419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1803EC4-7694-40E5-ABE1-3E216F9E1B81}"/>
              </a:ext>
            </a:extLst>
          </p:cNvPr>
          <p:cNvSpPr/>
          <p:nvPr/>
        </p:nvSpPr>
        <p:spPr>
          <a:xfrm>
            <a:off x="9990155" y="4129768"/>
            <a:ext cx="561163" cy="561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FF160F-E9E6-47E1-9EE0-37145538B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849" y="1098252"/>
            <a:ext cx="3452010" cy="569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F02AD6-741F-4045-BE37-C32413B64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2549" y="4715736"/>
            <a:ext cx="4305501" cy="1904356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AF5617D1-F887-4B85-85FF-039C1108E7DF}"/>
              </a:ext>
            </a:extLst>
          </p:cNvPr>
          <p:cNvSpPr/>
          <p:nvPr/>
        </p:nvSpPr>
        <p:spPr>
          <a:xfrm>
            <a:off x="9028863" y="5229764"/>
            <a:ext cx="561163" cy="561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1883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3C401EE-E6A6-4A9C-B729-8288A110A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263" y="4806654"/>
            <a:ext cx="3971429" cy="1876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44EE2E-AF1C-4058-88E3-EB4E8B65A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915" y="2883967"/>
            <a:ext cx="4066667" cy="167619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F4446-A75F-4228-91D6-35A48081F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68002"/>
            <a:ext cx="10466685" cy="4367753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Enables you to download multiple languages at once for a single book</a:t>
            </a: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When you select a book, it shows only languages available for that book.</a:t>
            </a: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To view by book:</a:t>
            </a:r>
          </a:p>
          <a:p>
            <a:pPr marL="914400" lvl="1" indent="-4572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Select a category.</a:t>
            </a:r>
          </a:p>
          <a:p>
            <a:pPr marL="914400" lvl="1" indent="-4572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Select a book.</a:t>
            </a:r>
          </a:p>
          <a:p>
            <a:pPr marL="914400" lvl="1" indent="-4572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Check desired language(s) </a:t>
            </a:r>
            <a:b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and tap </a:t>
            </a:r>
            <a:r>
              <a:rPr lang="en-US" b="1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Download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08728"/>
            <a:ext cx="10018713" cy="897903"/>
          </a:xfrm>
        </p:spPr>
        <p:txBody>
          <a:bodyPr/>
          <a:lstStyle/>
          <a:p>
            <a:r>
              <a:rPr lang="en-US" dirty="0"/>
              <a:t>Viewing Source Texts by Book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FC77B0-9812-43D3-8C4D-268CD7B44E00}"/>
              </a:ext>
            </a:extLst>
          </p:cNvPr>
          <p:cNvSpPr/>
          <p:nvPr/>
        </p:nvSpPr>
        <p:spPr>
          <a:xfrm>
            <a:off x="7012743" y="3549746"/>
            <a:ext cx="561163" cy="561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B73AA4-927F-4B09-A74E-60013E9A34BB}"/>
              </a:ext>
            </a:extLst>
          </p:cNvPr>
          <p:cNvSpPr/>
          <p:nvPr/>
        </p:nvSpPr>
        <p:spPr>
          <a:xfrm>
            <a:off x="6888085" y="5699216"/>
            <a:ext cx="561163" cy="561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24809-BE5B-4243-99D7-2FE71A28C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969" y="1087056"/>
            <a:ext cx="3446018" cy="5687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67D6C1-34EF-4CF4-86F4-D8C9553DE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3238" y="3242680"/>
            <a:ext cx="3914286" cy="2409524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1803EC4-7694-40E5-ABE1-3E216F9E1B81}"/>
              </a:ext>
            </a:extLst>
          </p:cNvPr>
          <p:cNvSpPr/>
          <p:nvPr/>
        </p:nvSpPr>
        <p:spPr>
          <a:xfrm>
            <a:off x="11384028" y="3499313"/>
            <a:ext cx="561163" cy="561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8DA912-F5CD-4533-BD3E-8574F88684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3939" y="4604211"/>
            <a:ext cx="219048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3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3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4C9942-DBA6-41B3-84DC-BFEC65490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62" y="2063125"/>
            <a:ext cx="3912589" cy="27671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565CBC-FE25-4FF0-8A08-292EF2BA7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822" y="4386934"/>
            <a:ext cx="3047619" cy="20952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Updating the List of Available Target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0" y="1423447"/>
            <a:ext cx="7201877" cy="436775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To update list of all target languages available in the program: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Select </a:t>
            </a:r>
            <a:r>
              <a:rPr lang="en-US" sz="2000" b="1" dirty="0"/>
              <a:t>Update List of Available Target Languages </a:t>
            </a:r>
            <a:r>
              <a:rPr lang="en-US" sz="2000" dirty="0"/>
              <a:t>from the Update menu.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 progress window opens.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At the end of the process a message shows how many new target languages were added. Tap </a:t>
            </a:r>
            <a:r>
              <a:rPr lang="en-US" sz="2000" b="1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CLOSE</a:t>
            </a:r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to return to the Home screen.</a:t>
            </a:r>
            <a:endParaRPr lang="en-US" sz="2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014122-A8F4-468D-8841-AF34EC100B2B}"/>
              </a:ext>
            </a:extLst>
          </p:cNvPr>
          <p:cNvSpPr/>
          <p:nvPr/>
        </p:nvSpPr>
        <p:spPr>
          <a:xfrm>
            <a:off x="3382500" y="3497765"/>
            <a:ext cx="561163" cy="561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3B5492-8012-422D-A0D9-FA5681D3D4C2}"/>
              </a:ext>
            </a:extLst>
          </p:cNvPr>
          <p:cNvSpPr/>
          <p:nvPr/>
        </p:nvSpPr>
        <p:spPr>
          <a:xfrm>
            <a:off x="9967165" y="5991264"/>
            <a:ext cx="561163" cy="561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F1A5CD-F51F-4AE8-8CFC-F9E9156F8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620" y="4386934"/>
            <a:ext cx="4222202" cy="188491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B446243-1B59-4DA6-8026-BC98BC12AA5F}"/>
              </a:ext>
            </a:extLst>
          </p:cNvPr>
          <p:cNvSpPr/>
          <p:nvPr/>
        </p:nvSpPr>
        <p:spPr>
          <a:xfrm>
            <a:off x="7330244" y="4481676"/>
            <a:ext cx="561163" cy="561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6824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9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C56547-D73A-4924-8A31-4D3B4DA8A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436" y="1642553"/>
            <a:ext cx="3765268" cy="30818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Updates to BTT Writer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05486"/>
            <a:ext cx="5074927" cy="4367753"/>
          </a:xfrm>
        </p:spPr>
        <p:txBody>
          <a:bodyPr/>
          <a:lstStyle/>
          <a:p>
            <a:r>
              <a:rPr lang="en-US" dirty="0"/>
              <a:t>Tap the </a:t>
            </a:r>
            <a:r>
              <a:rPr lang="en-US" b="1" dirty="0"/>
              <a:t>Check for Update to BTT Writer</a:t>
            </a:r>
            <a:r>
              <a:rPr lang="en-US" dirty="0"/>
              <a:t> link from the Update menu.</a:t>
            </a:r>
          </a:p>
          <a:p>
            <a:r>
              <a:rPr lang="en-US" dirty="0"/>
              <a:t>There probably are no updates available.</a:t>
            </a:r>
          </a:p>
        </p:txBody>
      </p:sp>
    </p:spTree>
    <p:extLst>
      <p:ext uri="{BB962C8B-B14F-4D97-AF65-F5344CB8AC3E}">
        <p14:creationId xmlns:p14="http://schemas.microsoft.com/office/powerpoint/2010/main" val="404416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TRecorder-WAPC664.potx" id="{0C0A8CD1-5135-4E81-A889-F66BC3099A83}" vid="{91119C89-D9B5-4991-9784-115396A740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B3623AC358204B8459D60480BA9C2B" ma:contentTypeVersion="12" ma:contentTypeDescription="Create a new document." ma:contentTypeScope="" ma:versionID="d3005fe9c78495323023aeced5280a50">
  <xsd:schema xmlns:xsd="http://www.w3.org/2001/XMLSchema" xmlns:xs="http://www.w3.org/2001/XMLSchema" xmlns:p="http://schemas.microsoft.com/office/2006/metadata/properties" xmlns:ns3="e6b6b08c-4e37-4703-b140-b9e21b970c4f" xmlns:ns4="63ebc9d3-73c5-43d0-b794-270dc3c2d1a0" targetNamespace="http://schemas.microsoft.com/office/2006/metadata/properties" ma:root="true" ma:fieldsID="0b9151cbda91d7d860fe7297b2c5ad24" ns3:_="" ns4:_="">
    <xsd:import namespace="e6b6b08c-4e37-4703-b140-b9e21b970c4f"/>
    <xsd:import namespace="63ebc9d3-73c5-43d0-b794-270dc3c2d1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6b08c-4e37-4703-b140-b9e21b970c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bc9d3-73c5-43d0-b794-270dc3c2d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EB1E18-1527-4724-AEDB-E4EBC76D73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b6b08c-4e37-4703-b140-b9e21b970c4f"/>
    <ds:schemaRef ds:uri="63ebc9d3-73c5-43d0-b794-270dc3c2d1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CFF4CB-2157-4462-882E-7C7509AE6A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405D58-8AA8-4FB2-A549-3AE7234CE79B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63ebc9d3-73c5-43d0-b794-270dc3c2d1a0"/>
    <ds:schemaRef ds:uri="http://purl.org/dc/elements/1.1/"/>
    <ds:schemaRef ds:uri="e6b6b08c-4e37-4703-b140-b9e21b970c4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BTTRecorder</Template>
  <TotalTime>3143</TotalTime>
  <Words>377</Words>
  <Application>Microsoft Office PowerPoint</Application>
  <PresentationFormat>Widescreen</PresentationFormat>
  <Paragraphs>71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Updating Program Elements</vt:lpstr>
      <vt:lpstr>What Is This Presentation About?</vt:lpstr>
      <vt:lpstr>What Can I Update?</vt:lpstr>
      <vt:lpstr>Updating Source Text Lists</vt:lpstr>
      <vt:lpstr>Downloading Available Source Texts</vt:lpstr>
      <vt:lpstr>Viewing Source Texts by Language</vt:lpstr>
      <vt:lpstr>Viewing Source Texts by Book</vt:lpstr>
      <vt:lpstr>Updating the List of Available Target Languages</vt:lpstr>
      <vt:lpstr>Checking for Updates to BTT Writer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Pamela Gamer</dc:creator>
  <cp:lastModifiedBy>Pamela Gamer</cp:lastModifiedBy>
  <cp:revision>75</cp:revision>
  <dcterms:created xsi:type="dcterms:W3CDTF">2019-12-03T13:43:45Z</dcterms:created>
  <dcterms:modified xsi:type="dcterms:W3CDTF">2019-12-05T18:07:06Z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