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2"/>
  </p:notesMasterIdLst>
  <p:sldIdLst>
    <p:sldId id="256" r:id="rId5"/>
    <p:sldId id="267" r:id="rId6"/>
    <p:sldId id="266" r:id="rId7"/>
    <p:sldId id="324" r:id="rId8"/>
    <p:sldId id="325" r:id="rId9"/>
    <p:sldId id="323" r:id="rId10"/>
    <p:sldId id="29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109" d="100"/>
          <a:sy n="109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Footnotes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Explain how footnotes are used</a:t>
            </a:r>
          </a:p>
          <a:p>
            <a:r>
              <a:rPr lang="en-US" sz="2400" dirty="0"/>
              <a:t>Translate a footnote</a:t>
            </a:r>
          </a:p>
          <a:p>
            <a:r>
              <a:rPr lang="en-US" sz="2400" dirty="0"/>
              <a:t>Edit or delete a translated footnote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Footnote?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60587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footnote is additional text that usually appears at the bottom of a book’s page and is referenced within the page.</a:t>
            </a:r>
          </a:p>
          <a:p>
            <a:r>
              <a:rPr lang="en-US" sz="2800" dirty="0"/>
              <a:t>In BTT Writer, a footnote is shown as a black page </a:t>
            </a:r>
            <a:br>
              <a:rPr lang="en-US" sz="2800" dirty="0"/>
            </a:br>
            <a:r>
              <a:rPr lang="en-US" sz="2800" dirty="0"/>
              <a:t>icon that you click to display the footnote.</a:t>
            </a:r>
          </a:p>
          <a:p>
            <a:r>
              <a:rPr lang="en-US" sz="2800" dirty="0"/>
              <a:t>Footnotes can provide further explanation when:</a:t>
            </a:r>
          </a:p>
          <a:p>
            <a:pPr lvl="1"/>
            <a:r>
              <a:rPr lang="en-US" sz="2400" dirty="0"/>
              <a:t>There are names or other words that differ between various Bible versions.</a:t>
            </a:r>
          </a:p>
          <a:p>
            <a:pPr lvl="1"/>
            <a:r>
              <a:rPr lang="en-US" sz="2400" dirty="0"/>
              <a:t>Some versions of the Bible have words or verses that are not in the ULB.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505BC-E707-4693-BFB0-9F94DFC9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690" y="2696812"/>
            <a:ext cx="1200055" cy="1200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885F7-8BB7-4DF7-A31A-5B7AAEC6F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37" y="3252787"/>
            <a:ext cx="59531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82" y="1414661"/>
            <a:ext cx="6442416" cy="46058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    To add a footnote to the translation: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the English footnote to open it. </a:t>
            </a:r>
          </a:p>
          <a:p>
            <a:pPr lvl="2"/>
            <a:r>
              <a:rPr lang="en-US" sz="2400" dirty="0"/>
              <a:t>It’s not possible to copy/paste the footnote text.</a:t>
            </a:r>
          </a:p>
          <a:p>
            <a:pPr lvl="2"/>
            <a:r>
              <a:rPr lang="en-US" sz="2400" dirty="0"/>
              <a:t>You may need to write down the translation because you can’t have the original footnote open and type into the footnote translation at the same time.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Open the translated chunk for editing.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at the place where you want to add the footnote.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4B9FE-A952-4E2F-BA17-4F92726A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51" y="1273296"/>
            <a:ext cx="2839070" cy="1277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24BFD6-8A11-4A8F-83AA-37E2AF0D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9625" y="4540095"/>
            <a:ext cx="678516" cy="5528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95291-267D-434A-837B-603954BA0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851" y="4540095"/>
            <a:ext cx="3544485" cy="565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2E3896-FA52-43A6-ACDD-6179EAEC5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851" y="5418108"/>
            <a:ext cx="2542857" cy="10761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AF4A2BF-2326-4A53-911B-3A5EF64379C2}"/>
              </a:ext>
            </a:extLst>
          </p:cNvPr>
          <p:cNvSpPr/>
          <p:nvPr/>
        </p:nvSpPr>
        <p:spPr>
          <a:xfrm>
            <a:off x="10061545" y="169114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FC5351-D8DE-4B01-84C7-900D8E1E5321}"/>
              </a:ext>
            </a:extLst>
          </p:cNvPr>
          <p:cNvSpPr/>
          <p:nvPr/>
        </p:nvSpPr>
        <p:spPr>
          <a:xfrm>
            <a:off x="10949181" y="4369412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28258C-FBA6-45F5-A814-6CDFECC1BB52}"/>
              </a:ext>
            </a:extLst>
          </p:cNvPr>
          <p:cNvSpPr/>
          <p:nvPr/>
        </p:nvSpPr>
        <p:spPr>
          <a:xfrm>
            <a:off x="10061545" y="5612441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9E5-4247-49C9-9ACE-3DF2C1DAB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625" y="2805876"/>
            <a:ext cx="4529472" cy="13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6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B812F-965A-4C26-89DC-A72E9D43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11" y="4093765"/>
            <a:ext cx="3285714" cy="25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80225B-D4BF-43F4-BC4A-B21822080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839" y="2297316"/>
            <a:ext cx="3971429" cy="2622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Footnote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4" y="1438946"/>
            <a:ext cx="6700826" cy="4605878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Tap the Add Footnote icon.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Translate the footnote text into the “Add Footnote” pop-up and tap OK.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400"/>
              <a:t>The </a:t>
            </a:r>
            <a:r>
              <a:rPr lang="en-US" sz="2400" dirty="0"/>
              <a:t>footnote icon now appears inline. Tap the check mark to save the changes.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sz="2400" dirty="0"/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90B66-E79B-40C0-8417-15350C874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411" y="1632326"/>
            <a:ext cx="4142857" cy="4952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F379F8E-A64B-47BC-898A-D19CAE71D7B6}"/>
              </a:ext>
            </a:extLst>
          </p:cNvPr>
          <p:cNvSpPr/>
          <p:nvPr/>
        </p:nvSpPr>
        <p:spPr>
          <a:xfrm>
            <a:off x="7524311" y="163232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74BB7-33D2-4501-AA21-504219A22CDC}"/>
              </a:ext>
            </a:extLst>
          </p:cNvPr>
          <p:cNvSpPr/>
          <p:nvPr/>
        </p:nvSpPr>
        <p:spPr>
          <a:xfrm>
            <a:off x="7547429" y="2813490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A6B989-6E0E-4F27-8924-7F3A6B2A24E2}"/>
              </a:ext>
            </a:extLst>
          </p:cNvPr>
          <p:cNvSpPr/>
          <p:nvPr/>
        </p:nvSpPr>
        <p:spPr>
          <a:xfrm>
            <a:off x="7547429" y="4193330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674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77D87-8B2E-4CF1-BD0D-0FDDC7DE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729" y="4901219"/>
            <a:ext cx="4814418" cy="170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695D-D5FA-4F17-8492-ADFE6B1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7D25-8E60-4E25-9BF0-5EBA24B7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6110289" cy="46058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 edit an existing translated footnote: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Ensure the chunk is </a:t>
            </a:r>
            <a:r>
              <a:rPr lang="en-US" sz="2400" b="1" dirty="0"/>
              <a:t>not</a:t>
            </a:r>
            <a:r>
              <a:rPr lang="en-US" sz="2400" dirty="0"/>
              <a:t> marked done and that you are </a:t>
            </a:r>
            <a:r>
              <a:rPr lang="en-US" sz="2400" b="1" dirty="0"/>
              <a:t>not</a:t>
            </a:r>
            <a:r>
              <a:rPr lang="en-US" sz="2400" dirty="0"/>
              <a:t> in Edit mode.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the footnote.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Tap </a:t>
            </a:r>
            <a:r>
              <a:rPr lang="en-US" sz="2400" b="1" dirty="0"/>
              <a:t>DELETE</a:t>
            </a:r>
            <a:r>
              <a:rPr lang="en-US" sz="2400" dirty="0"/>
              <a:t> to delete it or </a:t>
            </a:r>
            <a:r>
              <a:rPr lang="en-US" sz="2400" b="1" dirty="0"/>
              <a:t>EDIT</a:t>
            </a:r>
            <a:r>
              <a:rPr lang="en-US" sz="2400" dirty="0"/>
              <a:t> to edit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When finished, mark chunk as done.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135FB-3AAF-4839-B291-62A88D15C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79" y="1555085"/>
            <a:ext cx="3580558" cy="618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C71603-9E45-47BA-9B8F-7FF29E4FF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1" y="2412231"/>
            <a:ext cx="4128406" cy="22777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B35DE8-07B1-4BC5-9489-4D90619FF681}"/>
              </a:ext>
            </a:extLst>
          </p:cNvPr>
          <p:cNvSpPr/>
          <p:nvPr/>
        </p:nvSpPr>
        <p:spPr>
          <a:xfrm>
            <a:off x="10361385" y="142344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E438FB-AE63-4381-B7E6-55A59D913FA4}"/>
              </a:ext>
            </a:extLst>
          </p:cNvPr>
          <p:cNvSpPr/>
          <p:nvPr/>
        </p:nvSpPr>
        <p:spPr>
          <a:xfrm>
            <a:off x="10361385" y="2482834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A5139E-018E-428F-BD44-24D55D526EE6}"/>
              </a:ext>
            </a:extLst>
          </p:cNvPr>
          <p:cNvSpPr/>
          <p:nvPr/>
        </p:nvSpPr>
        <p:spPr>
          <a:xfrm>
            <a:off x="10361385" y="4767467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04A946-05F6-48DE-A51D-461C70A45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730" y="6024356"/>
            <a:ext cx="3153670" cy="52736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08F4296-40AF-47F3-AEF9-2770AA121F56}"/>
              </a:ext>
            </a:extLst>
          </p:cNvPr>
          <p:cNvSpPr/>
          <p:nvPr/>
        </p:nvSpPr>
        <p:spPr>
          <a:xfrm>
            <a:off x="5523424" y="6024356"/>
            <a:ext cx="482600" cy="4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53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Explain how footnotes are used</a:t>
            </a:r>
          </a:p>
          <a:p>
            <a:r>
              <a:rPr lang="en-US" sz="2400" dirty="0"/>
              <a:t>Translate a footnote</a:t>
            </a:r>
          </a:p>
          <a:p>
            <a:r>
              <a:rPr lang="en-US" sz="2400" dirty="0"/>
              <a:t>Edit or delete a translated footnote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63ebc9d3-73c5-43d0-b794-270dc3c2d1a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e6b6b08c-4e37-4703-b140-b9e21b970c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1807</TotalTime>
  <Words>330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Translating Footnotes</vt:lpstr>
      <vt:lpstr>What Is This Presentation About?</vt:lpstr>
      <vt:lpstr>What Is a Footnote?</vt:lpstr>
      <vt:lpstr>Adding a Footnote</vt:lpstr>
      <vt:lpstr>Adding a Footnote (continued)</vt:lpstr>
      <vt:lpstr>Editing a Footnote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50</cp:revision>
  <dcterms:created xsi:type="dcterms:W3CDTF">2019-12-03T13:43:45Z</dcterms:created>
  <dcterms:modified xsi:type="dcterms:W3CDTF">2021-01-25T16:30:25Z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