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9"/>
  </p:notesMasterIdLst>
  <p:sldIdLst>
    <p:sldId id="256" r:id="rId5"/>
    <p:sldId id="267" r:id="rId6"/>
    <p:sldId id="329" r:id="rId7"/>
    <p:sldId id="330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2" r:id="rId16"/>
    <p:sldId id="318" r:id="rId17"/>
    <p:sldId id="287" r:id="rId18"/>
    <p:sldId id="307" r:id="rId19"/>
    <p:sldId id="308" r:id="rId20"/>
    <p:sldId id="309" r:id="rId21"/>
    <p:sldId id="310" r:id="rId22"/>
    <p:sldId id="311" r:id="rId23"/>
    <p:sldId id="312" r:id="rId24"/>
    <p:sldId id="319" r:id="rId25"/>
    <p:sldId id="320" r:id="rId26"/>
    <p:sldId id="321" r:id="rId27"/>
    <p:sldId id="322" r:id="rId28"/>
    <p:sldId id="325" r:id="rId29"/>
    <p:sldId id="326" r:id="rId30"/>
    <p:sldId id="313" r:id="rId31"/>
    <p:sldId id="315" r:id="rId32"/>
    <p:sldId id="316" r:id="rId33"/>
    <p:sldId id="317" r:id="rId34"/>
    <p:sldId id="314" r:id="rId35"/>
    <p:sldId id="327" r:id="rId36"/>
    <p:sldId id="328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4" d="100"/>
          <a:sy n="64" d="100"/>
        </p:scale>
        <p:origin x="8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32.png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8.gif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1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C915B-6E7E-45F5-887E-38955A89AAE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Word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869291-0CCB-4A28-9FA6-E1117B6F2CE4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519432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Word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cxnSpLocks/>
          </p:cNvCxnSpPr>
          <p:nvPr/>
        </p:nvCxnSpPr>
        <p:spPr>
          <a:xfrm>
            <a:off x="1627094" y="376782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342436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60847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60847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60847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60847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60847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608475" y="5204490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Word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60847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Verse by Verse     </a:t>
            </a:r>
            <a:br>
              <a:rPr lang="en-US" sz="2000" dirty="0"/>
            </a:br>
            <a:r>
              <a:rPr lang="en-US" sz="20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608475" y="1836243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56286"/>
            <a:ext cx="811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 been done for you – see the Chunk view;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059613"/>
            <a:ext cx="812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Tap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have a partner compare translation draft with source and discuss corrections; use the resources to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offline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13" y="1515053"/>
            <a:ext cx="10872514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2400" dirty="0"/>
              <a:t>The result of the drafting steps is a first draft of the translation.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870"/>
          </a:xfrm>
        </p:spPr>
        <p:txBody>
          <a:bodyPr/>
          <a:lstStyle/>
          <a:p>
            <a:r>
              <a:rPr lang="en-US" dirty="0"/>
              <a:t>MAST Drafting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58B5D-0CFB-4B13-AA44-6DBB6A790F74}"/>
              </a:ext>
            </a:extLst>
          </p:cNvPr>
          <p:cNvGrpSpPr/>
          <p:nvPr/>
        </p:nvGrpSpPr>
        <p:grpSpPr>
          <a:xfrm>
            <a:off x="1329461" y="2368006"/>
            <a:ext cx="9286569" cy="3218598"/>
            <a:chOff x="1515440" y="2227991"/>
            <a:chExt cx="9286569" cy="321859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BDFF49-9DFC-4305-971E-AA755EB677EE}"/>
                </a:ext>
              </a:extLst>
            </p:cNvPr>
            <p:cNvSpPr/>
            <p:nvPr/>
          </p:nvSpPr>
          <p:spPr>
            <a:xfrm>
              <a:off x="1515440" y="2237854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94316C5-4A22-497E-B80E-522B8DB0742C}"/>
                </a:ext>
              </a:extLst>
            </p:cNvPr>
            <p:cNvSpPr/>
            <p:nvPr/>
          </p:nvSpPr>
          <p:spPr>
            <a:xfrm>
              <a:off x="4038492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73D9AA-A21E-4164-BB84-3FAD90D9063E}"/>
                </a:ext>
              </a:extLst>
            </p:cNvPr>
            <p:cNvSpPr/>
            <p:nvPr/>
          </p:nvSpPr>
          <p:spPr>
            <a:xfrm>
              <a:off x="6563993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0F34CB-9400-4A17-84AC-363234A7035C}"/>
                </a:ext>
              </a:extLst>
            </p:cNvPr>
            <p:cNvSpPr/>
            <p:nvPr/>
          </p:nvSpPr>
          <p:spPr>
            <a:xfrm>
              <a:off x="9087509" y="2227991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C84C12-267C-407C-B138-0872394C11FD}"/>
                </a:ext>
              </a:extLst>
            </p:cNvPr>
            <p:cNvGrpSpPr/>
            <p:nvPr/>
          </p:nvGrpSpPr>
          <p:grpSpPr>
            <a:xfrm>
              <a:off x="1521803" y="2333132"/>
              <a:ext cx="9244833" cy="3113457"/>
              <a:chOff x="1515590" y="2922269"/>
              <a:chExt cx="9244833" cy="31134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AEB9FA5-A06C-47BE-90C1-DD1899F3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923" y="2975032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CDB1B02-F030-43CD-86EB-BDB94CF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968" y="296750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39FF764-28F7-45CD-AD24-0A83A523B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5590" y="292226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C49CAD5-432B-4460-A8E4-4C859E07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013" y="2967509"/>
                <a:ext cx="1714500" cy="233362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1784356" y="5638684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Consume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327873" y="5638684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Verbalize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996085" y="5666394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Chunk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337229" y="5638684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Blind Draft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F2563-3D9B-4E8A-97F2-DDE21EEA26C3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8693-C409-486D-8328-32BFD998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5" y="2817178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7" y="117013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60D00-7873-4123-8AF2-054E2526407E}"/>
              </a:ext>
            </a:extLst>
          </p:cNvPr>
          <p:cNvSpPr/>
          <p:nvPr/>
        </p:nvSpPr>
        <p:spPr>
          <a:xfrm>
            <a:off x="8366883" y="117013"/>
            <a:ext cx="1714500" cy="2595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70997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45708"/>
            <a:ext cx="9404723" cy="1400530"/>
          </a:xfrm>
        </p:spPr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574506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25886-6642-462D-AE6D-19BEBC4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36" y="2934191"/>
            <a:ext cx="6933333" cy="39238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7FCC3-FC02-4D35-A08C-84B0BF9E4911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76078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2080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1996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18A0-9CF1-424B-92CF-E522A69C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2934191"/>
            <a:ext cx="6933333" cy="39238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12662-EF23-4DBC-B119-C5B9CAB1196C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05" y="1392451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053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0446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07FE0-DEDB-4049-B7ED-8890D198C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38" y="4001243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03E6C2-0B8E-4C9B-9CF4-9571646E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800119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6" y="1407949"/>
            <a:ext cx="6529204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3825119" y="2450637"/>
            <a:ext cx="6915422" cy="1999808"/>
            <a:chOff x="3844324" y="2586047"/>
            <a:chExt cx="6588149" cy="19998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24" y="2586047"/>
              <a:ext cx="1547223" cy="81140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639F02-C14C-48A7-9D03-E9C83734B2D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221E0-EDFC-4957-B6C0-92F288E94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63822-4519-4F5B-A1BB-31E81E75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06792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88967"/>
            <a:ext cx="7567991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058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90" y="3094474"/>
            <a:ext cx="1402434" cy="14208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28AB2D-758A-45D9-8D8A-19DEA84A83A9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3D486-4411-40B5-8E14-2E95FAA37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B6103B-3295-4546-B5F6-08A50002C7C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D3793-7D0E-4770-AF68-3B6CA8D8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8E293-B6AE-490B-B1A2-3EEC562F8575}"/>
              </a:ext>
            </a:extLst>
          </p:cNvPr>
          <p:cNvSpPr txBox="1">
            <a:spLocks/>
          </p:cNvSpPr>
          <p:nvPr/>
        </p:nvSpPr>
        <p:spPr>
          <a:xfrm>
            <a:off x="646111" y="1388967"/>
            <a:ext cx="7567991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2954"/>
            <a:ext cx="11272086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last four steps of MAST are the checking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result of the checking steps is a level one checked translation.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C5C21-38D4-4D72-9BE8-342B91517998}"/>
              </a:ext>
            </a:extLst>
          </p:cNvPr>
          <p:cNvGrpSpPr/>
          <p:nvPr/>
        </p:nvGrpSpPr>
        <p:grpSpPr>
          <a:xfrm>
            <a:off x="853386" y="2323090"/>
            <a:ext cx="9939050" cy="3055503"/>
            <a:chOff x="1597304" y="2107376"/>
            <a:chExt cx="9939050" cy="30555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B01642-89A2-477E-84DE-EA81D9A56205}"/>
                </a:ext>
              </a:extLst>
            </p:cNvPr>
            <p:cNvSpPr/>
            <p:nvPr/>
          </p:nvSpPr>
          <p:spPr>
            <a:xfrm>
              <a:off x="160774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70D2F7-A3C7-46BC-87DA-903A6F960E93}"/>
                </a:ext>
              </a:extLst>
            </p:cNvPr>
            <p:cNvSpPr/>
            <p:nvPr/>
          </p:nvSpPr>
          <p:spPr>
            <a:xfrm>
              <a:off x="419572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FDF594-BDB3-47A6-AAC6-CDD6C061CB64}"/>
                </a:ext>
              </a:extLst>
            </p:cNvPr>
            <p:cNvSpPr/>
            <p:nvPr/>
          </p:nvSpPr>
          <p:spPr>
            <a:xfrm>
              <a:off x="673038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BAF1C2F-8542-471C-98FD-3302C774132C}"/>
                </a:ext>
              </a:extLst>
            </p:cNvPr>
            <p:cNvSpPr/>
            <p:nvPr/>
          </p:nvSpPr>
          <p:spPr>
            <a:xfrm>
              <a:off x="9260300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8D22A3-F5BE-4087-A064-DCA98597BEC9}"/>
                </a:ext>
              </a:extLst>
            </p:cNvPr>
            <p:cNvGrpSpPr/>
            <p:nvPr/>
          </p:nvGrpSpPr>
          <p:grpSpPr>
            <a:xfrm>
              <a:off x="1597304" y="2321740"/>
              <a:ext cx="9939050" cy="2841139"/>
              <a:chOff x="1597304" y="3194587"/>
              <a:chExt cx="9939050" cy="28411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2219261" y="5666394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Self Edit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733576" y="5666394"/>
                <a:ext cx="10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Peer Edit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786516" y="5666394"/>
                <a:ext cx="206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Key Word Check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267373" y="5666394"/>
                <a:ext cx="2251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Verse by Verse Check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EB5A4FD-7CDA-4A04-B4C0-9A8BC3A1E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337" y="3218399"/>
                <a:ext cx="2266950" cy="22860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1763B7D-3296-4031-81F6-59056716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8483" y="3227924"/>
                <a:ext cx="2333625" cy="22669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F99652E-E024-49F6-A2DD-B86467830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304" y="3194587"/>
                <a:ext cx="2266950" cy="233362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CE6D175-6A88-4E11-AA0C-1A6E9FD1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0354" y="3227924"/>
                <a:ext cx="2286000" cy="2266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A7A45-3113-4AC9-9DCA-48E5230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37" y="3236612"/>
            <a:ext cx="6162055" cy="3487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587253" y="3808797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87412"/>
            <a:ext cx="10482653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swipe the screen left to show the resources.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EF608-4537-4155-9F48-EBB9A8FE95E3}"/>
              </a:ext>
            </a:extLst>
          </p:cNvPr>
          <p:cNvGrpSpPr/>
          <p:nvPr/>
        </p:nvGrpSpPr>
        <p:grpSpPr>
          <a:xfrm>
            <a:off x="4211337" y="3221112"/>
            <a:ext cx="6162056" cy="3487317"/>
            <a:chOff x="4211337" y="3221112"/>
            <a:chExt cx="6162056" cy="34873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454093-DEEF-42A4-95AE-1FF73C93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337" y="3221112"/>
              <a:ext cx="6162056" cy="34873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6F5E36-3EF3-4CAB-AC9A-2688C131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0584" y="3599273"/>
              <a:ext cx="2114286" cy="20952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2FC-08FE-4066-800D-96F5D266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79" y="3274709"/>
            <a:ext cx="1402434" cy="14208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81813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23CD-96EF-4F67-8066-AA36A81A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33" y="2987728"/>
            <a:ext cx="6616309" cy="3744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856742" y="3283380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9429235" y="3283596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941985" y="327494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C101D0-B14E-4E9A-8F91-D9A87DA2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99" y="2164231"/>
            <a:ext cx="3158901" cy="4547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26782" cy="4195481"/>
          </a:xfrm>
        </p:spPr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Tap the Notes tab.</a:t>
            </a:r>
          </a:p>
          <a:p>
            <a:r>
              <a:rPr lang="en-US" dirty="0"/>
              <a:t>Tap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Tap CLOSE to close the note.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4" y="1852530"/>
            <a:ext cx="1402434" cy="1420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259B6-40C4-4CD8-96E1-A8EDB62C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85" y="2201192"/>
            <a:ext cx="3128211" cy="3114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71" y="1852530"/>
            <a:ext cx="1402434" cy="142088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7E605BF-78E1-4435-87FB-D62C2CE9008D}"/>
              </a:ext>
            </a:extLst>
          </p:cNvPr>
          <p:cNvGrpSpPr/>
          <p:nvPr/>
        </p:nvGrpSpPr>
        <p:grpSpPr>
          <a:xfrm>
            <a:off x="4471597" y="3996466"/>
            <a:ext cx="6092412" cy="394961"/>
            <a:chOff x="4471597" y="3996466"/>
            <a:chExt cx="6092412" cy="39496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BF68-D1BA-4CE2-9973-FA3EAC37E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5816" y="3996466"/>
              <a:ext cx="0" cy="2049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8CBEF9-C076-4755-A59C-F1A26736D71F}"/>
                </a:ext>
              </a:extLst>
            </p:cNvPr>
            <p:cNvCxnSpPr/>
            <p:nvPr/>
          </p:nvCxnSpPr>
          <p:spPr>
            <a:xfrm>
              <a:off x="8885816" y="4007224"/>
              <a:ext cx="16781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23B44B-3549-4A87-A250-9D3C9D01A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8630" y="4007224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645C8B-5591-470F-9616-C360CCD31642}"/>
                </a:ext>
              </a:extLst>
            </p:cNvPr>
            <p:cNvCxnSpPr/>
            <p:nvPr/>
          </p:nvCxnSpPr>
          <p:spPr>
            <a:xfrm flipH="1">
              <a:off x="9114590" y="4193690"/>
              <a:ext cx="14494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43B517-4C66-4C33-AA97-3D29AC8C95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11" y="4201435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4B4DCE-08DC-4DEE-9382-34515DD29101}"/>
                </a:ext>
              </a:extLst>
            </p:cNvPr>
            <p:cNvGrpSpPr/>
            <p:nvPr/>
          </p:nvGrpSpPr>
          <p:grpSpPr>
            <a:xfrm>
              <a:off x="4471597" y="4291655"/>
              <a:ext cx="4642993" cy="99772"/>
              <a:chOff x="4471597" y="4291655"/>
              <a:chExt cx="4642993" cy="9977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D74922-12B3-4632-829F-D1B12692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1597" y="4291655"/>
                <a:ext cx="3188874" cy="30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5A94CC-78CD-4624-B3DD-48ECEB7C82A8}"/>
                  </a:ext>
                </a:extLst>
              </p:cNvPr>
              <p:cNvCxnSpPr/>
              <p:nvPr/>
            </p:nvCxnSpPr>
            <p:spPr>
              <a:xfrm flipH="1">
                <a:off x="7718612" y="4380156"/>
                <a:ext cx="1395978" cy="1127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CCE815-BAC8-4ECE-9BE3-88EECA360A4C}"/>
                </a:ext>
              </a:extLst>
            </p:cNvPr>
            <p:cNvCxnSpPr/>
            <p:nvPr/>
          </p:nvCxnSpPr>
          <p:spPr>
            <a:xfrm flipV="1">
              <a:off x="7720404" y="4217572"/>
              <a:ext cx="0" cy="1541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83E034-05AF-47CC-9DC2-3069ABEA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71" y="4201435"/>
              <a:ext cx="1166145" cy="30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989E8-DF49-4324-9BAA-5A5AB6E5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06" y="2203307"/>
            <a:ext cx="3228571" cy="4615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42885" cy="4195481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Tap the Words tab.</a:t>
            </a:r>
          </a:p>
          <a:p>
            <a:r>
              <a:rPr lang="en-US" dirty="0"/>
              <a:t>Tap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Tap CLOSE to close the word.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331417" y="4355024"/>
            <a:ext cx="2427128" cy="1943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0" y="183121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0B13EB-CDAD-45F5-8550-D7971616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51" y="2200920"/>
            <a:ext cx="3311045" cy="420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90818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Tap the Questions tab.</a:t>
            </a:r>
          </a:p>
          <a:p>
            <a:r>
              <a:rPr lang="en-US" dirty="0"/>
              <a:t>Tap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Tap CLOSE to close the question.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668">
            <a:off x="9077107" y="1962762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67F45A-E3BD-4240-B391-712A28F8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96" y="2861060"/>
            <a:ext cx="6797497" cy="3849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4222632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587253" y="3615821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10637107" y="4519157"/>
            <a:ext cx="1845961" cy="646331"/>
            <a:chOff x="10637107" y="4519157"/>
            <a:chExt cx="1845961" cy="6463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7107" y="4842323"/>
              <a:ext cx="5316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211553" y="4519157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FA71A-698E-487A-BB6A-732825DF35DE}"/>
              </a:ext>
            </a:extLst>
          </p:cNvPr>
          <p:cNvGrpSpPr/>
          <p:nvPr/>
        </p:nvGrpSpPr>
        <p:grpSpPr>
          <a:xfrm>
            <a:off x="9345478" y="5453397"/>
            <a:ext cx="3137590" cy="646331"/>
            <a:chOff x="9222289" y="5836525"/>
            <a:chExt cx="3137590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2289" y="6127845"/>
              <a:ext cx="179145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518884" y="3269808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84" y="2861060"/>
            <a:ext cx="1402434" cy="14208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AD7847-25B1-442A-BA5A-E913E6C7F23D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2B4079A-05D6-4A8C-A792-9ADF2D0B6822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4A4822-8F8E-4A83-BD9B-1E90EBEB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7394A2-179D-4D2A-9C74-22A431AA9FDB}"/>
              </a:ext>
            </a:extLst>
          </p:cNvPr>
          <p:cNvSpPr txBox="1">
            <a:spLocks/>
          </p:cNvSpPr>
          <p:nvPr/>
        </p:nvSpPr>
        <p:spPr>
          <a:xfrm>
            <a:off x="596289" y="1432251"/>
            <a:ext cx="6429068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F8FBCB-4A7A-48BF-927B-BE689522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15" y="2983976"/>
            <a:ext cx="6580466" cy="3726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40" y="2440627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43DBEB-99D2-45FF-8DB6-784D2335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0D522-8A4E-404F-90CB-60A75417827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A8387B-0C10-4328-9E4A-B7EA04627200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46E41B-7A4E-4433-862F-D0D2B61AA6D0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3AE692A-98F7-4ADD-90BD-6D5BB4CFE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6A372-E4E0-4790-8334-656AD6B6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2948612"/>
            <a:ext cx="6706406" cy="379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43" y="2843503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E01E-E2CC-4C70-AEEF-9C2FCE24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6F23A-4F51-4543-8F61-1D1DFDCF53E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8A2C26-F643-40F8-AC11-C295A3496919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4AEE-445C-4FC4-96C5-4E164492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18" y="2968138"/>
            <a:ext cx="6733501" cy="38135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7BE40-D8F2-4BD8-A25A-DB5A0A13F1F3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B9945C-E342-452E-A08C-C4F69A8442ED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C68CA7-44B6-497D-8579-DFF0DF04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31" y="3642491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228606-0AD6-4D11-A616-305DECDE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34" y="296763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8EB47-0BC9-4B57-9796-33CC8622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51" y="3000908"/>
            <a:ext cx="6575842" cy="37242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64" y="5581412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617470" y="475061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7"/>
            </a:pPr>
            <a:r>
              <a:rPr lang="en-US" sz="2000" dirty="0">
                <a:latin typeface="+mj-lt"/>
                <a:ea typeface="+mj-ea"/>
                <a:cs typeface="+mj-cs"/>
              </a:rPr>
              <a:t>Mark chunk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complete.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C0D566-7735-4897-B89D-A49E8AA52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68" y="4440808"/>
            <a:ext cx="1402434" cy="1420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1723AA-AA1E-43EA-A7BB-627F64EC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883" y="2952270"/>
            <a:ext cx="6575842" cy="37242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7869962" y="5514154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1D6D8B-D7A1-4743-8C9C-905FC6B2E8F9}"/>
              </a:ext>
            </a:extLst>
          </p:cNvPr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55F54-841B-4F2E-9112-335221A96D1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617471" y="5455325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8"/>
            </a:pPr>
            <a:r>
              <a:rPr lang="en-US" sz="2000" dirty="0">
                <a:latin typeface="+mj-lt"/>
                <a:ea typeface="+mj-ea"/>
                <a:cs typeface="+mj-cs"/>
              </a:rPr>
              <a:t>Do all chunks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89D830-8954-4E2D-84E2-E692DC5D42AC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C4F26C-6A29-4DC4-B77E-75C40E2107F9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3F10A2-0F49-45E1-85A5-DD630636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F621C-BB1C-4331-93B3-93AA1C10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97" y="294316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76952"/>
            <a:ext cx="707109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tap the “Chunk Completed” 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53" y="5034261"/>
            <a:ext cx="1402434" cy="14208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360BD-0AC5-4C61-883F-0AD44561DDD0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75698-FD2F-4E07-86A1-2952E2D28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97" y="758234"/>
            <a:ext cx="233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546C09-B116-409E-BA0B-3DA8A9E88F0C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0" y="537977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5001" cy="1400530"/>
          </a:xfrm>
        </p:spPr>
        <p:txBody>
          <a:bodyPr/>
          <a:lstStyle/>
          <a:p>
            <a:pPr algn="l"/>
            <a:r>
              <a:rPr lang="en-US" dirty="0"/>
              <a:t>MAST Step 7: Key Word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76" y="3429000"/>
            <a:ext cx="614214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04D87-711C-40BE-8EE8-8255FDDF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61" y="1955317"/>
            <a:ext cx="3575584" cy="4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3190C-530F-4B06-B806-40C63486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26" y="3428999"/>
            <a:ext cx="5993595" cy="33944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37C80-7296-4FE0-BD20-13969454D89D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35" y="598947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91300"/>
            <a:ext cx="7474918" cy="43677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tap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42" y="519188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4C370-7ABC-4AAE-93B3-AAB626A20E7F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D232F7-4882-45CC-A946-E4B2179B5BC0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73545-2880-40DF-AC1C-92146EECFBB5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1314E5-8B29-4A7B-89A0-14E9B51167E3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448A9-7754-458D-86C8-E92ED2FE6FC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738C1D-9E1C-4197-8EDD-BD92D84B2CA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1697</TotalTime>
  <Words>1761</Words>
  <Application>Microsoft Office PowerPoint</Application>
  <PresentationFormat>Widescreen</PresentationFormat>
  <Paragraphs>221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Wingdings 3</vt:lpstr>
      <vt:lpstr>Ion</vt:lpstr>
      <vt:lpstr>Performing Translation</vt:lpstr>
      <vt:lpstr>What Is This Presentation About?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Key Word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46</cp:revision>
  <dcterms:created xsi:type="dcterms:W3CDTF">2019-12-03T13:43:45Z</dcterms:created>
  <dcterms:modified xsi:type="dcterms:W3CDTF">2021-01-25T14:19:08Z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