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300" r:id="rId5"/>
    <p:sldId id="344" r:id="rId6"/>
    <p:sldId id="266" r:id="rId7"/>
    <p:sldId id="309" r:id="rId8"/>
    <p:sldId id="313" r:id="rId9"/>
    <p:sldId id="312" r:id="rId10"/>
    <p:sldId id="311" r:id="rId11"/>
    <p:sldId id="31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896D421-88DD-47ED-821C-8221A9178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38E3212-1816-460D-A0A3-B0C8352CDB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DC1FC6-DECB-4B38-A1CA-C35347524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1436BC-D097-444B-86F0-F0E07D149F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7097E6-5DBF-4142-9F66-0BA061637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CF431E1-245C-44C8-8225-F36A03E6F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040F188-A248-4717-B0BF-C43EFDEC9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850E682-9AA1-4FD7-B8E8-269DE4F39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B091CF-473B-4390-9E0B-57BCFED6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55CA3C-B2BC-4948-8FEC-16FBA2C202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6DF26A-7654-4AFF-A030-58C82EFCA9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EB9079-4F1C-4831-9743-4F7F3D6943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0D6EDC5-6B9A-4C1C-B234-692B4E1BCD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ACC964B-F105-493D-8D48-83C9DDE6F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C6CFB21-D197-4DD4-A9A5-26243A78E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AF3482-4D33-4571-B43A-56F7E5C86D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460883-35F3-42E6-8F6F-67ECCD866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 err="1"/>
              <a:t>Btt</a:t>
            </a:r>
            <a:r>
              <a:rPr lang="en-US" dirty="0"/>
              <a:t> writer for the desktop</a:t>
            </a:r>
          </a:p>
          <a:p>
            <a:pPr algn="r"/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Translating Footnotes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0FCC4CE-B710-4FE7-800E-D5B5FA67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footnote is additional text that usually appears at the bottom of a book’s page and is referenced within the page.</a:t>
            </a:r>
          </a:p>
          <a:p>
            <a:r>
              <a:rPr lang="en-US" sz="2800" dirty="0"/>
              <a:t>In BTT Writer, a footnote is shown as a black page </a:t>
            </a:r>
            <a:br>
              <a:rPr lang="en-US" sz="2800" dirty="0"/>
            </a:br>
            <a:r>
              <a:rPr lang="en-US" sz="2800" dirty="0"/>
              <a:t>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proper names, words or terms that differ between various Bible versions</a:t>
            </a:r>
          </a:p>
          <a:p>
            <a:pPr lvl="1"/>
            <a:r>
              <a:rPr lang="en-US" sz="2400" dirty="0"/>
              <a:t>There are missing words or verses in the ULB. (There may be text in one Bible version that is not present in the ULB.)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70B76-FB3C-492E-AEBD-4DFA89E61EAC}"/>
              </a:ext>
            </a:extLst>
          </p:cNvPr>
          <p:cNvGrpSpPr/>
          <p:nvPr/>
        </p:nvGrpSpPr>
        <p:grpSpPr>
          <a:xfrm>
            <a:off x="10625035" y="2608295"/>
            <a:ext cx="877988" cy="909345"/>
            <a:chOff x="11224271" y="2617626"/>
            <a:chExt cx="877988" cy="9093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A00C99-E863-4DE2-8889-64F63AF88D1C}"/>
                </a:ext>
              </a:extLst>
            </p:cNvPr>
            <p:cNvSpPr/>
            <p:nvPr/>
          </p:nvSpPr>
          <p:spPr>
            <a:xfrm>
              <a:off x="11299371" y="2668555"/>
              <a:ext cx="727788" cy="85841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8334BF73-04F9-48F7-AA17-BCF1437BB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271" y="2617626"/>
              <a:ext cx="877988" cy="909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add a footnote 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into the translated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Add footnote coding.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Translate the footnote text.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These steps are shown in the next slides.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6DFB6-AAAB-49FB-8C32-820DA6CA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67" y="3657134"/>
            <a:ext cx="4133333" cy="26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Copying the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640515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copy a footnote from the ULB: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footnote icon to open it.</a:t>
            </a:r>
            <a:br>
              <a:rPr lang="en-US" sz="2400" dirty="0"/>
            </a:br>
            <a:r>
              <a:rPr lang="en-US" sz="2400" dirty="0"/>
              <a:t>(Example is 1 Cor. 10:28)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Highlight the text of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 text (</a:t>
            </a:r>
            <a:r>
              <a:rPr lang="en-US" sz="2400" b="1" dirty="0"/>
              <a:t>Ctrl + C</a:t>
            </a:r>
            <a:r>
              <a:rPr lang="en-US" sz="2400" dirty="0"/>
              <a:t> on Windows).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Dismiss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416B-F9B5-42CB-AFD3-B5360E3B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67" y="1308876"/>
            <a:ext cx="2744730" cy="21029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21CA3-701E-4358-9A47-315F3197C108}"/>
              </a:ext>
            </a:extLst>
          </p:cNvPr>
          <p:cNvCxnSpPr>
            <a:cxnSpLocks/>
          </p:cNvCxnSpPr>
          <p:nvPr/>
        </p:nvCxnSpPr>
        <p:spPr>
          <a:xfrm>
            <a:off x="5591175" y="5219700"/>
            <a:ext cx="5116515" cy="733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" y="452718"/>
            <a:ext cx="9848335" cy="1400530"/>
          </a:xfrm>
        </p:spPr>
        <p:txBody>
          <a:bodyPr>
            <a:normAutofit/>
          </a:bodyPr>
          <a:lstStyle/>
          <a:p>
            <a:r>
              <a:rPr lang="en-US" sz="3100" dirty="0"/>
              <a:t>	Step 2: Pasting the Footnote into the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560890"/>
            <a:ext cx="8149640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paste the footnote into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chunk has been marked “done”, click the toggle at bottom right of the translated chunk.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Edit icon (pencil).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appropriate  </a:t>
            </a:r>
            <a:br>
              <a:rPr lang="en-US" sz="2400" dirty="0"/>
            </a:br>
            <a:r>
              <a:rPr lang="en-US" sz="2400" dirty="0"/>
              <a:t>spot in the translated </a:t>
            </a:r>
            <a:br>
              <a:rPr lang="en-US" sz="2400" dirty="0"/>
            </a:br>
            <a:r>
              <a:rPr lang="en-US" sz="2400" dirty="0"/>
              <a:t>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text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Ctrl + V</a:t>
            </a:r>
            <a:r>
              <a:rPr lang="en-US" sz="2400" dirty="0"/>
              <a:t> on Windows).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E9F4-861B-454C-A7C7-B38F9319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85" y="2934589"/>
            <a:ext cx="3733333" cy="5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AE694-5442-4406-8BE9-C4A87C94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21" y="2039351"/>
            <a:ext cx="3733333" cy="4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C9BE1-BDF9-4B2B-B6E0-62BF8D3FB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57" y="3568311"/>
            <a:ext cx="6368061" cy="31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Adding Footnote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79" y="1530627"/>
            <a:ext cx="10018713" cy="4605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Footnote coding identifies the text as a footnote and separates it from the surrounding text. To add footnote coding: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</a:t>
            </a:r>
            <a:br>
              <a:rPr lang="en-US" dirty="0"/>
            </a:br>
            <a:r>
              <a:rPr lang="en-US" dirty="0"/>
              <a:t>beginning of the footnote, separated </a:t>
            </a:r>
            <a:br>
              <a:rPr lang="en-US" dirty="0"/>
            </a:br>
            <a:r>
              <a:rPr lang="en-US" dirty="0"/>
              <a:t>from the surrounding text by spaces: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 + \ft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end of the </a:t>
            </a:r>
            <a:br>
              <a:rPr lang="en-US" dirty="0"/>
            </a:br>
            <a:r>
              <a:rPr lang="en-US" dirty="0"/>
              <a:t>footnote, separated from the </a:t>
            </a:r>
            <a:br>
              <a:rPr lang="en-US" dirty="0"/>
            </a:br>
            <a:r>
              <a:rPr lang="en-US" dirty="0"/>
              <a:t>surrounding text by 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\f* 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quote within the footnote,</a:t>
            </a:r>
            <a:br>
              <a:rPr lang="en-US" dirty="0"/>
            </a:br>
            <a:r>
              <a:rPr lang="en-US" dirty="0"/>
              <a:t>replace the beginning quotation </a:t>
            </a:r>
            <a:br>
              <a:rPr lang="en-US" dirty="0"/>
            </a:br>
            <a:r>
              <a:rPr lang="en-US" dirty="0"/>
              <a:t>mark with: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fqa</a:t>
            </a:r>
            <a:r>
              <a:rPr lang="en-US" dirty="0">
                <a:cs typeface="Courier New" panose="02070309020205020404" pitchFamily="49" charset="0"/>
              </a:rPr>
              <a:t> and a space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the ending quotation mark with: </a:t>
            </a:r>
            <a:br>
              <a:rPr lang="en-US" dirty="0"/>
            </a:br>
            <a:r>
              <a:rPr lang="en-US" dirty="0"/>
              <a:t>a space and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F4FA1-9717-4124-B7AD-650D68CC0672}"/>
              </a:ext>
            </a:extLst>
          </p:cNvPr>
          <p:cNvGrpSpPr/>
          <p:nvPr/>
        </p:nvGrpSpPr>
        <p:grpSpPr>
          <a:xfrm>
            <a:off x="7400545" y="2260749"/>
            <a:ext cx="4560392" cy="2291901"/>
            <a:chOff x="7883677" y="2418381"/>
            <a:chExt cx="4077259" cy="213426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47ACC6-5098-446E-80B6-BD40645F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677" y="2418381"/>
              <a:ext cx="4077259" cy="21342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7C0B5E-77B1-489A-B11B-06B879B0605A}"/>
                </a:ext>
              </a:extLst>
            </p:cNvPr>
            <p:cNvSpPr/>
            <p:nvPr/>
          </p:nvSpPr>
          <p:spPr>
            <a:xfrm>
              <a:off x="8950280" y="2707528"/>
              <a:ext cx="585406" cy="26931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8EA399-FE1A-4809-82C4-502F974633BA}"/>
                </a:ext>
              </a:extLst>
            </p:cNvPr>
            <p:cNvSpPr/>
            <p:nvPr/>
          </p:nvSpPr>
          <p:spPr>
            <a:xfrm>
              <a:off x="11015724" y="4020872"/>
              <a:ext cx="308229" cy="23655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CBD59-740C-4BF7-9589-83313E8F70A4}"/>
              </a:ext>
            </a:extLst>
          </p:cNvPr>
          <p:cNvGrpSpPr/>
          <p:nvPr/>
        </p:nvGrpSpPr>
        <p:grpSpPr>
          <a:xfrm>
            <a:off x="7073902" y="4753915"/>
            <a:ext cx="4887034" cy="1474641"/>
            <a:chOff x="6842254" y="4810971"/>
            <a:chExt cx="4887034" cy="14746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D053D1-E9D6-4CD7-A640-C01DFDC0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254" y="4810971"/>
              <a:ext cx="4887034" cy="147464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24AEC7-595A-49A4-8E2E-CA8F7CCD369B}"/>
                </a:ext>
              </a:extLst>
            </p:cNvPr>
            <p:cNvSpPr/>
            <p:nvPr/>
          </p:nvSpPr>
          <p:spPr>
            <a:xfrm>
              <a:off x="8367000" y="5444565"/>
              <a:ext cx="480550" cy="3284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EDF6A-F610-4741-BD54-5DC9E1323034}"/>
                </a:ext>
              </a:extLst>
            </p:cNvPr>
            <p:cNvSpPr/>
            <p:nvPr/>
          </p:nvSpPr>
          <p:spPr>
            <a:xfrm>
              <a:off x="8780837" y="5865089"/>
              <a:ext cx="480550" cy="3284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4: Translating the Footnote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4747"/>
            <a:ext cx="10018713" cy="46058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Translate the text </a:t>
            </a:r>
            <a:br>
              <a:rPr lang="en-US" sz="2800" dirty="0"/>
            </a:br>
            <a:r>
              <a:rPr lang="en-US" sz="2800" dirty="0"/>
              <a:t>of the footnote.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the check mark to save </a:t>
            </a:r>
            <a:br>
              <a:rPr lang="en-US" sz="2800" dirty="0"/>
            </a:br>
            <a:r>
              <a:rPr lang="en-US" sz="2800" dirty="0"/>
              <a:t>the edits on the chunk.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Mark the chunk as done.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93FD3-D595-429B-ADEA-BF57B311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7" y="4721554"/>
            <a:ext cx="4468937" cy="754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B323B-4488-467E-A85D-20F3DDE8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5777167"/>
            <a:ext cx="4468937" cy="59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B4BBE-58A2-45E9-AA29-DDE30425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527" y="1469328"/>
            <a:ext cx="4526707" cy="28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554634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0F5ED41D-2AA2-48F4-99B3-8AECC142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e6b6b08c-4e37-4703-b140-b9e21b970c4f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ebc9d3-73c5-43d0-b794-270dc3c2d1a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1418</TotalTime>
  <Words>239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Ion</vt:lpstr>
      <vt:lpstr>Translating Footnotes</vt:lpstr>
      <vt:lpstr>What Is This Presentation About?</vt:lpstr>
      <vt:lpstr>What Is a Footnote?</vt:lpstr>
      <vt:lpstr>Adding a Footnote</vt:lpstr>
      <vt:lpstr>Step 1: Copying the Footnote</vt:lpstr>
      <vt:lpstr> Step 2: Pasting the Footnote into the Translation</vt:lpstr>
      <vt:lpstr>Step 3: Adding Footnote Coding</vt:lpstr>
      <vt:lpstr>Step 4: Translating the Footnote Text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4</cp:revision>
  <dcterms:created xsi:type="dcterms:W3CDTF">2019-11-14T18:15:29Z</dcterms:created>
  <dcterms:modified xsi:type="dcterms:W3CDTF">2019-11-19T19:53:24Z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