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27"/>
  </p:notesMasterIdLst>
  <p:sldIdLst>
    <p:sldId id="256" r:id="rId5"/>
    <p:sldId id="301" r:id="rId6"/>
    <p:sldId id="327" r:id="rId7"/>
    <p:sldId id="303" r:id="rId8"/>
    <p:sldId id="262" r:id="rId9"/>
    <p:sldId id="263" r:id="rId10"/>
    <p:sldId id="316" r:id="rId11"/>
    <p:sldId id="264" r:id="rId12"/>
    <p:sldId id="314" r:id="rId13"/>
    <p:sldId id="315" r:id="rId14"/>
    <p:sldId id="259" r:id="rId15"/>
    <p:sldId id="281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57BA6E-C379-4AE7-A559-9F343DD82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83F02A6-D182-4EB7-9666-00CBB63AE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2C18DCB-FA65-4DD5-AD63-BD57AFF53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048BF83-CF3F-4E9C-9C56-481344245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9530BF0-56D1-4E88-9A9C-C65EB3EDF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491FF6F-621C-45FC-9137-646CA6580C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0242721-3B84-4E62-9825-1D6A2BEBA0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CD3F80F-2B2E-4425-9447-3F8A38B0CD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B6FCBCC-E31B-4C3B-9A4D-282F52B58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6A24E37-0CAB-4896-820D-20EF01ABDC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115AB69-2495-40FA-AA74-FAC39D0E8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F42EE0-97C1-4BEE-9F2A-9D40BAC7A7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DB4D51A-1982-43BA-8FFC-820AE39CE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C8E53BE-FDA9-4C9C-A6A9-23DC5BC0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6EA3501-0D78-4670-ADF2-C7D902B2E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84EAD31-609A-443E-B590-788E8A7C1C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D4E33A2-0CBA-4B27-8CE1-5F1834B46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451" y="308047"/>
            <a:ext cx="590548" cy="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508D97-84FB-49B8-A4EC-4D4F02AD9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Navigation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3EC3EB-938A-4006-B37E-B3F5CFA9E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Btt</a:t>
            </a:r>
            <a:r>
              <a:rPr lang="en-US" sz="3600" dirty="0"/>
              <a:t> writer for the desktop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7A982A7-8100-43E7-BB65-9622E2A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71" y="2590133"/>
            <a:ext cx="7077629" cy="4184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>
            <a:off x="3560782" y="3585091"/>
            <a:ext cx="1553589" cy="23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41297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(Scroll right to see)</a:t>
            </a:r>
          </a:p>
          <a:p>
            <a:pPr lvl="1"/>
            <a:r>
              <a:rPr lang="en-US" dirty="0"/>
              <a:t>Click the tabs to see</a:t>
            </a:r>
            <a:br>
              <a:rPr lang="en-US" dirty="0"/>
            </a:br>
            <a:r>
              <a:rPr lang="en-US" dirty="0"/>
              <a:t>Notes, Words, </a:t>
            </a:r>
            <a:br>
              <a:rPr lang="en-US" dirty="0"/>
            </a:br>
            <a:r>
              <a:rPr lang="en-US" dirty="0"/>
              <a:t>Questions, and UDB.</a:t>
            </a:r>
            <a:br>
              <a:rPr lang="en-US" dirty="0"/>
            </a:br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8" y="2268266"/>
            <a:ext cx="5773076" cy="2446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96666D-17C1-44EC-8019-A0B70FA3BD9F}"/>
              </a:ext>
            </a:extLst>
          </p:cNvPr>
          <p:cNvSpPr/>
          <p:nvPr/>
        </p:nvSpPr>
        <p:spPr>
          <a:xfrm>
            <a:off x="6249663" y="4697809"/>
            <a:ext cx="2964675" cy="17498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89B10B9-31E3-45C7-A150-CCDB82216F53}"/>
              </a:ext>
            </a:extLst>
          </p:cNvPr>
          <p:cNvSpPr/>
          <p:nvPr/>
        </p:nvSpPr>
        <p:spPr>
          <a:xfrm>
            <a:off x="9571194" y="3382829"/>
            <a:ext cx="1931829" cy="852884"/>
          </a:xfrm>
          <a:prstGeom prst="wedgeRectCallout">
            <a:avLst>
              <a:gd name="adj1" fmla="val -77161"/>
              <a:gd name="adj2" fmla="val 123184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Translated text is in center panel.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ABDB748-99A5-403C-8EB4-072B622DB19F}"/>
              </a:ext>
            </a:extLst>
          </p:cNvPr>
          <p:cNvSpPr txBox="1">
            <a:spLocks/>
          </p:cNvSpPr>
          <p:nvPr/>
        </p:nvSpPr>
        <p:spPr>
          <a:xfrm>
            <a:off x="1139233" y="161412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Chunk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Check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97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Options (3-dot) Menu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4341C-5B8B-485B-85B3-78FD0E37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22" y="1517514"/>
            <a:ext cx="8946541" cy="4195481"/>
          </a:xfrm>
        </p:spPr>
        <p:txBody>
          <a:bodyPr/>
          <a:lstStyle/>
          <a:p>
            <a:r>
              <a:rPr lang="en-US" dirty="0"/>
              <a:t>Click 3 dots in lower left</a:t>
            </a:r>
          </a:p>
          <a:p>
            <a:r>
              <a:rPr lang="en-US" dirty="0"/>
              <a:t>2 different menus from the 2 different screens:</a:t>
            </a:r>
          </a:p>
          <a:p>
            <a:pPr lvl="1"/>
            <a:r>
              <a:rPr lang="en-US" b="1" dirty="0"/>
              <a:t>On the Home screen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F8364-9902-4C3A-9787-6EBDAF9C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54" y="2958418"/>
            <a:ext cx="2373074" cy="3491809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6B0C15B-EE63-406B-9758-2B3068B42563}"/>
              </a:ext>
            </a:extLst>
          </p:cNvPr>
          <p:cNvSpPr txBox="1">
            <a:spLocks/>
          </p:cNvSpPr>
          <p:nvPr/>
        </p:nvSpPr>
        <p:spPr>
          <a:xfrm>
            <a:off x="7059282" y="2404046"/>
            <a:ext cx="3722146" cy="6777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On the Project screen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16F1A-506D-4DCA-AD20-5805F2FC8688}"/>
              </a:ext>
            </a:extLst>
          </p:cNvPr>
          <p:cNvSpPr txBox="1"/>
          <p:nvPr/>
        </p:nvSpPr>
        <p:spPr>
          <a:xfrm>
            <a:off x="3646128" y="2781792"/>
            <a:ext cx="251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source or target language files, BTT Writer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61DFD-5145-4B5E-9A5A-494331901726}"/>
              </a:ext>
            </a:extLst>
          </p:cNvPr>
          <p:cNvSpPr txBox="1"/>
          <p:nvPr/>
        </p:nvSpPr>
        <p:spPr>
          <a:xfrm>
            <a:off x="3666018" y="3719019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or source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268C3-1AD3-4D65-8C73-73693702BB81}"/>
              </a:ext>
            </a:extLst>
          </p:cNvPr>
          <p:cNvSpPr txBox="1"/>
          <p:nvPr/>
        </p:nvSpPr>
        <p:spPr>
          <a:xfrm>
            <a:off x="3666018" y="4261233"/>
            <a:ext cx="276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translation manuals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DF68C-6191-46CA-BAFB-F4200B75715E}"/>
              </a:ext>
            </a:extLst>
          </p:cNvPr>
          <p:cNvSpPr txBox="1"/>
          <p:nvPr/>
        </p:nvSpPr>
        <p:spPr>
          <a:xfrm>
            <a:off x="3590775" y="5151233"/>
            <a:ext cx="296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 (so you can log in as a different user)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FFF9E-02C5-40BD-8E3C-D19D98EC79E5}"/>
              </a:ext>
            </a:extLst>
          </p:cNvPr>
          <p:cNvSpPr txBox="1"/>
          <p:nvPr/>
        </p:nvSpPr>
        <p:spPr>
          <a:xfrm>
            <a:off x="8920355" y="3526945"/>
            <a:ext cx="291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for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DEA7E-A3D6-4B48-A841-93E600C1D2D2}"/>
              </a:ext>
            </a:extLst>
          </p:cNvPr>
          <p:cNvSpPr txBox="1"/>
          <p:nvPr/>
        </p:nvSpPr>
        <p:spPr>
          <a:xfrm>
            <a:off x="8920355" y="2978884"/>
            <a:ext cx="291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to Home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F7B73-FD75-4903-929E-7D61D48503E9}"/>
              </a:ext>
            </a:extLst>
          </p:cNvPr>
          <p:cNvSpPr txBox="1"/>
          <p:nvPr/>
        </p:nvSpPr>
        <p:spPr>
          <a:xfrm>
            <a:off x="8920355" y="4020771"/>
            <a:ext cx="359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or export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1F1534-FAA4-4796-8ED2-C7437CBAF66E}"/>
              </a:ext>
            </a:extLst>
          </p:cNvPr>
          <p:cNvSpPr txBox="1"/>
          <p:nvPr/>
        </p:nvSpPr>
        <p:spPr>
          <a:xfrm>
            <a:off x="3645214" y="5885877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program settings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BEC62-1964-4854-8145-2BF8CA1857A1}"/>
              </a:ext>
            </a:extLst>
          </p:cNvPr>
          <p:cNvSpPr txBox="1"/>
          <p:nvPr/>
        </p:nvSpPr>
        <p:spPr>
          <a:xfrm>
            <a:off x="3666018" y="4757510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a bug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3DA56-EB7C-4BE0-B9B0-AD4B8C186FDA}"/>
              </a:ext>
            </a:extLst>
          </p:cNvPr>
          <p:cNvSpPr txBox="1"/>
          <p:nvPr/>
        </p:nvSpPr>
        <p:spPr>
          <a:xfrm>
            <a:off x="8920355" y="4480421"/>
            <a:ext cx="359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translation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E7403-E1B4-4EBD-BDAE-A2263606CB2B}"/>
              </a:ext>
            </a:extLst>
          </p:cNvPr>
          <p:cNvSpPr txBox="1"/>
          <p:nvPr/>
        </p:nvSpPr>
        <p:spPr>
          <a:xfrm>
            <a:off x="8906850" y="4945441"/>
            <a:ext cx="276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translation manuals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FEC23F-95F9-408D-BB87-7E8939E4B200}"/>
              </a:ext>
            </a:extLst>
          </p:cNvPr>
          <p:cNvSpPr txBox="1"/>
          <p:nvPr/>
        </p:nvSpPr>
        <p:spPr>
          <a:xfrm>
            <a:off x="8920355" y="5405091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a bug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9DAF2-823E-4EA5-80EF-3F9C39806DC1}"/>
              </a:ext>
            </a:extLst>
          </p:cNvPr>
          <p:cNvSpPr txBox="1"/>
          <p:nvPr/>
        </p:nvSpPr>
        <p:spPr>
          <a:xfrm>
            <a:off x="8920355" y="626839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program settings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72A25-EB2A-486E-B207-65AAF6218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627" y="1328622"/>
            <a:ext cx="677794" cy="58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D1199-1BF5-4E19-995B-13B455E0C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87" y="2964054"/>
            <a:ext cx="2000000" cy="3819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B62463-9022-48B8-BB0C-7543C147B09F}"/>
              </a:ext>
            </a:extLst>
          </p:cNvPr>
          <p:cNvSpPr txBox="1"/>
          <p:nvPr/>
        </p:nvSpPr>
        <p:spPr>
          <a:xfrm>
            <a:off x="8906850" y="583720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the text</a:t>
            </a:r>
          </a:p>
        </p:txBody>
      </p:sp>
    </p:spTree>
    <p:extLst>
      <p:ext uri="{BB962C8B-B14F-4D97-AF65-F5344CB8AC3E}">
        <p14:creationId xmlns:p14="http://schemas.microsoft.com/office/powerpoint/2010/main" val="11193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build="p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2" grpId="0"/>
      <p:bldP spid="24" grpId="0"/>
      <p:bldP spid="26" grpId="0"/>
      <p:bldP spid="27" grpId="0"/>
      <p:bldP spid="2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447"/>
            <a:ext cx="8946541" cy="4195481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+mj-lt"/>
              <a:buAutoNum type="arabicPeriod"/>
            </a:pPr>
            <a:r>
              <a:rPr lang="en-US" dirty="0">
                <a:latin typeface="+mn-lt"/>
                <a:ea typeface="+mn-ea"/>
                <a:cs typeface="+mn-cs"/>
              </a:rPr>
              <a:t>Click the 3 dots to open options menu.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7CA9A-92B9-4BA3-AF5B-A5D343CF6B94}"/>
              </a:ext>
            </a:extLst>
          </p:cNvPr>
          <p:cNvSpPr txBox="1">
            <a:spLocks/>
          </p:cNvSpPr>
          <p:nvPr/>
        </p:nvSpPr>
        <p:spPr>
          <a:xfrm>
            <a:off x="7558132" y="1423447"/>
            <a:ext cx="7362668" cy="959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Click Home.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F9DF-6ABC-435E-96F4-CA533DD3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84" y="1968621"/>
            <a:ext cx="4870382" cy="4066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578A6-F24F-41BB-A2BD-3B31E0D6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87" y="1913140"/>
            <a:ext cx="4308438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Notes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EA42-4AB4-4812-A890-12D0246F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689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Click a Notes project to open 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8A18C-A3AC-4100-A8CF-91F74FE8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32" y="2174858"/>
            <a:ext cx="7276937" cy="40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3108CE-00CA-4488-BF5D-68CF2A82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344624"/>
            <a:ext cx="10997093" cy="3386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Notes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5FCB8-92DD-4993-8B0D-AB0665D6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Only 1 view</a:t>
            </a:r>
          </a:p>
          <a:p>
            <a:r>
              <a:rPr lang="en-US" sz="2400" dirty="0"/>
              <a:t>Rows across are divided into chunks.</a:t>
            </a:r>
          </a:p>
          <a:p>
            <a:r>
              <a:rPr lang="en-US" sz="2400" dirty="0"/>
              <a:t>Columns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66233-745B-4110-BCBA-5EE7FFB73FA5}"/>
              </a:ext>
            </a:extLst>
          </p:cNvPr>
          <p:cNvSpPr txBox="1"/>
          <p:nvPr/>
        </p:nvSpPr>
        <p:spPr>
          <a:xfrm>
            <a:off x="1992368" y="2963106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English ULB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91213-FCFE-4446-B5DC-A5DB7C463AF6}"/>
              </a:ext>
            </a:extLst>
          </p:cNvPr>
          <p:cNvSpPr txBox="1"/>
          <p:nvPr/>
        </p:nvSpPr>
        <p:spPr>
          <a:xfrm>
            <a:off x="4662811" y="2692694"/>
            <a:ext cx="165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Translation</a:t>
            </a:r>
            <a:br>
              <a:rPr lang="en-US" b="1" dirty="0"/>
            </a:br>
            <a:r>
              <a:rPr lang="en-US" b="1" dirty="0"/>
              <a:t>(may be blank)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858B-1E7A-499E-B8D7-143BDE8D59C5}"/>
              </a:ext>
            </a:extLst>
          </p:cNvPr>
          <p:cNvSpPr txBox="1"/>
          <p:nvPr/>
        </p:nvSpPr>
        <p:spPr>
          <a:xfrm>
            <a:off x="7323752" y="2686107"/>
            <a:ext cx="200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area (to add </a:t>
            </a:r>
            <a:br>
              <a:rPr lang="en-US" b="1" dirty="0"/>
            </a:br>
            <a:r>
              <a:rPr lang="en-US" b="1" dirty="0"/>
              <a:t>translated notes)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BFDC7-37CE-437E-96C9-CC8F3E96FEA2}"/>
              </a:ext>
            </a:extLst>
          </p:cNvPr>
          <p:cNvSpPr txBox="1"/>
          <p:nvPr/>
        </p:nvSpPr>
        <p:spPr>
          <a:xfrm>
            <a:off x="10178288" y="269269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 to be </a:t>
            </a:r>
            <a:br>
              <a:rPr lang="en-US" b="1" dirty="0"/>
            </a:br>
            <a:r>
              <a:rPr lang="en-US" b="1" dirty="0"/>
              <a:t>translated</a:t>
            </a:r>
          </a:p>
        </p:txBody>
      </p:sp>
    </p:spTree>
    <p:extLst>
      <p:ext uri="{BB962C8B-B14F-4D97-AF65-F5344CB8AC3E}">
        <p14:creationId xmlns:p14="http://schemas.microsoft.com/office/powerpoint/2010/main" val="19741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2054F0-754F-4B5E-A1E3-796E6160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71" y="1334191"/>
            <a:ext cx="2790476" cy="55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a Notes Project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3563007" y="3570235"/>
            <a:ext cx="2237383" cy="387276"/>
          </a:xfrm>
          <a:prstGeom prst="wedgeRectCallout">
            <a:avLst>
              <a:gd name="adj1" fmla="val 104827"/>
              <a:gd name="adj2" fmla="val 1531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Enter Chapter #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3421118" y="2146216"/>
            <a:ext cx="2525320" cy="387276"/>
          </a:xfrm>
          <a:prstGeom prst="wedgeRectCallout">
            <a:avLst>
              <a:gd name="adj1" fmla="val 90725"/>
              <a:gd name="adj2" fmla="val 237550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Previous Chapter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5421801" y="1446239"/>
            <a:ext cx="662587" cy="387276"/>
          </a:xfrm>
          <a:prstGeom prst="wedgeRectCallout">
            <a:avLst>
              <a:gd name="adj1" fmla="val 180513"/>
              <a:gd name="adj2" fmla="val 34997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3192662" y="4259861"/>
            <a:ext cx="1738485" cy="387276"/>
          </a:xfrm>
          <a:prstGeom prst="wedgeRectCallout">
            <a:avLst>
              <a:gd name="adj1" fmla="val 167510"/>
              <a:gd name="adj2" fmla="val -73281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4931147" y="5607695"/>
            <a:ext cx="1326239" cy="387276"/>
          </a:xfrm>
          <a:prstGeom prst="wedgeRectCallout">
            <a:avLst>
              <a:gd name="adj1" fmla="val 113185"/>
              <a:gd name="adj2" fmla="val -280924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A2717EE-7FA1-4AE5-A182-E7439721779B}"/>
              </a:ext>
            </a:extLst>
          </p:cNvPr>
          <p:cNvSpPr/>
          <p:nvPr/>
        </p:nvSpPr>
        <p:spPr>
          <a:xfrm>
            <a:off x="3189062" y="2835441"/>
            <a:ext cx="1931829" cy="387276"/>
          </a:xfrm>
          <a:prstGeom prst="wedgeRectCallout">
            <a:avLst>
              <a:gd name="adj1" fmla="val 143847"/>
              <a:gd name="adj2" fmla="val 134252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994752D-CBC7-43D4-9ABB-1D40B894A364}"/>
              </a:ext>
            </a:extLst>
          </p:cNvPr>
          <p:cNvSpPr/>
          <p:nvPr/>
        </p:nvSpPr>
        <p:spPr>
          <a:xfrm>
            <a:off x="4061905" y="4941702"/>
            <a:ext cx="1738485" cy="387276"/>
          </a:xfrm>
          <a:prstGeom prst="wedgeRectCallout">
            <a:avLst>
              <a:gd name="adj1" fmla="val 117208"/>
              <a:gd name="adj2" fmla="val -18026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Next Chapter</a:t>
            </a:r>
          </a:p>
        </p:txBody>
      </p:sp>
    </p:spTree>
    <p:extLst>
      <p:ext uri="{BB962C8B-B14F-4D97-AF65-F5344CB8AC3E}">
        <p14:creationId xmlns:p14="http://schemas.microsoft.com/office/powerpoint/2010/main" val="17106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5" grpId="0" animBg="1"/>
      <p:bldP spid="18" grpId="0" animBg="1"/>
      <p:bldP spid="19" grpId="0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Questions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EA42-4AB4-4812-A890-12D0246F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382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Click a Questions project to open it: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00264-53B1-4AD2-B76E-23BBB6AA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31" y="2167886"/>
            <a:ext cx="7394679" cy="40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6" y="453751"/>
            <a:ext cx="10037761" cy="1400530"/>
          </a:xfrm>
        </p:spPr>
        <p:txBody>
          <a:bodyPr/>
          <a:lstStyle/>
          <a:p>
            <a:r>
              <a:rPr lang="en-US" dirty="0"/>
              <a:t>Project Screen for a Questions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5FCB8-92DD-4993-8B0D-AB0665D6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417" y="137774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Only 1 view</a:t>
            </a:r>
          </a:p>
          <a:p>
            <a:r>
              <a:rPr lang="en-US" sz="2400" dirty="0"/>
              <a:t>Rows across are divided into chunks.</a:t>
            </a:r>
          </a:p>
          <a:p>
            <a:r>
              <a:rPr lang="en-US" sz="2400" dirty="0"/>
              <a:t>Columns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66233-745B-4110-BCBA-5EE7FFB73FA5}"/>
              </a:ext>
            </a:extLst>
          </p:cNvPr>
          <p:cNvSpPr txBox="1"/>
          <p:nvPr/>
        </p:nvSpPr>
        <p:spPr>
          <a:xfrm>
            <a:off x="2381252" y="3118164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English ULB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91213-FCFE-4446-B5DC-A5DB7C463AF6}"/>
              </a:ext>
            </a:extLst>
          </p:cNvPr>
          <p:cNvSpPr txBox="1"/>
          <p:nvPr/>
        </p:nvSpPr>
        <p:spPr>
          <a:xfrm>
            <a:off x="4752157" y="2847752"/>
            <a:ext cx="165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Translation</a:t>
            </a:r>
            <a:br>
              <a:rPr lang="en-US" b="1" dirty="0"/>
            </a:br>
            <a:r>
              <a:rPr lang="en-US" b="1" dirty="0"/>
              <a:t>(may be blank)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858B-1E7A-499E-B8D7-143BDE8D59C5}"/>
              </a:ext>
            </a:extLst>
          </p:cNvPr>
          <p:cNvSpPr txBox="1"/>
          <p:nvPr/>
        </p:nvSpPr>
        <p:spPr>
          <a:xfrm>
            <a:off x="7160847" y="2841165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area (to add </a:t>
            </a:r>
            <a:br>
              <a:rPr lang="en-US" b="1" dirty="0"/>
            </a:br>
            <a:r>
              <a:rPr lang="en-US" b="1" dirty="0"/>
              <a:t>translated questions)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BFDC7-37CE-437E-96C9-CC8F3E96FEA2}"/>
              </a:ext>
            </a:extLst>
          </p:cNvPr>
          <p:cNvSpPr txBox="1"/>
          <p:nvPr/>
        </p:nvSpPr>
        <p:spPr>
          <a:xfrm>
            <a:off x="9948958" y="2842800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 to be </a:t>
            </a:r>
            <a:br>
              <a:rPr lang="en-US" b="1" dirty="0"/>
            </a:br>
            <a:r>
              <a:rPr lang="en-US" b="1" dirty="0"/>
              <a:t>translated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3430B0F-DF3A-4E8A-AF57-BDBE1E960C09}"/>
              </a:ext>
            </a:extLst>
          </p:cNvPr>
          <p:cNvSpPr/>
          <p:nvPr/>
        </p:nvSpPr>
        <p:spPr>
          <a:xfrm>
            <a:off x="8752043" y="3603992"/>
            <a:ext cx="1931829" cy="678421"/>
          </a:xfrm>
          <a:prstGeom prst="wedgeRectCallout">
            <a:avLst>
              <a:gd name="adj1" fmla="val 69276"/>
              <a:gd name="adj2" fmla="val 9845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the </a:t>
            </a:r>
            <a:r>
              <a:rPr lang="en-US" b="1" dirty="0">
                <a:solidFill>
                  <a:srgbClr val="FF0000"/>
                </a:solidFill>
              </a:rPr>
              <a:t>Questions</a:t>
            </a:r>
            <a:r>
              <a:rPr lang="en-US" dirty="0">
                <a:solidFill>
                  <a:srgbClr val="FF0000"/>
                </a:solidFill>
              </a:rPr>
              <a:t>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3A886-00BD-43B3-A839-1254986F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1" y="3529614"/>
            <a:ext cx="10676341" cy="32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81E691-7862-4DAF-9F6D-0D4D1F32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04" y="1372286"/>
            <a:ext cx="2866667" cy="54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Navigation in a Questions Project</a:t>
            </a:r>
            <a:br>
              <a:rPr lang="en-US" dirty="0"/>
            </a:br>
            <a:r>
              <a:rPr lang="en-US" dirty="0"/>
              <a:t>(same as Notes project)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3752194" y="4369576"/>
            <a:ext cx="2016155" cy="387276"/>
          </a:xfrm>
          <a:prstGeom prst="wedgeRectCallout">
            <a:avLst>
              <a:gd name="adj1" fmla="val 118577"/>
              <a:gd name="adj2" fmla="val -159733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Enter Chapter #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3752194" y="2957589"/>
            <a:ext cx="2158045" cy="387276"/>
          </a:xfrm>
          <a:prstGeom prst="wedgeRectCallout">
            <a:avLst>
              <a:gd name="adj1" fmla="val 110580"/>
              <a:gd name="adj2" fmla="val 4621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Previous Chapter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4918842" y="2245580"/>
            <a:ext cx="849507" cy="387276"/>
          </a:xfrm>
          <a:prstGeom prst="wedgeRectCallout">
            <a:avLst>
              <a:gd name="adj1" fmla="val 214188"/>
              <a:gd name="adj2" fmla="val 158644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4083269" y="5059202"/>
            <a:ext cx="1685080" cy="387276"/>
          </a:xfrm>
          <a:prstGeom prst="wedgeRectCallout">
            <a:avLst>
              <a:gd name="adj1" fmla="val 138915"/>
              <a:gd name="adj2" fmla="val -264612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5388291" y="6405939"/>
            <a:ext cx="1370076" cy="387276"/>
          </a:xfrm>
          <a:prstGeom prst="wedgeRectCallout">
            <a:avLst>
              <a:gd name="adj1" fmla="val 89020"/>
              <a:gd name="adj2" fmla="val -468184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A2717EE-7FA1-4AE5-A182-E7439721779B}"/>
              </a:ext>
            </a:extLst>
          </p:cNvPr>
          <p:cNvSpPr/>
          <p:nvPr/>
        </p:nvSpPr>
        <p:spPr>
          <a:xfrm>
            <a:off x="4161186" y="3635183"/>
            <a:ext cx="2016155" cy="387276"/>
          </a:xfrm>
          <a:prstGeom prst="wedgeRectCallout">
            <a:avLst>
              <a:gd name="adj1" fmla="val 97575"/>
              <a:gd name="adj2" fmla="val -570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994752D-CBC7-43D4-9ABB-1D40B894A364}"/>
              </a:ext>
            </a:extLst>
          </p:cNvPr>
          <p:cNvSpPr/>
          <p:nvPr/>
        </p:nvSpPr>
        <p:spPr>
          <a:xfrm>
            <a:off x="4366137" y="5748828"/>
            <a:ext cx="1811204" cy="387276"/>
          </a:xfrm>
          <a:prstGeom prst="wedgeRectCallout">
            <a:avLst>
              <a:gd name="adj1" fmla="val 107083"/>
              <a:gd name="adj2" fmla="val -383813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Next Chapter</a:t>
            </a:r>
          </a:p>
        </p:txBody>
      </p:sp>
    </p:spTree>
    <p:extLst>
      <p:ext uri="{BB962C8B-B14F-4D97-AF65-F5344CB8AC3E}">
        <p14:creationId xmlns:p14="http://schemas.microsoft.com/office/powerpoint/2010/main" val="12184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5" grpId="0" animBg="1"/>
      <p:bldP spid="18" grpId="0" animBg="1"/>
      <p:bldP spid="19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Words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EA42-4AB4-4812-A890-12D0246F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468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Click a Words project to open 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2C387-9558-493F-B403-E5DBDA58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31" y="2167886"/>
            <a:ext cx="7394679" cy="40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9392"/>
            <a:ext cx="699827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dirty="0"/>
              <a:t>Explain the difference between the Home screen and a Project screen</a:t>
            </a:r>
          </a:p>
          <a:p>
            <a:r>
              <a:rPr lang="en-US" dirty="0"/>
              <a:t>Move between BTT Writer screens</a:t>
            </a:r>
          </a:p>
          <a:p>
            <a:r>
              <a:rPr lang="en-US" dirty="0"/>
              <a:t>Describe the three views of a project</a:t>
            </a:r>
          </a:p>
          <a:p>
            <a:r>
              <a:rPr lang="en-US" dirty="0"/>
              <a:t>Describe the columns of Notes, Questions,</a:t>
            </a:r>
            <a:br>
              <a:rPr lang="en-US" dirty="0"/>
            </a:br>
            <a:r>
              <a:rPr lang="en-US" dirty="0"/>
              <a:t>and Words projects</a:t>
            </a:r>
          </a:p>
          <a:p>
            <a:r>
              <a:rPr lang="en-US" dirty="0"/>
              <a:t>Navigate within a project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5D3D4A6-FC7D-4BB9-8B2A-53DB551D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Words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5FCB8-92DD-4993-8B0D-AB0665D6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713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This is the only project type that is not specific to a section of the Bible.</a:t>
            </a:r>
          </a:p>
          <a:p>
            <a:r>
              <a:rPr lang="en-US" sz="2400" dirty="0"/>
              <a:t>Columns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66233-745B-4110-BCBA-5EE7FFB73FA5}"/>
              </a:ext>
            </a:extLst>
          </p:cNvPr>
          <p:cNvSpPr txBox="1"/>
          <p:nvPr/>
        </p:nvSpPr>
        <p:spPr>
          <a:xfrm>
            <a:off x="3739039" y="249819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English word and definition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858B-1E7A-499E-B8D7-143BDE8D59C5}"/>
              </a:ext>
            </a:extLst>
          </p:cNvPr>
          <p:cNvSpPr txBox="1"/>
          <p:nvPr/>
        </p:nvSpPr>
        <p:spPr>
          <a:xfrm>
            <a:off x="7797815" y="2498199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33B42-64AB-4CA7-B3C9-1DEC981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13" y="2903729"/>
            <a:ext cx="6688173" cy="39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C2202D-C686-445A-AF4A-4827FD70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04" y="2687036"/>
            <a:ext cx="1961905" cy="2590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Navigation in a Words Project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4014609" y="3570235"/>
            <a:ext cx="1738485" cy="387276"/>
          </a:xfrm>
          <a:prstGeom prst="wedgeRectCallout">
            <a:avLst>
              <a:gd name="adj1" fmla="val 104126"/>
              <a:gd name="adj2" fmla="val 53093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Enter Letter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4014608" y="2146216"/>
            <a:ext cx="1931829" cy="387276"/>
          </a:xfrm>
          <a:prstGeom prst="wedgeRectCallout">
            <a:avLst>
              <a:gd name="adj1" fmla="val 91987"/>
              <a:gd name="adj2" fmla="val 253291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Previous Letter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5421801" y="1446239"/>
            <a:ext cx="662587" cy="387276"/>
          </a:xfrm>
          <a:prstGeom prst="wedgeRectCallout">
            <a:avLst>
              <a:gd name="adj1" fmla="val 157163"/>
              <a:gd name="adj2" fmla="val 352581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3145366" y="4259861"/>
            <a:ext cx="1738485" cy="387276"/>
          </a:xfrm>
          <a:prstGeom prst="wedgeRectCallout">
            <a:avLst>
              <a:gd name="adj1" fmla="val 165249"/>
              <a:gd name="adj2" fmla="val -38652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Next Word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5073595" y="5607695"/>
            <a:ext cx="1136495" cy="387276"/>
          </a:xfrm>
          <a:prstGeom prst="wedgeRectCallout">
            <a:avLst>
              <a:gd name="adj1" fmla="val 107821"/>
              <a:gd name="adj2" fmla="val -208517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A2717EE-7FA1-4AE5-A182-E7439721779B}"/>
              </a:ext>
            </a:extLst>
          </p:cNvPr>
          <p:cNvSpPr/>
          <p:nvPr/>
        </p:nvSpPr>
        <p:spPr>
          <a:xfrm>
            <a:off x="3141766" y="2835441"/>
            <a:ext cx="1931829" cy="387276"/>
          </a:xfrm>
          <a:prstGeom prst="wedgeRectCallout">
            <a:avLst>
              <a:gd name="adj1" fmla="val 140474"/>
              <a:gd name="adj2" fmla="val 16258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Previous Word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994752D-CBC7-43D4-9ABB-1D40B894A364}"/>
              </a:ext>
            </a:extLst>
          </p:cNvPr>
          <p:cNvSpPr/>
          <p:nvPr/>
        </p:nvSpPr>
        <p:spPr>
          <a:xfrm>
            <a:off x="4014609" y="4941702"/>
            <a:ext cx="1738485" cy="387276"/>
          </a:xfrm>
          <a:prstGeom prst="wedgeRectCallout">
            <a:avLst>
              <a:gd name="adj1" fmla="val 111851"/>
              <a:gd name="adj2" fmla="val -133047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Next Letter</a:t>
            </a:r>
          </a:p>
        </p:txBody>
      </p:sp>
    </p:spTree>
    <p:extLst>
      <p:ext uri="{BB962C8B-B14F-4D97-AF65-F5344CB8AC3E}">
        <p14:creationId xmlns:p14="http://schemas.microsoft.com/office/powerpoint/2010/main" val="41058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5" grpId="0" animBg="1"/>
      <p:bldP spid="18" grpId="0" animBg="1"/>
      <p:bldP spid="19" grpId="0" animBg="1"/>
      <p:bldP spid="23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923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the difference between the Home screen and a Project screen</a:t>
            </a:r>
          </a:p>
          <a:p>
            <a:r>
              <a:rPr lang="en-US" dirty="0"/>
              <a:t>Move between BTT Writer screens</a:t>
            </a:r>
          </a:p>
          <a:p>
            <a:r>
              <a:rPr lang="en-US" dirty="0"/>
              <a:t>Describe the three views of a text project</a:t>
            </a:r>
          </a:p>
          <a:p>
            <a:r>
              <a:rPr lang="en-US" dirty="0"/>
              <a:t>Describe the columns of Notes, Questions,</a:t>
            </a:r>
            <a:br>
              <a:rPr lang="en-US" dirty="0"/>
            </a:br>
            <a:r>
              <a:rPr lang="en-US" dirty="0"/>
              <a:t>and Words projects</a:t>
            </a:r>
          </a:p>
          <a:p>
            <a:r>
              <a:rPr lang="en-US" dirty="0"/>
              <a:t>Navigate within a project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56E62B4-2D5C-4830-BC5A-66E523020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56" y="1853248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242781-DA41-4DCE-A215-C62433CE4852}"/>
              </a:ext>
            </a:extLst>
          </p:cNvPr>
          <p:cNvSpPr txBox="1">
            <a:spLocks/>
          </p:cNvSpPr>
          <p:nvPr/>
        </p:nvSpPr>
        <p:spPr>
          <a:xfrm>
            <a:off x="0" y="1887396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Home: </a:t>
            </a:r>
            <a:r>
              <a:rPr lang="en-US" sz="2400" dirty="0"/>
              <a:t>Lists all of your projects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E8BE7A-7A27-4F5C-A04F-8657D7D3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77" y="2523080"/>
            <a:ext cx="5238945" cy="311447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E49CC-43D4-4B0A-A238-B9A57DE29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4" y="2576741"/>
            <a:ext cx="5245747" cy="2667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0729"/>
          </a:xfrm>
        </p:spPr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849690" y="97924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31476-2369-4F03-ACAE-8D8D7E2E3FF1}"/>
              </a:ext>
            </a:extLst>
          </p:cNvPr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2779383" y="3271950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47999"/>
                <a:gd name="adj2" fmla="val -189166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38312"/>
                <a:gd name="adj2" fmla="val -195462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4199617" y="3043692"/>
            <a:ext cx="6341423" cy="669593"/>
            <a:chOff x="5329999" y="3059911"/>
            <a:chExt cx="6341423" cy="669593"/>
          </a:xfrm>
          <a:solidFill>
            <a:schemeClr val="tx1"/>
          </a:solidFill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-15778"/>
                <a:gd name="adj2" fmla="val -9642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</a:t>
              </a:r>
              <a:r>
                <a:rPr lang="en-US" sz="1400" dirty="0">
                  <a:solidFill>
                    <a:srgbClr val="FF0000"/>
                  </a:solidFill>
                </a:rPr>
                <a:t>button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-40409"/>
                <a:gd name="adj2" fmla="val -100293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5A1FA1-901D-45CF-BF02-FAD3FE1A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30" y="2903451"/>
            <a:ext cx="6351305" cy="3766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2A12D-8A4C-44E2-8DEE-EDFA36DB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the Project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AF89-EE25-4A5E-A895-E7BA582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79894"/>
            <a:ext cx="8946541" cy="419548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The project screen looks different depending on the type of project.</a:t>
            </a:r>
          </a:p>
          <a:p>
            <a:r>
              <a:rPr lang="en-US" sz="2400" dirty="0"/>
              <a:t>To navigate to the Project screen,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ABC95E-DFB8-43CC-863E-9F75CF43F36F}"/>
              </a:ext>
            </a:extLst>
          </p:cNvPr>
          <p:cNvSpPr txBox="1">
            <a:spLocks/>
          </p:cNvSpPr>
          <p:nvPr/>
        </p:nvSpPr>
        <p:spPr>
          <a:xfrm>
            <a:off x="6485801" y="2318619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click the project you want to open.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EA44C-47E2-4364-833B-5E0502C5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31" y="4917333"/>
            <a:ext cx="4012925" cy="4108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A1AFBE-0B35-4D35-BCB7-D5FBB13DAE1D}"/>
              </a:ext>
            </a:extLst>
          </p:cNvPr>
          <p:cNvCxnSpPr>
            <a:cxnSpLocks/>
          </p:cNvCxnSpPr>
          <p:nvPr/>
        </p:nvCxnSpPr>
        <p:spPr>
          <a:xfrm flipH="1">
            <a:off x="5145024" y="2767584"/>
            <a:ext cx="3364992" cy="2401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850E9D-8BCC-4E35-BEC0-5A23C624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47" y="2494111"/>
            <a:ext cx="7052866" cy="418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139233" y="1614129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Chapter or </a:t>
            </a:r>
            <a:br>
              <a:rPr lang="en-US" i="1" dirty="0"/>
            </a:br>
            <a:r>
              <a:rPr lang="en-US" i="1" dirty="0"/>
              <a:t>Read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62B0A-C14E-40A2-ACA7-A03D425CBBA7}"/>
              </a:ext>
            </a:extLst>
          </p:cNvPr>
          <p:cNvCxnSpPr>
            <a:cxnSpLocks/>
          </p:cNvCxnSpPr>
          <p:nvPr/>
        </p:nvCxnSpPr>
        <p:spPr>
          <a:xfrm flipV="1">
            <a:off x="3579890" y="4604798"/>
            <a:ext cx="10931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1674477" y="200530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Up and down </a:t>
            </a:r>
            <a:br>
              <a:rPr lang="en-US" dirty="0"/>
            </a:br>
            <a:r>
              <a:rPr lang="en-US" dirty="0"/>
              <a:t>arrows move</a:t>
            </a:r>
            <a:br>
              <a:rPr lang="en-US" dirty="0"/>
            </a:br>
            <a:r>
              <a:rPr lang="en-US" dirty="0"/>
              <a:t>through the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B88CB6-3E63-4870-9977-DA3B0D019828}"/>
              </a:ext>
            </a:extLst>
          </p:cNvPr>
          <p:cNvSpPr txBox="1">
            <a:spLocks/>
          </p:cNvSpPr>
          <p:nvPr/>
        </p:nvSpPr>
        <p:spPr>
          <a:xfrm>
            <a:off x="1674477" y="379480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Click right to</a:t>
            </a:r>
            <a:br>
              <a:rPr lang="en-US" dirty="0"/>
            </a:br>
            <a:r>
              <a:rPr lang="en-US" dirty="0"/>
              <a:t>see translated</a:t>
            </a:r>
            <a:br>
              <a:rPr lang="en-US" dirty="0"/>
            </a:br>
            <a:r>
              <a:rPr lang="en-US" dirty="0"/>
              <a:t>text, if any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623141-2548-4557-B3A7-B5B9981CC03C}"/>
              </a:ext>
            </a:extLst>
          </p:cNvPr>
          <p:cNvSpPr txBox="1"/>
          <p:nvPr/>
        </p:nvSpPr>
        <p:spPr>
          <a:xfrm>
            <a:off x="7574508" y="2060520"/>
            <a:ext cx="4356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Chapter view of the source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F3E35-C091-44D1-850C-37633C0518E0}"/>
              </a:ext>
            </a:extLst>
          </p:cNvPr>
          <p:cNvSpPr/>
          <p:nvPr/>
        </p:nvSpPr>
        <p:spPr>
          <a:xfrm>
            <a:off x="7574508" y="2101466"/>
            <a:ext cx="4266362" cy="3591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4C896D-19A8-4A1A-B129-085C67217B4F}"/>
              </a:ext>
            </a:extLst>
          </p:cNvPr>
          <p:cNvCxnSpPr>
            <a:cxnSpLocks/>
          </p:cNvCxnSpPr>
          <p:nvPr/>
        </p:nvCxnSpPr>
        <p:spPr>
          <a:xfrm>
            <a:off x="4053291" y="6057981"/>
            <a:ext cx="77144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6B315-9C6E-4A00-AC18-A78F5A1A3ABA}"/>
              </a:ext>
            </a:extLst>
          </p:cNvPr>
          <p:cNvCxnSpPr>
            <a:cxnSpLocks/>
          </p:cNvCxnSpPr>
          <p:nvPr/>
        </p:nvCxnSpPr>
        <p:spPr>
          <a:xfrm>
            <a:off x="3724835" y="2904565"/>
            <a:ext cx="1242950" cy="138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5642678" y="4489627"/>
            <a:ext cx="1931829" cy="387276"/>
          </a:xfrm>
          <a:prstGeom prst="wedgeRectCallout">
            <a:avLst>
              <a:gd name="adj1" fmla="val -75977"/>
              <a:gd name="adj2" fmla="val 63276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Enter Chapter #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5642678" y="3975188"/>
            <a:ext cx="2208970" cy="387276"/>
          </a:xfrm>
          <a:prstGeom prst="wedgeRectCallout">
            <a:avLst>
              <a:gd name="adj1" fmla="val -77161"/>
              <a:gd name="adj2" fmla="val 123184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Previous Chapter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5642678" y="3460749"/>
            <a:ext cx="662587" cy="387276"/>
          </a:xfrm>
          <a:prstGeom prst="wedgeRectCallout">
            <a:avLst>
              <a:gd name="adj1" fmla="val -127097"/>
              <a:gd name="adj2" fmla="val 197190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5642678" y="5004066"/>
            <a:ext cx="1738485" cy="387276"/>
          </a:xfrm>
          <a:prstGeom prst="wedgeRectCallout">
            <a:avLst>
              <a:gd name="adj1" fmla="val -78332"/>
              <a:gd name="adj2" fmla="val -14253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Next Chapter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5642678" y="5518507"/>
            <a:ext cx="1111690" cy="387276"/>
          </a:xfrm>
          <a:prstGeom prst="wedgeRectCallout">
            <a:avLst>
              <a:gd name="adj1" fmla="val -100972"/>
              <a:gd name="adj2" fmla="val -70638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  <p:bldP spid="20" grpId="0" animBg="1"/>
      <p:bldP spid="17" grpId="0" animBg="1"/>
      <p:bldP spid="15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DA64C-B928-4560-8704-1553BF86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88" y="2578608"/>
            <a:ext cx="7003474" cy="4153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EE436-2288-4AE5-BB5C-41BEE07C0570}"/>
              </a:ext>
            </a:extLst>
          </p:cNvPr>
          <p:cNvCxnSpPr>
            <a:cxnSpLocks/>
          </p:cNvCxnSpPr>
          <p:nvPr/>
        </p:nvCxnSpPr>
        <p:spPr>
          <a:xfrm>
            <a:off x="3608832" y="3291840"/>
            <a:ext cx="717508" cy="17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182EFA-74EF-45C8-B7B0-DC0A2F60547C}"/>
              </a:ext>
            </a:extLst>
          </p:cNvPr>
          <p:cNvSpPr txBox="1"/>
          <p:nvPr/>
        </p:nvSpPr>
        <p:spPr>
          <a:xfrm>
            <a:off x="6472896" y="223828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Chunk view of the source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64C91-3EAA-49B5-B7A5-436AB198F549}"/>
              </a:ext>
            </a:extLst>
          </p:cNvPr>
          <p:cNvSpPr/>
          <p:nvPr/>
        </p:nvSpPr>
        <p:spPr>
          <a:xfrm>
            <a:off x="1484310" y="4036494"/>
            <a:ext cx="2630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Click right to see translated text or to translate a chunk </a:t>
            </a:r>
            <a:endParaRPr lang="en-US" i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78FE28-2A17-4219-B32A-4855D2FC4A24}"/>
              </a:ext>
            </a:extLst>
          </p:cNvPr>
          <p:cNvSpPr/>
          <p:nvPr/>
        </p:nvSpPr>
        <p:spPr>
          <a:xfrm>
            <a:off x="6442916" y="2238286"/>
            <a:ext cx="3517948" cy="3403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96BEE-0A5C-48F2-B996-1806BCCC2172}"/>
              </a:ext>
            </a:extLst>
          </p:cNvPr>
          <p:cNvCxnSpPr>
            <a:cxnSpLocks/>
          </p:cNvCxnSpPr>
          <p:nvPr/>
        </p:nvCxnSpPr>
        <p:spPr>
          <a:xfrm>
            <a:off x="3955001" y="4445467"/>
            <a:ext cx="72029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C99CEB-E5D3-4D8B-B234-7247BD9D4D14}"/>
              </a:ext>
            </a:extLst>
          </p:cNvPr>
          <p:cNvSpPr txBox="1">
            <a:spLocks/>
          </p:cNvSpPr>
          <p:nvPr/>
        </p:nvSpPr>
        <p:spPr>
          <a:xfrm>
            <a:off x="1139233" y="1614129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Chapter 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Chunk view</a:t>
            </a:r>
          </a:p>
        </p:txBody>
      </p:sp>
    </p:spTree>
    <p:extLst>
      <p:ext uri="{BB962C8B-B14F-4D97-AF65-F5344CB8AC3E}">
        <p14:creationId xmlns:p14="http://schemas.microsoft.com/office/powerpoint/2010/main" val="12938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B0957-3186-4AC2-8A80-03F0FAB9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861" y="2748532"/>
            <a:ext cx="5342857" cy="30190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F64C91-3EAA-49B5-B7A5-436AB198F549}"/>
              </a:ext>
            </a:extLst>
          </p:cNvPr>
          <p:cNvSpPr/>
          <p:nvPr/>
        </p:nvSpPr>
        <p:spPr>
          <a:xfrm>
            <a:off x="2194560" y="3955399"/>
            <a:ext cx="3374727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FF0000"/>
                </a:solidFill>
              </a:rPr>
              <a:t>Note: If you don’t see the chunk view, open Settings and set Blind Edit Mode to On.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F9F3F8-4FD7-4228-BBF8-9DC30D67EF72}"/>
              </a:ext>
            </a:extLst>
          </p:cNvPr>
          <p:cNvSpPr txBox="1">
            <a:spLocks/>
          </p:cNvSpPr>
          <p:nvPr/>
        </p:nvSpPr>
        <p:spPr>
          <a:xfrm>
            <a:off x="1139233" y="161412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Chunk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37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7E9AD3-FAAF-4936-ABD6-153D882B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53" y="2577025"/>
            <a:ext cx="7055353" cy="417136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3ACB8D-AB37-42D8-8C71-D2D5B4F5D57C}"/>
              </a:ext>
            </a:extLst>
          </p:cNvPr>
          <p:cNvSpPr txBox="1">
            <a:spLocks/>
          </p:cNvSpPr>
          <p:nvPr/>
        </p:nvSpPr>
        <p:spPr>
          <a:xfrm>
            <a:off x="1139233" y="161412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Chunk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Check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>
            <a:off x="3072384" y="3714998"/>
            <a:ext cx="2041987" cy="106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62AB1-B9D5-4ADE-B755-89F71FF0B10A}"/>
              </a:ext>
            </a:extLst>
          </p:cNvPr>
          <p:cNvCxnSpPr>
            <a:cxnSpLocks/>
          </p:cNvCxnSpPr>
          <p:nvPr/>
        </p:nvCxnSpPr>
        <p:spPr>
          <a:xfrm flipV="1">
            <a:off x="4482059" y="4614056"/>
            <a:ext cx="7429525" cy="331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352920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(Scroll right to see)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with source and translation side by side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7" y="2268266"/>
            <a:ext cx="6128219" cy="271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73916B-AFEF-4E99-87D3-DC79FEF7DBE7}"/>
              </a:ext>
            </a:extLst>
          </p:cNvPr>
          <p:cNvCxnSpPr>
            <a:cxnSpLocks/>
          </p:cNvCxnSpPr>
          <p:nvPr/>
        </p:nvCxnSpPr>
        <p:spPr>
          <a:xfrm>
            <a:off x="4669536" y="5291904"/>
            <a:ext cx="6571472" cy="1187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50D8662-EDBC-4EA6-9AC6-222B27DEB77C}"/>
              </a:ext>
            </a:extLst>
          </p:cNvPr>
          <p:cNvSpPr txBox="1">
            <a:spLocks/>
          </p:cNvSpPr>
          <p:nvPr/>
        </p:nvSpPr>
        <p:spPr>
          <a:xfrm>
            <a:off x="1139233" y="161412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Chunk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Check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AEBBE-B311-421A-960C-711BE1FA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71" y="2590133"/>
            <a:ext cx="7077629" cy="41845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356468-2670-484B-9737-3002470CADE3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>
            <a:off x="3121152" y="3720871"/>
            <a:ext cx="1993219" cy="100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41297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(Scroll right to see)</a:t>
            </a:r>
          </a:p>
          <a:p>
            <a:pPr lvl="1"/>
            <a:r>
              <a:rPr lang="en-US" dirty="0"/>
              <a:t>Click the tabs to see</a:t>
            </a:r>
            <a:br>
              <a:rPr lang="en-US" dirty="0"/>
            </a:br>
            <a:r>
              <a:rPr lang="en-US" dirty="0"/>
              <a:t>Notes, Words, </a:t>
            </a:r>
            <a:br>
              <a:rPr lang="en-US" dirty="0"/>
            </a:br>
            <a:r>
              <a:rPr lang="en-US" dirty="0"/>
              <a:t>Questions, and UDB.</a:t>
            </a:r>
            <a:br>
              <a:rPr lang="en-US" dirty="0"/>
            </a:br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8" y="2268266"/>
            <a:ext cx="5988600" cy="338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21A9DD-C958-4377-95AD-CA7BF8DC3FBF}"/>
              </a:ext>
            </a:extLst>
          </p:cNvPr>
          <p:cNvSpPr/>
          <p:nvPr/>
        </p:nvSpPr>
        <p:spPr>
          <a:xfrm>
            <a:off x="9572424" y="4435140"/>
            <a:ext cx="554215" cy="280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B6B80D-6B53-4854-A416-E82141711D4E}"/>
              </a:ext>
            </a:extLst>
          </p:cNvPr>
          <p:cNvSpPr/>
          <p:nvPr/>
        </p:nvSpPr>
        <p:spPr>
          <a:xfrm>
            <a:off x="1185037" y="5662711"/>
            <a:ext cx="554215" cy="280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BC1B3-BAE5-4443-9839-38FFD1E75DB3}"/>
              </a:ext>
            </a:extLst>
          </p:cNvPr>
          <p:cNvSpPr/>
          <p:nvPr/>
        </p:nvSpPr>
        <p:spPr>
          <a:xfrm>
            <a:off x="10514282" y="4435140"/>
            <a:ext cx="554214" cy="280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BC5BE4-1842-410F-9826-D2A17F872D66}"/>
              </a:ext>
            </a:extLst>
          </p:cNvPr>
          <p:cNvSpPr/>
          <p:nvPr/>
        </p:nvSpPr>
        <p:spPr>
          <a:xfrm>
            <a:off x="11415560" y="4441249"/>
            <a:ext cx="482280" cy="268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5C8A69-B8AE-4300-8152-27C3EE76E39D}"/>
              </a:ext>
            </a:extLst>
          </p:cNvPr>
          <p:cNvCxnSpPr>
            <a:cxnSpLocks/>
          </p:cNvCxnSpPr>
          <p:nvPr/>
        </p:nvCxnSpPr>
        <p:spPr>
          <a:xfrm flipV="1">
            <a:off x="4560277" y="4682398"/>
            <a:ext cx="4922697" cy="1222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1688</TotalTime>
  <Words>709</Words>
  <Application>Microsoft Office PowerPoint</Application>
  <PresentationFormat>Widescreen</PresentationFormat>
  <Paragraphs>182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Performing Navigation</vt:lpstr>
      <vt:lpstr>What Is This Presentation About?</vt:lpstr>
      <vt:lpstr>Two Types of Screens</vt:lpstr>
      <vt:lpstr>Navigating to the Project Screen</vt:lpstr>
      <vt:lpstr>Project Screen for a Text Project</vt:lpstr>
      <vt:lpstr>Project Screen for a Text Project</vt:lpstr>
      <vt:lpstr>Project Screen for a Text Project</vt:lpstr>
      <vt:lpstr>Project Screen for a Text Project</vt:lpstr>
      <vt:lpstr>Project Screen for a Text Project</vt:lpstr>
      <vt:lpstr>Project Screen for a Text Project</vt:lpstr>
      <vt:lpstr>Using the Options (3-dot) Menu</vt:lpstr>
      <vt:lpstr>Return to the Home Screen</vt:lpstr>
      <vt:lpstr>Opening a Notes Project</vt:lpstr>
      <vt:lpstr>Project Screen for a Notes Project</vt:lpstr>
      <vt:lpstr>Navigation in a Notes Project</vt:lpstr>
      <vt:lpstr>Opening a Questions Project</vt:lpstr>
      <vt:lpstr>Project Screen for a Questions Project</vt:lpstr>
      <vt:lpstr>Navigation in a Questions Project (same as Notes project)</vt:lpstr>
      <vt:lpstr>Opening a Words Project</vt:lpstr>
      <vt:lpstr>Project Screen for a Words Project</vt:lpstr>
      <vt:lpstr>Navigation in a Words Project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26</cp:revision>
  <dcterms:created xsi:type="dcterms:W3CDTF">2019-11-18T15:43:47Z</dcterms:created>
  <dcterms:modified xsi:type="dcterms:W3CDTF">2019-11-19T19:52:12Z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