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9"/>
  </p:notesMasterIdLst>
  <p:sldIdLst>
    <p:sldId id="300" r:id="rId5"/>
    <p:sldId id="341" r:id="rId6"/>
    <p:sldId id="343" r:id="rId7"/>
    <p:sldId id="256" r:id="rId8"/>
    <p:sldId id="298" r:id="rId9"/>
    <p:sldId id="270" r:id="rId10"/>
    <p:sldId id="345" r:id="rId11"/>
    <p:sldId id="267" r:id="rId12"/>
    <p:sldId id="293" r:id="rId13"/>
    <p:sldId id="302" r:id="rId14"/>
    <p:sldId id="273" r:id="rId15"/>
    <p:sldId id="299" r:id="rId16"/>
    <p:sldId id="344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ED8C0B-CEE7-45ED-B90F-D15536814D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6A6C4D2-D997-4426-AA76-32996808C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CB12D6-FD76-4892-BF81-4AD4EA112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D9D1ADF-7590-4BBB-9EDD-3E7500C2F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04A5310-CEF2-4234-8175-4AFD0179D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8B3AA9-54DF-4483-9DCC-50279CDAC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5FC716-C57F-4D9C-9DD4-F2CF2314B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B7CE1-9B31-46F8-9C40-78825E325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7A2A57-243F-45D1-820F-B4BB0CFEC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1794A1D-4318-4627-BD74-5EFA7360C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815A2C-B4AF-4F6E-BB37-F24AA56F71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1680F6-9963-4905-B727-8D3965119E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4B6FC36-52C3-4A4E-B7A7-D587581C7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F6ED-6719-4EFD-83FA-A8A693814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4755A36-B9F6-4561-AB02-D389EE704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6EFEFFE-CD1D-411D-860B-B245EFDD4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698653-0439-4A17-87E1-AE0D806C3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live.door43.org/u/Door43/en_ta/eccd2b1a6f/04-checking.html#intro-level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btt-writer-docs/blob/master/docs/DUpload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ufw.io/pub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tt-writer.readthedocs.io/en/latest/dUpload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WycliffeAssociates/btt-writer-docs/blob/master/docs/DUpload.pdf" TargetMode="External"/><Relationship Id="rId5" Type="http://schemas.openxmlformats.org/officeDocument/2006/relationships/hyperlink" Target="https://door43.org/u" TargetMode="External"/><Relationship Id="rId4" Type="http://schemas.openxmlformats.org/officeDocument/2006/relationships/hyperlink" Target="https://wacs.bibletranslationtools.org/username/project_co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1858787" y="4009697"/>
            <a:ext cx="7884303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publish the source text for a Gateway Language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261754" y="1207724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Door43: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Door43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238702" y="5726287"/>
            <a:ext cx="809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60C474-B9F6-464A-841A-E0E166F3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99" y="1356667"/>
            <a:ext cx="1885714" cy="31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898667" y="137763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hlinkClick r:id="rId3"/>
              </a:rPr>
              <a:t>project review </a:t>
            </a:r>
            <a:r>
              <a:rPr lang="en-US" dirty="0"/>
              <a:t>to ensure that:</a:t>
            </a:r>
          </a:p>
          <a:p>
            <a:pPr lvl="1"/>
            <a:r>
              <a:rPr lang="en-US" sz="2400" dirty="0"/>
              <a:t>Translation is complete </a:t>
            </a:r>
          </a:p>
          <a:p>
            <a:pPr lvl="1"/>
            <a:r>
              <a:rPr lang="en-US" sz="2400" dirty="0"/>
              <a:t>All contributors are listed </a:t>
            </a:r>
            <a:r>
              <a:rPr lang="en-US" sz="1800" dirty="0"/>
              <a:t>(include their server </a:t>
            </a:r>
            <a:br>
              <a:rPr lang="en-US" sz="1800" dirty="0"/>
            </a:br>
            <a:r>
              <a:rPr lang="en-US" sz="18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completed project to content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source text request </a:t>
            </a:r>
            <a:r>
              <a:rPr lang="en-US" dirty="0" err="1"/>
              <a:t>form: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i</a:t>
            </a:r>
            <a:br>
              <a:rPr lang="en-US" dirty="0">
                <a:solidFill>
                  <a:srgbClr val="404040"/>
                </a:solidFill>
                <a:latin typeface="Lato"/>
              </a:rPr>
            </a:br>
            <a:r>
              <a:rPr lang="en-US" dirty="0">
                <a:solidFill>
                  <a:srgbClr val="404040"/>
                </a:solidFill>
                <a:latin typeface="Lato"/>
              </a:rPr>
              <a:t>at </a:t>
            </a:r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http://ufw.io/pub/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</a:t>
            </a:r>
            <a:endParaRPr lang="en-US" dirty="0"/>
          </a:p>
          <a:p>
            <a:pPr lvl="1"/>
            <a:r>
              <a:rPr lang="en-US" sz="2400" dirty="0"/>
              <a:t>You will be contacted about any issues.</a:t>
            </a:r>
          </a:p>
          <a:p>
            <a:pPr lvl="1"/>
            <a:r>
              <a:rPr lang="en-US" sz="2400" dirty="0"/>
              <a:t>You will be notified when publishing is </a:t>
            </a:r>
            <a:br>
              <a:rPr lang="en-US" sz="2400" dirty="0"/>
            </a:br>
            <a:r>
              <a:rPr lang="en-US" sz="2400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BE921-1164-4E26-B360-54DBF9C2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8007" y="2476292"/>
            <a:ext cx="1949206" cy="2806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061" y="4544524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5078030-ED87-4FF3-A113-49912FDB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1652587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A2B9C-78E8-42A3-AADB-ABBA619B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BC574-61BB-453C-86E4-A2F672D7F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492714">
            <a:off x="2948606" y="48326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8B7B39D5-786E-4575-A901-652EAD0DFC46}"/>
              </a:ext>
            </a:extLst>
          </p:cNvPr>
          <p:cNvSpPr/>
          <p:nvPr/>
        </p:nvSpPr>
        <p:spPr>
          <a:xfrm rot="10400772">
            <a:off x="6331215" y="492429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C51-11DD-4DF8-8E15-B520839F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960555"/>
            <a:ext cx="9404723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/>
              <a:t> </a:t>
            </a:r>
            <a:endParaRPr lang="en-US" sz="2400" dirty="0"/>
          </a:p>
          <a:p>
            <a:pPr lvl="0"/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0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a Project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E4F3804-2A1B-419A-9646-71064134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1652587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Self-publishing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1542579" y="3526544"/>
            <a:ext cx="2578318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7333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492086"/>
            <a:ext cx="10088944" cy="4195481"/>
          </a:xfrm>
        </p:spPr>
        <p:txBody>
          <a:bodyPr>
            <a:noAutofit/>
          </a:bodyPr>
          <a:lstStyle/>
          <a:p>
            <a:r>
              <a:rPr lang="en-US" sz="2400" dirty="0"/>
              <a:t>Upload your project to the content server as often as you want to create a backup of your work (see </a:t>
            </a:r>
            <a:r>
              <a:rPr lang="en-US" sz="2400" dirty="0">
                <a:hlinkClick r:id="rId3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lvl="1"/>
            <a:r>
              <a:rPr lang="en-US" sz="2400" dirty="0"/>
              <a:t>For WACS: </a:t>
            </a:r>
            <a:r>
              <a:rPr lang="en-US" b="1" dirty="0">
                <a:hlinkClick r:id="rId4"/>
              </a:rPr>
              <a:t>https://wacs.bibletranslationtools.org/</a:t>
            </a:r>
            <a:r>
              <a:rPr lang="en-US" i="1" dirty="0">
                <a:hlinkClick r:id="rId4"/>
              </a:rPr>
              <a:t>username/project_code</a:t>
            </a:r>
            <a:r>
              <a:rPr lang="en-US" sz="1400" i="1" dirty="0"/>
              <a:t>.</a:t>
            </a:r>
          </a:p>
          <a:p>
            <a:pPr lvl="1"/>
            <a:r>
              <a:rPr lang="en-US" sz="2400" dirty="0"/>
              <a:t>For DCS: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https://door43.org/u https://door43.org/u</a:t>
            </a:r>
            <a:r>
              <a:rPr lang="en-US" b="1" dirty="0"/>
              <a:t>/</a:t>
            </a:r>
            <a:r>
              <a:rPr lang="en-US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  <a:endParaRPr lang="en-US" sz="2400" i="1" dirty="0"/>
          </a:p>
          <a:p>
            <a:r>
              <a:rPr lang="en-US" sz="2400" dirty="0"/>
              <a:t>See </a:t>
            </a:r>
            <a:r>
              <a:rPr lang="en-US" sz="2400" dirty="0">
                <a:hlinkClick r:id="rId6"/>
              </a:rPr>
              <a:t>Uploading, Exporting, and Importing a Project</a:t>
            </a:r>
            <a:br>
              <a:rPr lang="en-US" sz="2400" i="1" dirty="0"/>
            </a:br>
            <a:r>
              <a:rPr lang="en-US" sz="2400" i="1" dirty="0"/>
              <a:t>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4115252" y="241581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F446-75C1-44F2-B773-2FB8F2E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58133"/>
            <a:ext cx="5553351" cy="2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ebc9d3-73c5-43d0-b794-270dc3c2d1a0"/>
    <ds:schemaRef ds:uri="http://purl.org/dc/elements/1.1/"/>
    <ds:schemaRef ds:uri="http://schemas.microsoft.com/office/2006/metadata/properties"/>
    <ds:schemaRef ds:uri="e6b6b08c-4e37-4703-b140-b9e21b970c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55</TotalTime>
  <Words>375</Words>
  <Application>Microsoft Office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Publishing a Project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6</cp:revision>
  <dcterms:created xsi:type="dcterms:W3CDTF">2019-11-19T19:56:01Z</dcterms:created>
  <dcterms:modified xsi:type="dcterms:W3CDTF">2019-11-19T20:52:00Z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