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qr4KA0PHMqnZJuM/W7OkDX/mX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6259" y="168030"/>
            <a:ext cx="636352" cy="71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168030"/>
            <a:ext cx="636352" cy="71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2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168030"/>
            <a:ext cx="636352" cy="71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9" name="Google Shape;79;p2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80" name="Google Shape;80;p2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168030"/>
            <a:ext cx="636352" cy="71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2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168030"/>
            <a:ext cx="636352" cy="71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4" name="Google Shape;94;p2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2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2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168030"/>
            <a:ext cx="636352" cy="71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2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2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9" name="Google Shape;109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2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168030"/>
            <a:ext cx="636352" cy="71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2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168030"/>
            <a:ext cx="636352" cy="71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1" name="Google Shape;121;p2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168030"/>
            <a:ext cx="636352" cy="71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3" name="Google Shape;2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6259" y="168030"/>
            <a:ext cx="636352" cy="71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9" name="Google Shape;2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4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6259" y="168030"/>
            <a:ext cx="636352" cy="71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5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6259" y="168030"/>
            <a:ext cx="636352" cy="71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2" name="Google Shape;4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6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6259" y="168030"/>
            <a:ext cx="636352" cy="71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168030"/>
            <a:ext cx="636352" cy="71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168030"/>
            <a:ext cx="636352" cy="71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168030"/>
            <a:ext cx="636352" cy="71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168030"/>
            <a:ext cx="636352" cy="717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1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/>
              <a:t>Mise à jour des </a:t>
            </a:r>
            <a:r>
              <a:rPr lang="en-US" dirty="0" err="1"/>
              <a:t>éléments</a:t>
            </a:r>
            <a:r>
              <a:rPr lang="en-US" dirty="0"/>
              <a:t> du </a:t>
            </a:r>
            <a:r>
              <a:rPr lang="en-US" dirty="0" err="1"/>
              <a:t>logiciel</a:t>
            </a:r>
            <a:endParaRPr dirty="0"/>
          </a:p>
        </p:txBody>
      </p:sp>
      <p:sp>
        <p:nvSpPr>
          <p:cNvPr id="127" name="Google Shape;127;p1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Rédacteur BTT pour le bureau</a:t>
            </a:r>
            <a:endParaRPr/>
          </a:p>
        </p:txBody>
      </p:sp>
      <p:sp>
        <p:nvSpPr>
          <p:cNvPr id="128" name="Google Shape;128;p1"/>
          <p:cNvSpPr txBox="1"/>
          <p:nvPr/>
        </p:nvSpPr>
        <p:spPr>
          <a:xfrm>
            <a:off x="6850743" y="5109029"/>
            <a:ext cx="2960914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Qu'avez vous appris ?</a:t>
            </a:r>
            <a:endParaRPr/>
          </a:p>
        </p:txBody>
      </p:sp>
      <p:sp>
        <p:nvSpPr>
          <p:cNvPr id="217" name="Google Shape;217;p10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6305675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Dans ce présentation, vous avez appris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Mettre à jour la liste de textes sources disponibles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Télécharger les textes sources disponibles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Mettre à jour les langues cibles disponibles</a:t>
            </a:r>
            <a:endParaRPr/>
          </a:p>
        </p:txBody>
      </p:sp>
      <p:pic>
        <p:nvPicPr>
          <p:cNvPr id="218" name="Google Shape;218;p10" descr="A close up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8214" y="1567500"/>
            <a:ext cx="38385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 quoi est-il question dans cette présentation ?</a:t>
            </a:r>
            <a:endParaRPr/>
          </a:p>
        </p:txBody>
      </p:sp>
      <p:sp>
        <p:nvSpPr>
          <p:cNvPr id="135" name="Google Shape;135;p2"/>
          <p:cNvSpPr txBox="1">
            <a:spLocks noGrp="1"/>
          </p:cNvSpPr>
          <p:nvPr>
            <p:ph type="body" idx="1"/>
          </p:nvPr>
        </p:nvSpPr>
        <p:spPr>
          <a:xfrm>
            <a:off x="1438385" y="1754325"/>
            <a:ext cx="6305700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Dans cette présentation, vous allez apprendre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Mettre à jour la liste des textes sources disponibles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Télécharger les textes sources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Mettre à jour la liste des langues cibles disponibles.</a:t>
            </a:r>
            <a:endParaRPr/>
          </a:p>
        </p:txBody>
      </p:sp>
      <p:pic>
        <p:nvPicPr>
          <p:cNvPr id="136" name="Google Shape;136;p2" descr="A close up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8214" y="1567500"/>
            <a:ext cx="38385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2503" y="3773572"/>
            <a:ext cx="3061528" cy="263170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 txBox="1">
            <a:spLocks noGrp="1"/>
          </p:cNvSpPr>
          <p:nvPr>
            <p:ph type="title"/>
          </p:nvPr>
        </p:nvSpPr>
        <p:spPr>
          <a:xfrm>
            <a:off x="646100" y="452725"/>
            <a:ext cx="97329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Quels éléments du logiciel ( Program Elements) peut-on mettre à jour?</a:t>
            </a:r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body" idx="1"/>
          </p:nvPr>
        </p:nvSpPr>
        <p:spPr>
          <a:xfrm>
            <a:off x="3276833" y="1954210"/>
            <a:ext cx="6054736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Les nouveaux textes sources et les langues sont constamment ajoutés au fur et à mesure que le travail est fait.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Sélectionner les mises à jour parmis les options de la page d'accueil 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Être connecté à l'Internet pour faire les mises à jour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Options de mise à jour: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Mettre à jour la liste des textes sources disponibles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Télécharger les textes source disponibles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Mettre à jour la liste des langues cibles</a:t>
            </a:r>
            <a:endParaRPr/>
          </a:p>
        </p:txBody>
      </p:sp>
      <p:cxnSp>
        <p:nvCxnSpPr>
          <p:cNvPr id="144" name="Google Shape;144;p3"/>
          <p:cNvCxnSpPr/>
          <p:nvPr/>
        </p:nvCxnSpPr>
        <p:spPr>
          <a:xfrm>
            <a:off x="8389075" y="4746500"/>
            <a:ext cx="813600" cy="14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5" name="Google Shape;145;p3"/>
          <p:cNvCxnSpPr/>
          <p:nvPr/>
        </p:nvCxnSpPr>
        <p:spPr>
          <a:xfrm rot="10800000" flipH="1">
            <a:off x="8496225" y="5328250"/>
            <a:ext cx="888000" cy="122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" name="Google Shape;146;p3"/>
          <p:cNvCxnSpPr/>
          <p:nvPr/>
        </p:nvCxnSpPr>
        <p:spPr>
          <a:xfrm rot="10800000" flipH="1">
            <a:off x="8389075" y="5787550"/>
            <a:ext cx="765300" cy="229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47" name="Google Shape;14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8878" y="1838293"/>
            <a:ext cx="2387954" cy="4851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6656" y="1514707"/>
            <a:ext cx="2400794" cy="2049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 txBox="1">
            <a:spLocks noGrp="1"/>
          </p:cNvSpPr>
          <p:nvPr>
            <p:ph type="title"/>
          </p:nvPr>
        </p:nvSpPr>
        <p:spPr>
          <a:xfrm>
            <a:off x="646100" y="452725"/>
            <a:ext cx="97482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Mise à jour des listes de textes sources</a:t>
            </a:r>
            <a:endParaRPr/>
          </a:p>
        </p:txBody>
      </p:sp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1484300" y="1653075"/>
            <a:ext cx="4941300" cy="51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3528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/>
              <a:t>Mettre à jour uniquement la liste qui s'affiche dans BTT Writer, et non les textes eux-mêmes. </a:t>
            </a:r>
            <a:endParaRPr/>
          </a:p>
          <a:p>
            <a:pPr marL="742950" lvl="1" indent="-278892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Réduire les fichiers à télécharger</a:t>
            </a:r>
            <a:endParaRPr/>
          </a:p>
          <a:p>
            <a:pPr marL="742950" lvl="1" indent="-278892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Devoir télécharger le texte source avant de l'utiliser</a:t>
            </a:r>
            <a:endParaRPr/>
          </a:p>
          <a:p>
            <a:pPr marL="342900" lvl="0" indent="-3352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/>
              <a:t>Cela prends quelques minutes</a:t>
            </a:r>
            <a:endParaRPr/>
          </a:p>
          <a:p>
            <a:pPr marL="342900" lvl="0" indent="-3352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/>
              <a:t>A la fin du téléchargement, un message affiche le nombre de textes source disponibles - fermer ce message là.</a:t>
            </a:r>
            <a:endParaRPr/>
          </a:p>
          <a:p>
            <a:pPr marL="342900" lvl="0" indent="-3352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/>
              <a:t>Vous avez maintenant une option pour télécharger les textes sélectionnés ; vous pouvez cliquer sur                                                             « Home » (page                                                                d'accueil) dans le                                                          menu (fil d'ariane)                                                                       pour revenir à la                                                                         page d'accueil.</a:t>
            </a:r>
            <a:endParaRPr/>
          </a:p>
          <a:p>
            <a:pPr marL="342900" lvl="0" indent="-24892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/>
          </a:p>
          <a:p>
            <a:pPr marL="342900" lvl="0" indent="-24892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/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4893" y="2999311"/>
            <a:ext cx="2822462" cy="20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13581" y="4615058"/>
            <a:ext cx="2822461" cy="222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32031" y="5004753"/>
            <a:ext cx="4525419" cy="17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Téléchargement des textes sources disponibles</a:t>
            </a:r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body" idx="1"/>
          </p:nvPr>
        </p:nvSpPr>
        <p:spPr>
          <a:xfrm>
            <a:off x="769202" y="2038531"/>
            <a:ext cx="6755923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Lorsque vous choisissez de télécharger les textes source disponible depuis le menu de mise à jour, vous avez deux options pour consulter les textes source :</a:t>
            </a:r>
            <a:endParaRPr/>
          </a:p>
          <a:p>
            <a:pPr marL="457200" marR="0" lvl="0" indent="-4572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Selon les langues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</a:t>
            </a:r>
            <a:endParaRPr/>
          </a:p>
          <a:p>
            <a:pPr marL="457200" marR="0" lvl="0" indent="-4572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entury Gothic"/>
              <a:buAutoNum type="arabicPeriod" startAt="2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selon les livres</a:t>
            </a:r>
            <a:endParaRPr/>
          </a:p>
          <a:p>
            <a:pPr marL="0" marR="0" lvl="0" indent="1016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1786" y="2116944"/>
            <a:ext cx="3838095" cy="32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0889" y="3764563"/>
            <a:ext cx="6038095" cy="38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4261" y="4285131"/>
            <a:ext cx="3124437" cy="186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94851" y="4285131"/>
            <a:ext cx="3124437" cy="252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70035" y="3040821"/>
            <a:ext cx="3757483" cy="109875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Consultation des textes sources selon les langues</a:t>
            </a:r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2766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Cela vous permet de télécharger les livres en une fois pour une langue donnée.</a:t>
            </a:r>
            <a:endParaRPr/>
          </a:p>
          <a:p>
            <a:pPr marL="342900" lvl="0" indent="-32766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ct val="8000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Lorsque vous sélectionnez une langue, seul les livres disponibles dans cette langue vont s'afficher.</a:t>
            </a:r>
            <a:endParaRPr/>
          </a:p>
          <a:p>
            <a:pPr marL="342900" lvl="0" indent="-32766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ct val="8000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Pour consulter selon les langues :</a:t>
            </a:r>
            <a:endParaRPr/>
          </a:p>
          <a:p>
            <a:pPr marL="914400" lvl="1" indent="-443483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ct val="79999"/>
              <a:buFont typeface="Century Gothic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Faites défiler ou recherchez une                                                                                                       langue.</a:t>
            </a:r>
            <a:endParaRPr/>
          </a:p>
          <a:p>
            <a:pPr marL="914400" lvl="1" indent="-443483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ct val="79999"/>
              <a:buFont typeface="Century Gothic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Cliquez sur la langue pour la                                                                                                                      sélectionner.</a:t>
            </a:r>
            <a:endParaRPr/>
          </a:p>
          <a:p>
            <a:pPr marL="914400" lvl="1" indent="-443483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ct val="79999"/>
              <a:buFont typeface="Century Gothic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Sélectionnez une catégorie de textes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disponibles (« Other » (Autres)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correspond à OBS et aux mots de                                                                                                                                                                                                    traduction.)</a:t>
            </a:r>
            <a:endParaRPr/>
          </a:p>
          <a:p>
            <a:pPr marL="914400" lvl="1" indent="-443483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ct val="79999"/>
              <a:buFont typeface="Century Gothic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Cochez le(s) texte(s) désirés et cliquez                                                                                                                                                  sur télécharger.</a:t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6555317" y="2919435"/>
            <a:ext cx="561163" cy="56116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7592525" y="3557110"/>
            <a:ext cx="561163" cy="56116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5582087" y="5292171"/>
            <a:ext cx="561163" cy="56116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10623747" y="4911217"/>
            <a:ext cx="561163" cy="56116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5798" y="1733938"/>
            <a:ext cx="6038096" cy="38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>
            <a:spLocks noGrp="1"/>
          </p:cNvSpPr>
          <p:nvPr>
            <p:ph type="body" idx="1"/>
          </p:nvPr>
        </p:nvSpPr>
        <p:spPr>
          <a:xfrm>
            <a:off x="1484310" y="1668002"/>
            <a:ext cx="10466685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Vous permet de télécharger plusieurs langues en une fois en un seul livre.</a:t>
            </a:r>
            <a:endParaRPr/>
          </a:p>
          <a:p>
            <a:pPr marL="342900" lvl="0" indent="-3429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Lorsque vous sélectionnez un livre, vous allez uniquement voir les langues disponibles pour ce livre là.</a:t>
            </a:r>
            <a:endParaRPr/>
          </a:p>
          <a:p>
            <a:pPr marL="342900" lvl="0" indent="-3429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Pour consulter par livre:</a:t>
            </a:r>
            <a:endParaRPr/>
          </a:p>
          <a:p>
            <a:pPr marL="914400" lvl="1" indent="-4572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Sélectionnez une catégorie.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(«Other» (Autres) correspond à                                                                                                                                                          OBS et aux mots de traduction.)</a:t>
            </a:r>
            <a:endParaRPr/>
          </a:p>
          <a:p>
            <a:pPr marL="914400" lvl="1" indent="-4572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Sélectionnez un livre.</a:t>
            </a:r>
            <a:endParaRPr/>
          </a:p>
          <a:p>
            <a:pPr marL="914400" lvl="1" indent="-4572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Cochez la(les) langue(s)                                                                                                                                                                                désirée(s) et cliquez sur                                                                                                                                              Télécharger.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85" name="Google Shape;18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4966" y="3441204"/>
            <a:ext cx="3687142" cy="2000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7760" y="4769090"/>
            <a:ext cx="2816092" cy="192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47760" y="2982074"/>
            <a:ext cx="2816093" cy="151635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Consultation des textes sources                                                             par livre</a:t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6451581" y="2872727"/>
            <a:ext cx="561163" cy="56116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7012744" y="5218276"/>
            <a:ext cx="561163" cy="56116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10598221" y="3588408"/>
            <a:ext cx="561163" cy="56116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83143" y="1108942"/>
            <a:ext cx="6019048" cy="42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Lorsque vous essayez de télécharger les textes sources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Vous pourrez recevoir un message d'échec.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Un ou plusieurs choix ont un </a:t>
            </a: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/>
              <a:t> rouge à côté du nom. Ces textes sources n'ont pas été téléchargé.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Vous pouvez essayer de télécharger les textes dont le téléchargement a échoué.</a:t>
            </a:r>
            <a:endParaRPr/>
          </a:p>
        </p:txBody>
      </p:sp>
      <p:sp>
        <p:nvSpPr>
          <p:cNvPr id="198" name="Google Shape;198;p8"/>
          <p:cNvSpPr txBox="1"/>
          <p:nvPr/>
        </p:nvSpPr>
        <p:spPr>
          <a:xfrm>
            <a:off x="1484310" y="308728"/>
            <a:ext cx="10018713" cy="89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Consultation des textes sources                                      par livre</a:t>
            </a:r>
            <a:endParaRPr sz="4200" b="0" i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9821" y="4386934"/>
            <a:ext cx="2968837" cy="207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191" y="4403985"/>
            <a:ext cx="3047618" cy="206113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Mise à jour de la liste des langues cibles disponibles</a:t>
            </a:r>
            <a:endParaRPr/>
          </a:p>
        </p:txBody>
      </p:sp>
      <p:sp>
        <p:nvSpPr>
          <p:cNvPr id="206" name="Google Shape;206;p9"/>
          <p:cNvSpPr txBox="1">
            <a:spLocks noGrp="1"/>
          </p:cNvSpPr>
          <p:nvPr>
            <p:ph type="body" idx="1"/>
          </p:nvPr>
        </p:nvSpPr>
        <p:spPr>
          <a:xfrm>
            <a:off x="1104224" y="1700175"/>
            <a:ext cx="93207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Pour mettre à jour la liste de tous les langues cible disponibles dans le logiciel :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Sélectionner « Mettre à jour la liste des langues cible » du menu de mise à jour.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Une fenêtre de progression s'ouvre.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la fin de la progression du message montre combien de nouvelles langues cible ont été ajoutées. Cliquez sur « Close » (fermer) pour revenir à la fenêtre principale.</a:t>
            </a:r>
            <a:endParaRPr sz="2000"/>
          </a:p>
        </p:txBody>
      </p:sp>
      <p:sp>
        <p:nvSpPr>
          <p:cNvPr id="207" name="Google Shape;207;p9"/>
          <p:cNvSpPr/>
          <p:nvPr/>
        </p:nvSpPr>
        <p:spPr>
          <a:xfrm>
            <a:off x="6881960" y="4481676"/>
            <a:ext cx="561163" cy="56116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10588488" y="4481676"/>
            <a:ext cx="561163" cy="56116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pic>
        <p:nvPicPr>
          <p:cNvPr id="209" name="Google Shape;20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8045" y="4386934"/>
            <a:ext cx="2594444" cy="221461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9"/>
          <p:cNvSpPr/>
          <p:nvPr/>
        </p:nvSpPr>
        <p:spPr>
          <a:xfrm>
            <a:off x="3264603" y="4481676"/>
            <a:ext cx="561163" cy="56116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Widescreen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Noto Sans Symbols</vt:lpstr>
      <vt:lpstr>Century Gothic</vt:lpstr>
      <vt:lpstr>Calibri</vt:lpstr>
      <vt:lpstr>Arial</vt:lpstr>
      <vt:lpstr>Ion</vt:lpstr>
      <vt:lpstr>Mise à jour des éléments du logiciel</vt:lpstr>
      <vt:lpstr>De quoi est-il question dans cette présentation ?</vt:lpstr>
      <vt:lpstr>Quels éléments du logiciel ( Program Elements) peut-on mettre à jour?</vt:lpstr>
      <vt:lpstr>Mise à jour des listes de textes sources</vt:lpstr>
      <vt:lpstr>Téléchargement des textes sources disponibles</vt:lpstr>
      <vt:lpstr>Consultation des textes sources selon les langues</vt:lpstr>
      <vt:lpstr>Consultation des textes sources                                                             par livre</vt:lpstr>
      <vt:lpstr>PowerPoint Presentation</vt:lpstr>
      <vt:lpstr>Mise à jour de la liste des langues cibles disponibles</vt:lpstr>
      <vt:lpstr>Qu'avez vous appris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à jour des éléments du logiciel</dc:title>
  <dc:creator>Pamela Gamer</dc:creator>
  <cp:lastModifiedBy>Christine Jarka</cp:lastModifiedBy>
  <cp:revision>1</cp:revision>
  <dcterms:created xsi:type="dcterms:W3CDTF">2019-11-27T13:06:20Z</dcterms:created>
  <dcterms:modified xsi:type="dcterms:W3CDTF">2021-06-09T12:38:15Z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