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7" d="100"/>
          <a:sy n="77" d="100"/>
        </p:scale>
        <p:origin x="10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0.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075723" cy="3329581"/>
          </a:xfrm>
        </p:spPr>
        <p:txBody>
          <a:bodyPr/>
          <a:lstStyle/>
          <a:p>
            <a:r>
              <a:rPr lang="en-US" dirty="0" err="1"/>
              <a:t>translationRecorder</a:t>
            </a:r>
            <a:endParaRPr lang="en-US" dirty="0"/>
          </a:p>
        </p:txBody>
      </p:sp>
      <p:sp>
        <p:nvSpPr>
          <p:cNvPr id="3" name="Subtitle 2"/>
          <p:cNvSpPr>
            <a:spLocks noGrp="1"/>
          </p:cNvSpPr>
          <p:nvPr>
            <p:ph type="subTitle" idx="1"/>
          </p:nvPr>
        </p:nvSpPr>
        <p:spPr/>
        <p:txBody>
          <a:bodyPr/>
          <a:lstStyle/>
          <a:p>
            <a:r>
              <a:rPr lang="en-US" dirty="0"/>
              <a:t>How to guide</a:t>
            </a:r>
          </a:p>
        </p:txBody>
      </p:sp>
    </p:spTree>
    <p:extLst>
      <p:ext uri="{BB962C8B-B14F-4D97-AF65-F5344CB8AC3E}">
        <p14:creationId xmlns:p14="http://schemas.microsoft.com/office/powerpoint/2010/main" val="245715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You have now set all your settings and are ready to work within </a:t>
            </a:r>
            <a:r>
              <a:rPr lang="en-US" dirty="0" err="1"/>
              <a:t>translationRecorder</a:t>
            </a:r>
            <a:r>
              <a:rPr lang="en-US" dirty="0"/>
              <a:t>.  Now tap the back arrow at the bottom of the screen.  That will take you out to the main menu. </a:t>
            </a:r>
          </a:p>
        </p:txBody>
      </p:sp>
      <p:pic>
        <p:nvPicPr>
          <p:cNvPr id="2" name="Picture 1"/>
          <p:cNvPicPr>
            <a:picLocks noChangeAspect="1"/>
          </p:cNvPicPr>
          <p:nvPr/>
        </p:nvPicPr>
        <p:blipFill>
          <a:blip r:embed="rId2"/>
          <a:stretch>
            <a:fillRect/>
          </a:stretch>
        </p:blipFill>
        <p:spPr>
          <a:xfrm>
            <a:off x="2007816" y="2257264"/>
            <a:ext cx="7137532" cy="4186066"/>
          </a:xfrm>
          <a:prstGeom prst="rect">
            <a:avLst/>
          </a:prstGeom>
        </p:spPr>
      </p:pic>
    </p:spTree>
    <p:extLst>
      <p:ext uri="{BB962C8B-B14F-4D97-AF65-F5344CB8AC3E}">
        <p14:creationId xmlns:p14="http://schemas.microsoft.com/office/powerpoint/2010/main" val="25671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Recorder:</a:t>
            </a:r>
          </a:p>
        </p:txBody>
      </p:sp>
      <p:sp>
        <p:nvSpPr>
          <p:cNvPr id="3" name="Content Placeholder 2"/>
          <p:cNvSpPr>
            <a:spLocks noGrp="1"/>
          </p:cNvSpPr>
          <p:nvPr>
            <p:ph idx="1"/>
          </p:nvPr>
        </p:nvSpPr>
        <p:spPr/>
        <p:txBody>
          <a:bodyPr/>
          <a:lstStyle/>
          <a:p>
            <a:r>
              <a:rPr lang="en-US" dirty="0"/>
              <a:t>Click anywhere in the pink section to take you into the Recorder.</a:t>
            </a:r>
          </a:p>
        </p:txBody>
      </p:sp>
      <p:pic>
        <p:nvPicPr>
          <p:cNvPr id="4" name="Picture 3"/>
          <p:cNvPicPr>
            <a:picLocks noChangeAspect="1"/>
          </p:cNvPicPr>
          <p:nvPr/>
        </p:nvPicPr>
        <p:blipFill>
          <a:blip r:embed="rId2"/>
          <a:stretch>
            <a:fillRect/>
          </a:stretch>
        </p:blipFill>
        <p:spPr>
          <a:xfrm>
            <a:off x="1977656" y="2583712"/>
            <a:ext cx="7050270" cy="4131608"/>
          </a:xfrm>
          <a:prstGeom prst="rect">
            <a:avLst/>
          </a:prstGeom>
        </p:spPr>
      </p:pic>
    </p:spTree>
    <p:extLst>
      <p:ext uri="{BB962C8B-B14F-4D97-AF65-F5344CB8AC3E}">
        <p14:creationId xmlns:p14="http://schemas.microsoft.com/office/powerpoint/2010/main" val="315583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You are now in the Recorder.  You can see the Target Language, the Source, the Book, the Chapter and the Verse right above the pink bar at the bottom.  You can tap on the play button in the gray bar at the top of the screen to listen to the English version of that particular verse/chunk.</a:t>
            </a:r>
          </a:p>
        </p:txBody>
      </p:sp>
      <p:pic>
        <p:nvPicPr>
          <p:cNvPr id="4" name="Picture 3"/>
          <p:cNvPicPr>
            <a:picLocks noChangeAspect="1"/>
          </p:cNvPicPr>
          <p:nvPr/>
        </p:nvPicPr>
        <p:blipFill>
          <a:blip r:embed="rId2"/>
          <a:stretch>
            <a:fillRect/>
          </a:stretch>
        </p:blipFill>
        <p:spPr>
          <a:xfrm>
            <a:off x="809844" y="2849525"/>
            <a:ext cx="10515976" cy="3710763"/>
          </a:xfrm>
          <a:prstGeom prst="rect">
            <a:avLst/>
          </a:prstGeom>
        </p:spPr>
      </p:pic>
    </p:spTree>
    <p:extLst>
      <p:ext uri="{BB962C8B-B14F-4D97-AF65-F5344CB8AC3E}">
        <p14:creationId xmlns:p14="http://schemas.microsoft.com/office/powerpoint/2010/main" val="227700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When you are ready to start Recording simply tap the      in the pink bar.  Speak clear and loudly into the microphone.  As you begin to speak you will see waves appear on the screen which is a result of the sound of your voice.  When done with that portion tap the pause button.  You can then start recording again or tap the checkmark to move to the checking screen.</a:t>
            </a:r>
          </a:p>
        </p:txBody>
      </p:sp>
      <p:pic>
        <p:nvPicPr>
          <p:cNvPr id="5" name="Picture 4"/>
          <p:cNvPicPr/>
          <p:nvPr/>
        </p:nvPicPr>
        <p:blipFill>
          <a:blip r:embed="rId2"/>
          <a:stretch>
            <a:fillRect/>
          </a:stretch>
        </p:blipFill>
        <p:spPr>
          <a:xfrm>
            <a:off x="8172930" y="935666"/>
            <a:ext cx="312420" cy="304800"/>
          </a:xfrm>
          <a:prstGeom prst="rect">
            <a:avLst/>
          </a:prstGeom>
        </p:spPr>
      </p:pic>
      <p:pic>
        <p:nvPicPr>
          <p:cNvPr id="2" name="Picture 1"/>
          <p:cNvPicPr>
            <a:picLocks noChangeAspect="1"/>
          </p:cNvPicPr>
          <p:nvPr/>
        </p:nvPicPr>
        <p:blipFill>
          <a:blip r:embed="rId3"/>
          <a:stretch>
            <a:fillRect/>
          </a:stretch>
        </p:blipFill>
        <p:spPr>
          <a:xfrm>
            <a:off x="478733" y="3133060"/>
            <a:ext cx="11148369" cy="3115340"/>
          </a:xfrm>
          <a:prstGeom prst="rect">
            <a:avLst/>
          </a:prstGeom>
        </p:spPr>
      </p:pic>
    </p:spTree>
    <p:extLst>
      <p:ext uri="{BB962C8B-B14F-4D97-AF65-F5344CB8AC3E}">
        <p14:creationId xmlns:p14="http://schemas.microsoft.com/office/powerpoint/2010/main" val="337223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After you have recorded the material and you have you have tapped the checkmark to move to the checking screen, you are now able to edit your recording.  To replay your recording simply press the play button      .  To rewind the recording press     and to fast forward press      . </a:t>
            </a:r>
          </a:p>
        </p:txBody>
      </p:sp>
      <p:pic>
        <p:nvPicPr>
          <p:cNvPr id="2" name="Picture 1"/>
          <p:cNvPicPr>
            <a:picLocks noChangeAspect="1"/>
          </p:cNvPicPr>
          <p:nvPr/>
        </p:nvPicPr>
        <p:blipFill>
          <a:blip r:embed="rId2"/>
          <a:stretch>
            <a:fillRect/>
          </a:stretch>
        </p:blipFill>
        <p:spPr>
          <a:xfrm>
            <a:off x="478733" y="3133060"/>
            <a:ext cx="11148369" cy="3115340"/>
          </a:xfrm>
          <a:prstGeom prst="rect">
            <a:avLst/>
          </a:prstGeom>
        </p:spPr>
      </p:pic>
      <p:pic>
        <p:nvPicPr>
          <p:cNvPr id="6" name="Picture 5"/>
          <p:cNvPicPr/>
          <p:nvPr/>
        </p:nvPicPr>
        <p:blipFill>
          <a:blip r:embed="rId3"/>
          <a:stretch>
            <a:fillRect/>
          </a:stretch>
        </p:blipFill>
        <p:spPr>
          <a:xfrm>
            <a:off x="4231277" y="1906411"/>
            <a:ext cx="228600" cy="255905"/>
          </a:xfrm>
          <a:prstGeom prst="rect">
            <a:avLst/>
          </a:prstGeom>
        </p:spPr>
      </p:pic>
      <p:pic>
        <p:nvPicPr>
          <p:cNvPr id="7" name="Picture 6"/>
          <p:cNvPicPr/>
          <p:nvPr/>
        </p:nvPicPr>
        <p:blipFill>
          <a:blip r:embed="rId4"/>
          <a:stretch>
            <a:fillRect/>
          </a:stretch>
        </p:blipFill>
        <p:spPr>
          <a:xfrm>
            <a:off x="8412901" y="1911091"/>
            <a:ext cx="257175" cy="257175"/>
          </a:xfrm>
          <a:prstGeom prst="rect">
            <a:avLst/>
          </a:prstGeom>
        </p:spPr>
      </p:pic>
      <p:pic>
        <p:nvPicPr>
          <p:cNvPr id="8" name="Picture 7"/>
          <p:cNvPicPr/>
          <p:nvPr/>
        </p:nvPicPr>
        <p:blipFill>
          <a:blip r:embed="rId5"/>
          <a:stretch>
            <a:fillRect/>
          </a:stretch>
        </p:blipFill>
        <p:spPr>
          <a:xfrm>
            <a:off x="3761694" y="2223048"/>
            <a:ext cx="253365" cy="247650"/>
          </a:xfrm>
          <a:prstGeom prst="rect">
            <a:avLst/>
          </a:prstGeom>
        </p:spPr>
      </p:pic>
    </p:spTree>
    <p:extLst>
      <p:ext uri="{BB962C8B-B14F-4D97-AF65-F5344CB8AC3E}">
        <p14:creationId xmlns:p14="http://schemas.microsoft.com/office/powerpoint/2010/main" val="237528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After you have recorded the material and you have you have tapped the checkmark to move to the checking screen, you are now able to edit your recording.  To replay your recording simply press the play button      .  To rewind the recording press     and to fast forward press      . </a:t>
            </a:r>
          </a:p>
        </p:txBody>
      </p:sp>
      <p:pic>
        <p:nvPicPr>
          <p:cNvPr id="6" name="Picture 5"/>
          <p:cNvPicPr/>
          <p:nvPr/>
        </p:nvPicPr>
        <p:blipFill>
          <a:blip r:embed="rId2"/>
          <a:stretch>
            <a:fillRect/>
          </a:stretch>
        </p:blipFill>
        <p:spPr>
          <a:xfrm>
            <a:off x="4231277" y="1906411"/>
            <a:ext cx="228600" cy="255905"/>
          </a:xfrm>
          <a:prstGeom prst="rect">
            <a:avLst/>
          </a:prstGeom>
        </p:spPr>
      </p:pic>
      <p:pic>
        <p:nvPicPr>
          <p:cNvPr id="7" name="Picture 6"/>
          <p:cNvPicPr/>
          <p:nvPr/>
        </p:nvPicPr>
        <p:blipFill>
          <a:blip r:embed="rId3"/>
          <a:stretch>
            <a:fillRect/>
          </a:stretch>
        </p:blipFill>
        <p:spPr>
          <a:xfrm>
            <a:off x="8412901" y="1911091"/>
            <a:ext cx="257175" cy="257175"/>
          </a:xfrm>
          <a:prstGeom prst="rect">
            <a:avLst/>
          </a:prstGeom>
        </p:spPr>
      </p:pic>
      <p:pic>
        <p:nvPicPr>
          <p:cNvPr id="8" name="Picture 7"/>
          <p:cNvPicPr/>
          <p:nvPr/>
        </p:nvPicPr>
        <p:blipFill>
          <a:blip r:embed="rId4"/>
          <a:stretch>
            <a:fillRect/>
          </a:stretch>
        </p:blipFill>
        <p:spPr>
          <a:xfrm>
            <a:off x="3761694" y="2223048"/>
            <a:ext cx="253365" cy="247650"/>
          </a:xfrm>
          <a:prstGeom prst="rect">
            <a:avLst/>
          </a:prstGeom>
        </p:spPr>
      </p:pic>
      <p:pic>
        <p:nvPicPr>
          <p:cNvPr id="4" name="Picture 3"/>
          <p:cNvPicPr>
            <a:picLocks noChangeAspect="1"/>
          </p:cNvPicPr>
          <p:nvPr/>
        </p:nvPicPr>
        <p:blipFill>
          <a:blip r:embed="rId5"/>
          <a:stretch>
            <a:fillRect/>
          </a:stretch>
        </p:blipFill>
        <p:spPr>
          <a:xfrm>
            <a:off x="2256993" y="2636875"/>
            <a:ext cx="6679948" cy="3901236"/>
          </a:xfrm>
          <a:prstGeom prst="rect">
            <a:avLst/>
          </a:prstGeom>
        </p:spPr>
      </p:pic>
      <p:sp>
        <p:nvSpPr>
          <p:cNvPr id="9" name="Right Arrow 8"/>
          <p:cNvSpPr/>
          <p:nvPr/>
        </p:nvSpPr>
        <p:spPr>
          <a:xfrm rot="9260907">
            <a:off x="6177336" y="5351809"/>
            <a:ext cx="1205306" cy="5775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86991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compare your recording to the original version press the      and press play     .  To pause the recording press the pause button    . To rewind or fast forward press and hold the dot      and slide to the left for rewind or to the left to fast forward.  To return to your recording press the      button.</a:t>
            </a:r>
          </a:p>
        </p:txBody>
      </p:sp>
      <p:pic>
        <p:nvPicPr>
          <p:cNvPr id="10" name="Picture 9"/>
          <p:cNvPicPr/>
          <p:nvPr/>
        </p:nvPicPr>
        <p:blipFill>
          <a:blip r:embed="rId2"/>
          <a:stretch>
            <a:fillRect/>
          </a:stretch>
        </p:blipFill>
        <p:spPr>
          <a:xfrm>
            <a:off x="8812165" y="955715"/>
            <a:ext cx="295275" cy="295275"/>
          </a:xfrm>
          <a:prstGeom prst="rect">
            <a:avLst/>
          </a:prstGeom>
        </p:spPr>
      </p:pic>
      <p:pic>
        <p:nvPicPr>
          <p:cNvPr id="11" name="Picture 10"/>
          <p:cNvPicPr/>
          <p:nvPr/>
        </p:nvPicPr>
        <p:blipFill>
          <a:blip r:embed="rId3"/>
          <a:stretch>
            <a:fillRect/>
          </a:stretch>
        </p:blipFill>
        <p:spPr>
          <a:xfrm>
            <a:off x="2805799" y="1241784"/>
            <a:ext cx="247650" cy="305435"/>
          </a:xfrm>
          <a:prstGeom prst="rect">
            <a:avLst/>
          </a:prstGeom>
        </p:spPr>
      </p:pic>
      <p:pic>
        <p:nvPicPr>
          <p:cNvPr id="12" name="Picture 11"/>
          <p:cNvPicPr/>
          <p:nvPr/>
        </p:nvPicPr>
        <p:blipFill>
          <a:blip r:embed="rId4"/>
          <a:stretch>
            <a:fillRect/>
          </a:stretch>
        </p:blipFill>
        <p:spPr>
          <a:xfrm>
            <a:off x="9107440" y="1270568"/>
            <a:ext cx="236855" cy="266700"/>
          </a:xfrm>
          <a:prstGeom prst="rect">
            <a:avLst/>
          </a:prstGeom>
        </p:spPr>
      </p:pic>
      <p:pic>
        <p:nvPicPr>
          <p:cNvPr id="13" name="Picture 12"/>
          <p:cNvPicPr/>
          <p:nvPr/>
        </p:nvPicPr>
        <p:blipFill>
          <a:blip r:embed="rId5"/>
          <a:stretch>
            <a:fillRect/>
          </a:stretch>
        </p:blipFill>
        <p:spPr>
          <a:xfrm>
            <a:off x="7119383" y="1632070"/>
            <a:ext cx="294640" cy="313690"/>
          </a:xfrm>
          <a:prstGeom prst="rect">
            <a:avLst/>
          </a:prstGeom>
        </p:spPr>
      </p:pic>
      <p:pic>
        <p:nvPicPr>
          <p:cNvPr id="14" name="Picture 13"/>
          <p:cNvPicPr/>
          <p:nvPr/>
        </p:nvPicPr>
        <p:blipFill>
          <a:blip r:embed="rId6"/>
          <a:stretch>
            <a:fillRect/>
          </a:stretch>
        </p:blipFill>
        <p:spPr>
          <a:xfrm>
            <a:off x="2654139" y="2204289"/>
            <a:ext cx="352425" cy="285750"/>
          </a:xfrm>
          <a:prstGeom prst="rect">
            <a:avLst/>
          </a:prstGeom>
        </p:spPr>
      </p:pic>
      <p:pic>
        <p:nvPicPr>
          <p:cNvPr id="2" name="Picture 1"/>
          <p:cNvPicPr>
            <a:picLocks noChangeAspect="1"/>
          </p:cNvPicPr>
          <p:nvPr/>
        </p:nvPicPr>
        <p:blipFill>
          <a:blip r:embed="rId7"/>
          <a:stretch>
            <a:fillRect/>
          </a:stretch>
        </p:blipFill>
        <p:spPr>
          <a:xfrm>
            <a:off x="485928" y="2642165"/>
            <a:ext cx="11334581" cy="3725978"/>
          </a:xfrm>
          <a:prstGeom prst="rect">
            <a:avLst/>
          </a:prstGeom>
        </p:spPr>
      </p:pic>
    </p:spTree>
    <p:extLst>
      <p:ext uri="{BB962C8B-B14F-4D97-AF65-F5344CB8AC3E}">
        <p14:creationId xmlns:p14="http://schemas.microsoft.com/office/powerpoint/2010/main" val="155074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remove a section of recording simply line up the thin yellow line where you want it to start to cut and press the     button.  This will insert a marker where the cut will start.  Then drag the recording by holding your finger on the screen and sliding to the left until you reach the end of the cut and press the      button.  This will mark the section for deletion.  To delete press the     . </a:t>
            </a:r>
          </a:p>
        </p:txBody>
      </p:sp>
      <p:pic>
        <p:nvPicPr>
          <p:cNvPr id="9" name="Picture 8"/>
          <p:cNvPicPr/>
          <p:nvPr/>
        </p:nvPicPr>
        <p:blipFill>
          <a:blip r:embed="rId2"/>
          <a:stretch>
            <a:fillRect/>
          </a:stretch>
        </p:blipFill>
        <p:spPr>
          <a:xfrm>
            <a:off x="7230137" y="1289806"/>
            <a:ext cx="240397" cy="251915"/>
          </a:xfrm>
          <a:prstGeom prst="rect">
            <a:avLst/>
          </a:prstGeom>
        </p:spPr>
      </p:pic>
      <p:pic>
        <p:nvPicPr>
          <p:cNvPr id="15" name="Picture 14"/>
          <p:cNvPicPr/>
          <p:nvPr/>
        </p:nvPicPr>
        <p:blipFill>
          <a:blip r:embed="rId3"/>
          <a:stretch>
            <a:fillRect/>
          </a:stretch>
        </p:blipFill>
        <p:spPr>
          <a:xfrm>
            <a:off x="6381832" y="2200938"/>
            <a:ext cx="267235" cy="289585"/>
          </a:xfrm>
          <a:prstGeom prst="rect">
            <a:avLst/>
          </a:prstGeom>
        </p:spPr>
      </p:pic>
      <p:pic>
        <p:nvPicPr>
          <p:cNvPr id="16" name="Picture 15"/>
          <p:cNvPicPr/>
          <p:nvPr/>
        </p:nvPicPr>
        <p:blipFill>
          <a:blip r:embed="rId4"/>
          <a:stretch>
            <a:fillRect/>
          </a:stretch>
        </p:blipFill>
        <p:spPr>
          <a:xfrm>
            <a:off x="6515450" y="2522422"/>
            <a:ext cx="247650" cy="238125"/>
          </a:xfrm>
          <a:prstGeom prst="rect">
            <a:avLst/>
          </a:prstGeom>
        </p:spPr>
      </p:pic>
      <p:pic>
        <p:nvPicPr>
          <p:cNvPr id="4" name="Picture 3"/>
          <p:cNvPicPr>
            <a:picLocks noChangeAspect="1"/>
          </p:cNvPicPr>
          <p:nvPr/>
        </p:nvPicPr>
        <p:blipFill>
          <a:blip r:embed="rId5"/>
          <a:stretch>
            <a:fillRect/>
          </a:stretch>
        </p:blipFill>
        <p:spPr>
          <a:xfrm>
            <a:off x="574158" y="2892057"/>
            <a:ext cx="11148447" cy="3710484"/>
          </a:xfrm>
          <a:prstGeom prst="rect">
            <a:avLst/>
          </a:prstGeom>
        </p:spPr>
      </p:pic>
    </p:spTree>
    <p:extLst>
      <p:ext uri="{BB962C8B-B14F-4D97-AF65-F5344CB8AC3E}">
        <p14:creationId xmlns:p14="http://schemas.microsoft.com/office/powerpoint/2010/main" val="299257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insert a new section to the recording simply line up the thin yellow line where you want the recording to be insert and press the      .  This will open a new recording session.  Press the      to start recording.  When finished press the     .  To insert the new recording press the     .  A pop up will appear stating it is inserting recording…please wait.  It will then take you back to the original recording for you to either replay      or save     .</a:t>
            </a:r>
          </a:p>
        </p:txBody>
      </p:sp>
      <p:pic>
        <p:nvPicPr>
          <p:cNvPr id="8" name="Picture 7"/>
          <p:cNvPicPr/>
          <p:nvPr/>
        </p:nvPicPr>
        <p:blipFill>
          <a:blip r:embed="rId2"/>
          <a:stretch>
            <a:fillRect/>
          </a:stretch>
        </p:blipFill>
        <p:spPr>
          <a:xfrm>
            <a:off x="8987245" y="1257935"/>
            <a:ext cx="304800" cy="318770"/>
          </a:xfrm>
          <a:prstGeom prst="rect">
            <a:avLst/>
          </a:prstGeom>
        </p:spPr>
      </p:pic>
      <p:pic>
        <p:nvPicPr>
          <p:cNvPr id="10" name="Picture 9"/>
          <p:cNvPicPr/>
          <p:nvPr/>
        </p:nvPicPr>
        <p:blipFill>
          <a:blip r:embed="rId3"/>
          <a:stretch>
            <a:fillRect/>
          </a:stretch>
        </p:blipFill>
        <p:spPr>
          <a:xfrm>
            <a:off x="6975566" y="1616682"/>
            <a:ext cx="304800" cy="297180"/>
          </a:xfrm>
          <a:prstGeom prst="rect">
            <a:avLst/>
          </a:prstGeom>
        </p:spPr>
      </p:pic>
      <p:pic>
        <p:nvPicPr>
          <p:cNvPr id="11" name="Picture 10"/>
          <p:cNvPicPr/>
          <p:nvPr/>
        </p:nvPicPr>
        <p:blipFill>
          <a:blip r:embed="rId4"/>
          <a:stretch>
            <a:fillRect/>
          </a:stretch>
        </p:blipFill>
        <p:spPr>
          <a:xfrm>
            <a:off x="4460518" y="1903229"/>
            <a:ext cx="276225" cy="303530"/>
          </a:xfrm>
          <a:prstGeom prst="rect">
            <a:avLst/>
          </a:prstGeom>
        </p:spPr>
      </p:pic>
      <p:pic>
        <p:nvPicPr>
          <p:cNvPr id="12" name="Picture 11"/>
          <p:cNvPicPr/>
          <p:nvPr/>
        </p:nvPicPr>
        <p:blipFill>
          <a:blip r:embed="rId5"/>
          <a:stretch>
            <a:fillRect/>
          </a:stretch>
        </p:blipFill>
        <p:spPr>
          <a:xfrm>
            <a:off x="9508557" y="1881963"/>
            <a:ext cx="273398" cy="292897"/>
          </a:xfrm>
          <a:prstGeom prst="rect">
            <a:avLst/>
          </a:prstGeom>
        </p:spPr>
      </p:pic>
      <p:pic>
        <p:nvPicPr>
          <p:cNvPr id="13" name="Picture 12"/>
          <p:cNvPicPr/>
          <p:nvPr/>
        </p:nvPicPr>
        <p:blipFill>
          <a:blip r:embed="rId6"/>
          <a:stretch>
            <a:fillRect/>
          </a:stretch>
        </p:blipFill>
        <p:spPr>
          <a:xfrm>
            <a:off x="2389414" y="2815292"/>
            <a:ext cx="228600" cy="255905"/>
          </a:xfrm>
          <a:prstGeom prst="rect">
            <a:avLst/>
          </a:prstGeom>
        </p:spPr>
      </p:pic>
      <p:pic>
        <p:nvPicPr>
          <p:cNvPr id="14" name="Picture 13"/>
          <p:cNvPicPr/>
          <p:nvPr/>
        </p:nvPicPr>
        <p:blipFill>
          <a:blip r:embed="rId7"/>
          <a:stretch>
            <a:fillRect/>
          </a:stretch>
        </p:blipFill>
        <p:spPr>
          <a:xfrm>
            <a:off x="3658682" y="2784812"/>
            <a:ext cx="266700" cy="286385"/>
          </a:xfrm>
          <a:prstGeom prst="rect">
            <a:avLst/>
          </a:prstGeom>
        </p:spPr>
      </p:pic>
      <p:grpSp>
        <p:nvGrpSpPr>
          <p:cNvPr id="17" name="Group 16"/>
          <p:cNvGrpSpPr/>
          <p:nvPr/>
        </p:nvGrpSpPr>
        <p:grpSpPr>
          <a:xfrm>
            <a:off x="733647" y="3174322"/>
            <a:ext cx="10898372" cy="3545455"/>
            <a:chOff x="0" y="0"/>
            <a:chExt cx="7175373" cy="2727198"/>
          </a:xfrm>
        </p:grpSpPr>
        <p:grpSp>
          <p:nvGrpSpPr>
            <p:cNvPr id="18" name="Group 17"/>
            <p:cNvGrpSpPr/>
            <p:nvPr/>
          </p:nvGrpSpPr>
          <p:grpSpPr>
            <a:xfrm>
              <a:off x="0" y="0"/>
              <a:ext cx="2210435" cy="1295400"/>
              <a:chOff x="0" y="0"/>
              <a:chExt cx="2210435" cy="1295400"/>
            </a:xfrm>
          </p:grpSpPr>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2210435" cy="1295400"/>
              </a:xfrm>
              <a:prstGeom prst="rect">
                <a:avLst/>
              </a:prstGeom>
            </p:spPr>
          </p:pic>
          <p:sp>
            <p:nvSpPr>
              <p:cNvPr id="34" name="Right Arrow 33"/>
              <p:cNvSpPr/>
              <p:nvPr/>
            </p:nvSpPr>
            <p:spPr>
              <a:xfrm rot="1000920">
                <a:off x="1511932" y="714374"/>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 name="Group 18"/>
            <p:cNvGrpSpPr/>
            <p:nvPr/>
          </p:nvGrpSpPr>
          <p:grpSpPr>
            <a:xfrm>
              <a:off x="2476500" y="9525"/>
              <a:ext cx="2212848" cy="1298448"/>
              <a:chOff x="0" y="0"/>
              <a:chExt cx="2171700" cy="1271905"/>
            </a:xfrm>
          </p:grpSpPr>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2171700" cy="1271905"/>
              </a:xfrm>
              <a:prstGeom prst="rect">
                <a:avLst/>
              </a:prstGeom>
            </p:spPr>
          </p:pic>
          <p:sp>
            <p:nvSpPr>
              <p:cNvPr id="32" name="Right Arrow 31"/>
              <p:cNvSpPr/>
              <p:nvPr/>
            </p:nvSpPr>
            <p:spPr>
              <a:xfrm rot="1000920">
                <a:off x="438150" y="81915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 name="Group 19"/>
            <p:cNvGrpSpPr/>
            <p:nvPr/>
          </p:nvGrpSpPr>
          <p:grpSpPr>
            <a:xfrm>
              <a:off x="0" y="1419225"/>
              <a:ext cx="2212340" cy="1297940"/>
              <a:chOff x="0" y="0"/>
              <a:chExt cx="2095500" cy="1227455"/>
            </a:xfrm>
          </p:grpSpPr>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2095500" cy="1227455"/>
              </a:xfrm>
              <a:prstGeom prst="rect">
                <a:avLst/>
              </a:prstGeom>
            </p:spPr>
          </p:pic>
          <p:sp>
            <p:nvSpPr>
              <p:cNvPr id="30" name="Right Arrow 29"/>
              <p:cNvSpPr/>
              <p:nvPr/>
            </p:nvSpPr>
            <p:spPr>
              <a:xfrm rot="1000920">
                <a:off x="1343025" y="77152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1" name="Group 20"/>
            <p:cNvGrpSpPr/>
            <p:nvPr/>
          </p:nvGrpSpPr>
          <p:grpSpPr>
            <a:xfrm>
              <a:off x="4962525" y="19050"/>
              <a:ext cx="2212848" cy="1298448"/>
              <a:chOff x="0" y="0"/>
              <a:chExt cx="2226945" cy="1304925"/>
            </a:xfrm>
          </p:grpSpPr>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2226945" cy="1304925"/>
              </a:xfrm>
              <a:prstGeom prst="rect">
                <a:avLst/>
              </a:prstGeom>
            </p:spPr>
          </p:pic>
          <p:sp>
            <p:nvSpPr>
              <p:cNvPr id="28" name="Right Arrow 27"/>
              <p:cNvSpPr/>
              <p:nvPr/>
            </p:nvSpPr>
            <p:spPr>
              <a:xfrm rot="1000920">
                <a:off x="447675" y="82867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2" name="Picture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76500" y="1409700"/>
              <a:ext cx="2212340" cy="1297940"/>
            </a:xfrm>
            <a:prstGeom prst="rect">
              <a:avLst/>
            </a:prstGeom>
          </p:spPr>
        </p:pic>
        <p:grpSp>
          <p:nvGrpSpPr>
            <p:cNvPr id="23" name="Group 22"/>
            <p:cNvGrpSpPr/>
            <p:nvPr/>
          </p:nvGrpSpPr>
          <p:grpSpPr>
            <a:xfrm>
              <a:off x="4953000" y="1428750"/>
              <a:ext cx="2212848" cy="1298448"/>
              <a:chOff x="0" y="0"/>
              <a:chExt cx="2145665" cy="1257300"/>
            </a:xfrm>
          </p:grpSpPr>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2145665" cy="1257300"/>
              </a:xfrm>
              <a:prstGeom prst="rect">
                <a:avLst/>
              </a:prstGeom>
            </p:spPr>
          </p:pic>
          <p:sp>
            <p:nvSpPr>
              <p:cNvPr id="25" name="Right Arrow 24"/>
              <p:cNvSpPr/>
              <p:nvPr/>
            </p:nvSpPr>
            <p:spPr>
              <a:xfrm rot="913067">
                <a:off x="409575" y="82867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ight Arrow 25"/>
              <p:cNvSpPr/>
              <p:nvPr/>
            </p:nvSpPr>
            <p:spPr>
              <a:xfrm rot="913067">
                <a:off x="1400175" y="81915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36808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save the file tap     .  You will get a pop up saying it is saving.  Once it is done saving it will open the file manager with your most recent file on top.</a:t>
            </a:r>
          </a:p>
        </p:txBody>
      </p:sp>
      <p:pic>
        <p:nvPicPr>
          <p:cNvPr id="35" name="Picture 34"/>
          <p:cNvPicPr/>
          <p:nvPr/>
        </p:nvPicPr>
        <p:blipFill>
          <a:blip r:embed="rId2"/>
          <a:stretch>
            <a:fillRect/>
          </a:stretch>
        </p:blipFill>
        <p:spPr>
          <a:xfrm>
            <a:off x="3912086" y="935666"/>
            <a:ext cx="266700" cy="286385"/>
          </a:xfrm>
          <a:prstGeom prst="rect">
            <a:avLst/>
          </a:prstGeom>
        </p:spPr>
      </p:pic>
      <p:grpSp>
        <p:nvGrpSpPr>
          <p:cNvPr id="36" name="Group 35"/>
          <p:cNvGrpSpPr/>
          <p:nvPr/>
        </p:nvGrpSpPr>
        <p:grpSpPr>
          <a:xfrm>
            <a:off x="575373" y="2706709"/>
            <a:ext cx="11067277" cy="3056138"/>
            <a:chOff x="0" y="0"/>
            <a:chExt cx="7117715" cy="1316990"/>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450" y="19050"/>
              <a:ext cx="2212340" cy="1297940"/>
            </a:xfrm>
            <a:prstGeom prst="rect">
              <a:avLst/>
            </a:prstGeom>
          </p:spPr>
        </p:pic>
        <p:grpSp>
          <p:nvGrpSpPr>
            <p:cNvPr id="38" name="Group 37"/>
            <p:cNvGrpSpPr/>
            <p:nvPr/>
          </p:nvGrpSpPr>
          <p:grpSpPr>
            <a:xfrm>
              <a:off x="0" y="0"/>
              <a:ext cx="2212340" cy="1297940"/>
              <a:chOff x="0" y="0"/>
              <a:chExt cx="2212340" cy="1297940"/>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12340" cy="1297940"/>
              </a:xfrm>
              <a:prstGeom prst="rect">
                <a:avLst/>
              </a:prstGeom>
            </p:spPr>
          </p:pic>
          <p:sp>
            <p:nvSpPr>
              <p:cNvPr id="43" name="Right Arrow 42"/>
              <p:cNvSpPr/>
              <p:nvPr/>
            </p:nvSpPr>
            <p:spPr>
              <a:xfrm rot="913067">
                <a:off x="1485900" y="88582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9" name="Group 38"/>
            <p:cNvGrpSpPr/>
            <p:nvPr/>
          </p:nvGrpSpPr>
          <p:grpSpPr>
            <a:xfrm>
              <a:off x="4905375" y="9525"/>
              <a:ext cx="2212340" cy="1297940"/>
              <a:chOff x="0" y="0"/>
              <a:chExt cx="2212340" cy="1297940"/>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12340" cy="1297940"/>
              </a:xfrm>
              <a:prstGeom prst="rect">
                <a:avLst/>
              </a:prstGeom>
            </p:spPr>
          </p:pic>
          <p:sp>
            <p:nvSpPr>
              <p:cNvPr id="41" name="Right Arrow 40"/>
              <p:cNvSpPr/>
              <p:nvPr/>
            </p:nvSpPr>
            <p:spPr>
              <a:xfrm rot="9307377">
                <a:off x="733425" y="23812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365478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p:txBody>
          <a:bodyPr/>
          <a:lstStyle/>
          <a:p>
            <a:r>
              <a:rPr lang="en-US" dirty="0"/>
              <a:t>From the home screen, select the yellow area to access Settings.</a:t>
            </a:r>
          </a:p>
          <a:p>
            <a:endParaRPr lang="en-US" dirty="0"/>
          </a:p>
        </p:txBody>
      </p:sp>
      <p:grpSp>
        <p:nvGrpSpPr>
          <p:cNvPr id="18" name="Group 17"/>
          <p:cNvGrpSpPr/>
          <p:nvPr/>
        </p:nvGrpSpPr>
        <p:grpSpPr>
          <a:xfrm>
            <a:off x="1571048" y="2612571"/>
            <a:ext cx="7554847" cy="3835498"/>
            <a:chOff x="0" y="0"/>
            <a:chExt cx="1885315" cy="1114425"/>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1885315" cy="1104900"/>
            </a:xfrm>
            <a:prstGeom prst="rect">
              <a:avLst/>
            </a:prstGeom>
          </p:spPr>
        </p:pic>
        <p:sp>
          <p:nvSpPr>
            <p:cNvPr id="20" name="Right Arrow 19"/>
            <p:cNvSpPr/>
            <p:nvPr/>
          </p:nvSpPr>
          <p:spPr>
            <a:xfrm rot="1234940">
              <a:off x="819150" y="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47116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Manager:</a:t>
            </a:r>
          </a:p>
        </p:txBody>
      </p:sp>
      <p:sp>
        <p:nvSpPr>
          <p:cNvPr id="3" name="Content Placeholder 2"/>
          <p:cNvSpPr>
            <a:spLocks noGrp="1"/>
          </p:cNvSpPr>
          <p:nvPr>
            <p:ph idx="1"/>
          </p:nvPr>
        </p:nvSpPr>
        <p:spPr/>
        <p:txBody>
          <a:bodyPr/>
          <a:lstStyle/>
          <a:p>
            <a:r>
              <a:rPr lang="en-US" dirty="0"/>
              <a:t>Click anywhere in the blue section to take you into the File Manager.</a:t>
            </a:r>
          </a:p>
        </p:txBody>
      </p:sp>
      <p:grpSp>
        <p:nvGrpSpPr>
          <p:cNvPr id="5" name="Group 4"/>
          <p:cNvGrpSpPr/>
          <p:nvPr/>
        </p:nvGrpSpPr>
        <p:grpSpPr>
          <a:xfrm>
            <a:off x="2085499" y="2780030"/>
            <a:ext cx="8155739" cy="3668039"/>
            <a:chOff x="0" y="-1"/>
            <a:chExt cx="2266950" cy="1328421"/>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66950" cy="1328420"/>
            </a:xfrm>
            <a:prstGeom prst="rect">
              <a:avLst/>
            </a:prstGeom>
          </p:spPr>
        </p:pic>
        <p:sp>
          <p:nvSpPr>
            <p:cNvPr id="7" name="Right Arrow 6"/>
            <p:cNvSpPr/>
            <p:nvPr/>
          </p:nvSpPr>
          <p:spPr>
            <a:xfrm rot="9423201">
              <a:off x="885824" y="-1"/>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98331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Once in the File Manager you will see all your saved files listed. </a:t>
            </a:r>
          </a:p>
        </p:txBody>
      </p:sp>
      <p:pic>
        <p:nvPicPr>
          <p:cNvPr id="2" name="Picture 1"/>
          <p:cNvPicPr>
            <a:picLocks noChangeAspect="1"/>
          </p:cNvPicPr>
          <p:nvPr/>
        </p:nvPicPr>
        <p:blipFill>
          <a:blip r:embed="rId2"/>
          <a:stretch>
            <a:fillRect/>
          </a:stretch>
        </p:blipFill>
        <p:spPr>
          <a:xfrm>
            <a:off x="1666814" y="1737135"/>
            <a:ext cx="7923776" cy="4649489"/>
          </a:xfrm>
          <a:prstGeom prst="rect">
            <a:avLst/>
          </a:prstGeom>
        </p:spPr>
      </p:pic>
    </p:spTree>
    <p:extLst>
      <p:ext uri="{BB962C8B-B14F-4D97-AF65-F5344CB8AC3E}">
        <p14:creationId xmlns:p14="http://schemas.microsoft.com/office/powerpoint/2010/main" val="311053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You can sort your files three different ways.  By tapping      it will sort your files in alphabetical order, by tapping      it will sort your files by duration of recording and finally by tapping      it will sort your files by date and time saved.</a:t>
            </a:r>
          </a:p>
        </p:txBody>
      </p:sp>
      <p:pic>
        <p:nvPicPr>
          <p:cNvPr id="4" name="Picture 3"/>
          <p:cNvPicPr/>
          <p:nvPr/>
        </p:nvPicPr>
        <p:blipFill>
          <a:blip r:embed="rId2"/>
          <a:stretch>
            <a:fillRect/>
          </a:stretch>
        </p:blipFill>
        <p:spPr>
          <a:xfrm>
            <a:off x="8300629" y="978198"/>
            <a:ext cx="293370" cy="266700"/>
          </a:xfrm>
          <a:prstGeom prst="rect">
            <a:avLst/>
          </a:prstGeom>
        </p:spPr>
      </p:pic>
      <p:pic>
        <p:nvPicPr>
          <p:cNvPr id="5" name="Picture 4"/>
          <p:cNvPicPr/>
          <p:nvPr/>
        </p:nvPicPr>
        <p:blipFill>
          <a:blip r:embed="rId3"/>
          <a:stretch>
            <a:fillRect/>
          </a:stretch>
        </p:blipFill>
        <p:spPr>
          <a:xfrm>
            <a:off x="6831990" y="1266164"/>
            <a:ext cx="257175" cy="313690"/>
          </a:xfrm>
          <a:prstGeom prst="rect">
            <a:avLst/>
          </a:prstGeom>
        </p:spPr>
      </p:pic>
      <p:pic>
        <p:nvPicPr>
          <p:cNvPr id="6" name="Picture 5"/>
          <p:cNvPicPr/>
          <p:nvPr/>
        </p:nvPicPr>
        <p:blipFill>
          <a:blip r:embed="rId4"/>
          <a:stretch>
            <a:fillRect/>
          </a:stretch>
        </p:blipFill>
        <p:spPr>
          <a:xfrm>
            <a:off x="7003109" y="1579854"/>
            <a:ext cx="276225" cy="313055"/>
          </a:xfrm>
          <a:prstGeom prst="rect">
            <a:avLst/>
          </a:prstGeom>
        </p:spPr>
      </p:pic>
      <p:pic>
        <p:nvPicPr>
          <p:cNvPr id="7" name="Picture 6"/>
          <p:cNvPicPr>
            <a:picLocks noChangeAspect="1"/>
          </p:cNvPicPr>
          <p:nvPr/>
        </p:nvPicPr>
        <p:blipFill>
          <a:blip r:embed="rId5"/>
          <a:stretch>
            <a:fillRect/>
          </a:stretch>
        </p:blipFill>
        <p:spPr>
          <a:xfrm>
            <a:off x="1446094" y="2052085"/>
            <a:ext cx="9367218" cy="4510006"/>
          </a:xfrm>
          <a:prstGeom prst="rect">
            <a:avLst/>
          </a:prstGeom>
        </p:spPr>
      </p:pic>
    </p:spTree>
    <p:extLst>
      <p:ext uri="{BB962C8B-B14F-4D97-AF65-F5344CB8AC3E}">
        <p14:creationId xmlns:p14="http://schemas.microsoft.com/office/powerpoint/2010/main" val="117228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open a file simply tap     in front of the file name you wish to open.</a:t>
            </a:r>
          </a:p>
        </p:txBody>
      </p:sp>
      <p:pic>
        <p:nvPicPr>
          <p:cNvPr id="8" name="Picture 7"/>
          <p:cNvPicPr/>
          <p:nvPr/>
        </p:nvPicPr>
        <p:blipFill>
          <a:blip r:embed="rId2"/>
          <a:stretch>
            <a:fillRect/>
          </a:stretch>
        </p:blipFill>
        <p:spPr>
          <a:xfrm>
            <a:off x="4542337" y="935666"/>
            <a:ext cx="285750" cy="335280"/>
          </a:xfrm>
          <a:prstGeom prst="rect">
            <a:avLst/>
          </a:prstGeom>
        </p:spPr>
      </p:pic>
      <p:grpSp>
        <p:nvGrpSpPr>
          <p:cNvPr id="9" name="Group 8"/>
          <p:cNvGrpSpPr/>
          <p:nvPr/>
        </p:nvGrpSpPr>
        <p:grpSpPr>
          <a:xfrm>
            <a:off x="1103312" y="1796902"/>
            <a:ext cx="9965181" cy="4564709"/>
            <a:chOff x="0" y="0"/>
            <a:chExt cx="2243455" cy="131445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43455" cy="1314450"/>
            </a:xfrm>
            <a:prstGeom prst="rect">
              <a:avLst/>
            </a:prstGeom>
          </p:spPr>
        </p:pic>
        <p:sp>
          <p:nvSpPr>
            <p:cNvPr id="11" name="Right Arrow 10"/>
            <p:cNvSpPr/>
            <p:nvPr/>
          </p:nvSpPr>
          <p:spPr>
            <a:xfrm rot="9307377">
              <a:off x="228600" y="21907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416787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lstStyle/>
          <a:p>
            <a:pPr lvl="0"/>
            <a:r>
              <a:rPr lang="en-US" dirty="0"/>
              <a:t>To delete a file simply tap      at the end of the file name you wish to delete.  Then tap the     .  A pop up appears “Delete Recording?” tap Yes. </a:t>
            </a:r>
          </a:p>
        </p:txBody>
      </p:sp>
      <p:pic>
        <p:nvPicPr>
          <p:cNvPr id="7" name="Picture 6"/>
          <p:cNvPicPr/>
          <p:nvPr/>
        </p:nvPicPr>
        <p:blipFill>
          <a:blip r:embed="rId2"/>
          <a:stretch>
            <a:fillRect/>
          </a:stretch>
        </p:blipFill>
        <p:spPr>
          <a:xfrm>
            <a:off x="4707391" y="935666"/>
            <a:ext cx="295275" cy="370205"/>
          </a:xfrm>
          <a:prstGeom prst="rect">
            <a:avLst/>
          </a:prstGeom>
        </p:spPr>
      </p:pic>
      <p:pic>
        <p:nvPicPr>
          <p:cNvPr id="12" name="Picture 11"/>
          <p:cNvPicPr/>
          <p:nvPr/>
        </p:nvPicPr>
        <p:blipFill>
          <a:blip r:embed="rId3"/>
          <a:stretch>
            <a:fillRect/>
          </a:stretch>
        </p:blipFill>
        <p:spPr>
          <a:xfrm>
            <a:off x="4177487" y="1273972"/>
            <a:ext cx="277554" cy="316230"/>
          </a:xfrm>
          <a:prstGeom prst="rect">
            <a:avLst/>
          </a:prstGeom>
        </p:spPr>
      </p:pic>
      <p:pic>
        <p:nvPicPr>
          <p:cNvPr id="2" name="Picture 1"/>
          <p:cNvPicPr>
            <a:picLocks noChangeAspect="1"/>
          </p:cNvPicPr>
          <p:nvPr/>
        </p:nvPicPr>
        <p:blipFill>
          <a:blip r:embed="rId4"/>
          <a:stretch>
            <a:fillRect/>
          </a:stretch>
        </p:blipFill>
        <p:spPr>
          <a:xfrm>
            <a:off x="586765" y="2275367"/>
            <a:ext cx="10832602" cy="3767930"/>
          </a:xfrm>
          <a:prstGeom prst="rect">
            <a:avLst/>
          </a:prstGeom>
        </p:spPr>
      </p:pic>
    </p:spTree>
    <p:extLst>
      <p:ext uri="{BB962C8B-B14F-4D97-AF65-F5344CB8AC3E}">
        <p14:creationId xmlns:p14="http://schemas.microsoft.com/office/powerpoint/2010/main" val="377458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normAutofit/>
          </a:bodyPr>
          <a:lstStyle/>
          <a:p>
            <a:pPr lvl="0"/>
            <a:r>
              <a:rPr lang="en-US" dirty="0"/>
              <a:t>To share or move a file simply tap     at the end of the file name you wish to share/move.  Then tap      .  A pop up appears with several options for sharing.  Select the option you desire by tapping it.  It then opens a window to name the file.   You can keep the default name and tap SAVE or type in a new file name and tap SAVE.  To see where the file is being saved tap       and then tap      which will open the Save To location which appears highlighted.  To change the location simply tap the location you wish to save it to and tap SAVE.</a:t>
            </a:r>
          </a:p>
        </p:txBody>
      </p:sp>
      <p:pic>
        <p:nvPicPr>
          <p:cNvPr id="7" name="Picture 6"/>
          <p:cNvPicPr/>
          <p:nvPr/>
        </p:nvPicPr>
        <p:blipFill>
          <a:blip r:embed="rId2"/>
          <a:stretch>
            <a:fillRect/>
          </a:stretch>
        </p:blipFill>
        <p:spPr>
          <a:xfrm>
            <a:off x="5639335" y="861237"/>
            <a:ext cx="295275" cy="359574"/>
          </a:xfrm>
          <a:prstGeom prst="rect">
            <a:avLst/>
          </a:prstGeom>
        </p:spPr>
      </p:pic>
      <p:pic>
        <p:nvPicPr>
          <p:cNvPr id="6" name="Picture 5"/>
          <p:cNvPicPr/>
          <p:nvPr/>
        </p:nvPicPr>
        <p:blipFill>
          <a:blip r:embed="rId3"/>
          <a:stretch>
            <a:fillRect/>
          </a:stretch>
        </p:blipFill>
        <p:spPr>
          <a:xfrm>
            <a:off x="5298029" y="1284164"/>
            <a:ext cx="320040" cy="285750"/>
          </a:xfrm>
          <a:prstGeom prst="rect">
            <a:avLst/>
          </a:prstGeom>
        </p:spPr>
      </p:pic>
      <p:pic>
        <p:nvPicPr>
          <p:cNvPr id="8" name="Picture 7"/>
          <p:cNvPicPr/>
          <p:nvPr/>
        </p:nvPicPr>
        <p:blipFill>
          <a:blip r:embed="rId4"/>
          <a:stretch>
            <a:fillRect/>
          </a:stretch>
        </p:blipFill>
        <p:spPr>
          <a:xfrm>
            <a:off x="5592980" y="2524942"/>
            <a:ext cx="341630" cy="266700"/>
          </a:xfrm>
          <a:prstGeom prst="rect">
            <a:avLst/>
          </a:prstGeom>
        </p:spPr>
      </p:pic>
      <p:pic>
        <p:nvPicPr>
          <p:cNvPr id="9" name="Picture 8"/>
          <p:cNvPicPr/>
          <p:nvPr/>
        </p:nvPicPr>
        <p:blipFill>
          <a:blip r:embed="rId5"/>
          <a:stretch>
            <a:fillRect/>
          </a:stretch>
        </p:blipFill>
        <p:spPr>
          <a:xfrm>
            <a:off x="7699337" y="2503676"/>
            <a:ext cx="323748" cy="314325"/>
          </a:xfrm>
          <a:prstGeom prst="rect">
            <a:avLst/>
          </a:prstGeom>
        </p:spPr>
      </p:pic>
    </p:spTree>
    <p:extLst>
      <p:ext uri="{BB962C8B-B14F-4D97-AF65-F5344CB8AC3E}">
        <p14:creationId xmlns:p14="http://schemas.microsoft.com/office/powerpoint/2010/main" val="50531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06056" y="563527"/>
            <a:ext cx="10823944" cy="6103088"/>
            <a:chOff x="0" y="0"/>
            <a:chExt cx="7286625" cy="4209197"/>
          </a:xfrm>
        </p:grpSpPr>
        <p:grpSp>
          <p:nvGrpSpPr>
            <p:cNvPr id="11" name="Group 10"/>
            <p:cNvGrpSpPr/>
            <p:nvPr/>
          </p:nvGrpSpPr>
          <p:grpSpPr>
            <a:xfrm>
              <a:off x="28575" y="0"/>
              <a:ext cx="2212848" cy="1298448"/>
              <a:chOff x="0" y="0"/>
              <a:chExt cx="2226310" cy="1304925"/>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26310" cy="1304925"/>
              </a:xfrm>
              <a:prstGeom prst="rect">
                <a:avLst/>
              </a:prstGeom>
            </p:spPr>
          </p:pic>
          <p:sp>
            <p:nvSpPr>
              <p:cNvPr id="33" name="Right Arrow 32"/>
              <p:cNvSpPr/>
              <p:nvPr/>
            </p:nvSpPr>
            <p:spPr>
              <a:xfrm rot="844924">
                <a:off x="1419225" y="28575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ight Arrow 33"/>
              <p:cNvSpPr/>
              <p:nvPr/>
            </p:nvSpPr>
            <p:spPr>
              <a:xfrm rot="1029488">
                <a:off x="1524000" y="90487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025" y="9525"/>
              <a:ext cx="2212340" cy="1297940"/>
            </a:xfrm>
            <a:prstGeom prst="rect">
              <a:avLst/>
            </a:prstGeom>
          </p:spPr>
        </p:pic>
        <p:grpSp>
          <p:nvGrpSpPr>
            <p:cNvPr id="14" name="Group 13"/>
            <p:cNvGrpSpPr/>
            <p:nvPr/>
          </p:nvGrpSpPr>
          <p:grpSpPr>
            <a:xfrm>
              <a:off x="4981575" y="0"/>
              <a:ext cx="2212848" cy="1298448"/>
              <a:chOff x="0" y="0"/>
              <a:chExt cx="2324100" cy="1362075"/>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324100" cy="1362075"/>
              </a:xfrm>
              <a:prstGeom prst="rect">
                <a:avLst/>
              </a:prstGeom>
            </p:spPr>
          </p:pic>
          <p:sp>
            <p:nvSpPr>
              <p:cNvPr id="30" name="Right Arrow 29"/>
              <p:cNvSpPr/>
              <p:nvPr/>
            </p:nvSpPr>
            <p:spPr>
              <a:xfrm rot="844924">
                <a:off x="1552575" y="32385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Right Arrow 30"/>
              <p:cNvSpPr/>
              <p:nvPr/>
            </p:nvSpPr>
            <p:spPr>
              <a:xfrm rot="8740146">
                <a:off x="790575" y="99060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p:cNvGrpSpPr/>
            <p:nvPr/>
          </p:nvGrpSpPr>
          <p:grpSpPr>
            <a:xfrm>
              <a:off x="2486025" y="1485900"/>
              <a:ext cx="2212848" cy="1298448"/>
              <a:chOff x="0" y="0"/>
              <a:chExt cx="2308225" cy="1352550"/>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308225" cy="1352550"/>
              </a:xfrm>
              <a:prstGeom prst="rect">
                <a:avLst/>
              </a:prstGeom>
            </p:spPr>
          </p:pic>
          <p:sp>
            <p:nvSpPr>
              <p:cNvPr id="28" name="Right Arrow 27"/>
              <p:cNvSpPr/>
              <p:nvPr/>
            </p:nvSpPr>
            <p:spPr>
              <a:xfrm rot="11197823">
                <a:off x="552450" y="65722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6" name="Group 15"/>
            <p:cNvGrpSpPr/>
            <p:nvPr/>
          </p:nvGrpSpPr>
          <p:grpSpPr>
            <a:xfrm>
              <a:off x="4962525" y="1485900"/>
              <a:ext cx="2324100" cy="1838325"/>
              <a:chOff x="0" y="0"/>
              <a:chExt cx="2324100" cy="1838325"/>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8725" y="57150"/>
                <a:ext cx="1085850" cy="118110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00150" cy="1838325"/>
              </a:xfrm>
              <a:prstGeom prst="rect">
                <a:avLst/>
              </a:prstGeom>
            </p:spPr>
          </p:pic>
          <p:sp>
            <p:nvSpPr>
              <p:cNvPr id="25" name="Right Arrow 24"/>
              <p:cNvSpPr/>
              <p:nvPr/>
            </p:nvSpPr>
            <p:spPr>
              <a:xfrm rot="11862546">
                <a:off x="638175" y="77152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ight Arrow 25"/>
              <p:cNvSpPr/>
              <p:nvPr/>
            </p:nvSpPr>
            <p:spPr>
              <a:xfrm rot="11197823">
                <a:off x="1743075" y="38100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7" name="Group 16"/>
            <p:cNvGrpSpPr/>
            <p:nvPr/>
          </p:nvGrpSpPr>
          <p:grpSpPr>
            <a:xfrm>
              <a:off x="19050" y="1457325"/>
              <a:ext cx="2212848" cy="1298448"/>
              <a:chOff x="0" y="0"/>
              <a:chExt cx="2324100" cy="1362075"/>
            </a:xfrm>
          </p:grpSpPr>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2324100" cy="1362075"/>
              </a:xfrm>
              <a:prstGeom prst="rect">
                <a:avLst/>
              </a:prstGeom>
            </p:spPr>
          </p:pic>
          <p:sp>
            <p:nvSpPr>
              <p:cNvPr id="22" name="Right Arrow 21"/>
              <p:cNvSpPr/>
              <p:nvPr/>
            </p:nvSpPr>
            <p:spPr>
              <a:xfrm rot="11197823">
                <a:off x="161925" y="57150"/>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8" name="Group 17"/>
            <p:cNvGrpSpPr/>
            <p:nvPr/>
          </p:nvGrpSpPr>
          <p:grpSpPr>
            <a:xfrm>
              <a:off x="0" y="2962275"/>
              <a:ext cx="2212848" cy="1246922"/>
              <a:chOff x="0" y="0"/>
              <a:chExt cx="2387983" cy="1399494"/>
            </a:xfrm>
          </p:grpSpPr>
          <p:pic>
            <p:nvPicPr>
              <p:cNvPr id="19" name="Picture 18"/>
              <p:cNvPicPr preferRelativeResize="0">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2387983" cy="1399494"/>
              </a:xfrm>
              <a:prstGeom prst="rect">
                <a:avLst/>
              </a:prstGeom>
            </p:spPr>
          </p:pic>
          <p:sp>
            <p:nvSpPr>
              <p:cNvPr id="20" name="Right Arrow 19"/>
              <p:cNvSpPr/>
              <p:nvPr/>
            </p:nvSpPr>
            <p:spPr>
              <a:xfrm rot="1209602">
                <a:off x="1733550" y="1019175"/>
                <a:ext cx="581025" cy="2762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1123800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9050781" cy="5312734"/>
          </a:xfrm>
        </p:spPr>
        <p:txBody>
          <a:bodyPr>
            <a:normAutofit/>
          </a:bodyPr>
          <a:lstStyle/>
          <a:p>
            <a:pPr lvl="0"/>
            <a:r>
              <a:rPr lang="en-US" dirty="0"/>
              <a:t>To select “All” files tap      from the file manager home screen.  This will put a check mark in all the boxes for every file listed.  From there you can either Delete or Share all the files at once.  Follow the instructions listed above for Deleting or Sharing your files.</a:t>
            </a:r>
          </a:p>
        </p:txBody>
      </p:sp>
      <p:pic>
        <p:nvPicPr>
          <p:cNvPr id="10" name="Picture 9"/>
          <p:cNvPicPr/>
          <p:nvPr/>
        </p:nvPicPr>
        <p:blipFill>
          <a:blip r:embed="rId2"/>
          <a:stretch>
            <a:fillRect/>
          </a:stretch>
        </p:blipFill>
        <p:spPr>
          <a:xfrm>
            <a:off x="4304075" y="935666"/>
            <a:ext cx="318135" cy="332105"/>
          </a:xfrm>
          <a:prstGeom prst="rect">
            <a:avLst/>
          </a:prstGeom>
        </p:spPr>
      </p:pic>
      <p:pic>
        <p:nvPicPr>
          <p:cNvPr id="2" name="Picture 1"/>
          <p:cNvPicPr>
            <a:picLocks noChangeAspect="1"/>
          </p:cNvPicPr>
          <p:nvPr/>
        </p:nvPicPr>
        <p:blipFill>
          <a:blip r:embed="rId3"/>
          <a:stretch>
            <a:fillRect/>
          </a:stretch>
        </p:blipFill>
        <p:spPr>
          <a:xfrm>
            <a:off x="373969" y="2329543"/>
            <a:ext cx="11540099" cy="3918857"/>
          </a:xfrm>
          <a:prstGeom prst="rect">
            <a:avLst/>
          </a:prstGeom>
        </p:spPr>
      </p:pic>
    </p:spTree>
    <p:extLst>
      <p:ext uri="{BB962C8B-B14F-4D97-AF65-F5344CB8AC3E}">
        <p14:creationId xmlns:p14="http://schemas.microsoft.com/office/powerpoint/2010/main" val="304887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46298"/>
            <a:ext cx="8946541" cy="5302101"/>
          </a:xfrm>
        </p:spPr>
        <p:txBody>
          <a:bodyPr/>
          <a:lstStyle/>
          <a:p>
            <a:r>
              <a:rPr lang="en-US" dirty="0"/>
              <a:t>From settings select Chunk or Verse. </a:t>
            </a:r>
          </a:p>
        </p:txBody>
      </p:sp>
      <p:pic>
        <p:nvPicPr>
          <p:cNvPr id="4" name="Picture 3"/>
          <p:cNvPicPr>
            <a:picLocks noChangeAspect="1"/>
          </p:cNvPicPr>
          <p:nvPr/>
        </p:nvPicPr>
        <p:blipFill>
          <a:blip r:embed="rId2"/>
          <a:stretch>
            <a:fillRect/>
          </a:stretch>
        </p:blipFill>
        <p:spPr>
          <a:xfrm>
            <a:off x="420557" y="1881963"/>
            <a:ext cx="11249154" cy="4199860"/>
          </a:xfrm>
          <a:prstGeom prst="rect">
            <a:avLst/>
          </a:prstGeom>
        </p:spPr>
      </p:pic>
    </p:spTree>
    <p:extLst>
      <p:ext uri="{BB962C8B-B14F-4D97-AF65-F5344CB8AC3E}">
        <p14:creationId xmlns:p14="http://schemas.microsoft.com/office/powerpoint/2010/main" val="41896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r>
              <a:rPr lang="en-US" dirty="0"/>
              <a:t>Next select Source Language.  You can search for your desired language by clicking the magnifying glass and typing in the language or language code.  (Source Language is the language from which you will translate.</a:t>
            </a:r>
          </a:p>
        </p:txBody>
      </p:sp>
      <p:pic>
        <p:nvPicPr>
          <p:cNvPr id="2" name="Picture 1"/>
          <p:cNvPicPr>
            <a:picLocks noChangeAspect="1"/>
          </p:cNvPicPr>
          <p:nvPr/>
        </p:nvPicPr>
        <p:blipFill>
          <a:blip r:embed="rId2"/>
          <a:stretch>
            <a:fillRect/>
          </a:stretch>
        </p:blipFill>
        <p:spPr>
          <a:xfrm>
            <a:off x="554515" y="2528466"/>
            <a:ext cx="11245598" cy="3544500"/>
          </a:xfrm>
          <a:prstGeom prst="rect">
            <a:avLst/>
          </a:prstGeom>
        </p:spPr>
      </p:pic>
    </p:spTree>
    <p:extLst>
      <p:ext uri="{BB962C8B-B14F-4D97-AF65-F5344CB8AC3E}">
        <p14:creationId xmlns:p14="http://schemas.microsoft.com/office/powerpoint/2010/main" val="321308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r>
              <a:rPr lang="en-US" dirty="0"/>
              <a:t>Next, select Target Language.  You can search for your desired language by clicking the magnifying glass and typing in the language or language code. (Target Language is the language into which a translation is being made.)</a:t>
            </a:r>
          </a:p>
        </p:txBody>
      </p:sp>
      <p:pic>
        <p:nvPicPr>
          <p:cNvPr id="4" name="Picture 3"/>
          <p:cNvPicPr>
            <a:picLocks noChangeAspect="1"/>
          </p:cNvPicPr>
          <p:nvPr/>
        </p:nvPicPr>
        <p:blipFill>
          <a:blip r:embed="rId2"/>
          <a:stretch>
            <a:fillRect/>
          </a:stretch>
        </p:blipFill>
        <p:spPr>
          <a:xfrm>
            <a:off x="590104" y="2779453"/>
            <a:ext cx="10988752" cy="3468947"/>
          </a:xfrm>
          <a:prstGeom prst="rect">
            <a:avLst/>
          </a:prstGeom>
        </p:spPr>
      </p:pic>
    </p:spTree>
    <p:extLst>
      <p:ext uri="{BB962C8B-B14F-4D97-AF65-F5344CB8AC3E}">
        <p14:creationId xmlns:p14="http://schemas.microsoft.com/office/powerpoint/2010/main" val="217927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Next, select your </a:t>
            </a:r>
            <a:r>
              <a:rPr lang="en-US" b="1" u="sng" dirty="0"/>
              <a:t>Source</a:t>
            </a:r>
            <a:r>
              <a:rPr lang="en-US" dirty="0"/>
              <a:t>.  </a:t>
            </a:r>
          </a:p>
        </p:txBody>
      </p:sp>
      <p:pic>
        <p:nvPicPr>
          <p:cNvPr id="2" name="Picture 1"/>
          <p:cNvPicPr>
            <a:picLocks noChangeAspect="1"/>
          </p:cNvPicPr>
          <p:nvPr/>
        </p:nvPicPr>
        <p:blipFill>
          <a:blip r:embed="rId2"/>
          <a:stretch>
            <a:fillRect/>
          </a:stretch>
        </p:blipFill>
        <p:spPr>
          <a:xfrm>
            <a:off x="358230" y="2158409"/>
            <a:ext cx="11346015" cy="3923414"/>
          </a:xfrm>
          <a:prstGeom prst="rect">
            <a:avLst/>
          </a:prstGeom>
        </p:spPr>
      </p:pic>
    </p:spTree>
    <p:extLst>
      <p:ext uri="{BB962C8B-B14F-4D97-AF65-F5344CB8AC3E}">
        <p14:creationId xmlns:p14="http://schemas.microsoft.com/office/powerpoint/2010/main" val="308782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Next, select your Book. You can search for your desired book by clicking the magnifying glass and typing in the book name or simply scroll through the list. </a:t>
            </a:r>
          </a:p>
        </p:txBody>
      </p:sp>
      <p:pic>
        <p:nvPicPr>
          <p:cNvPr id="4" name="Picture 3"/>
          <p:cNvPicPr>
            <a:picLocks noChangeAspect="1"/>
          </p:cNvPicPr>
          <p:nvPr/>
        </p:nvPicPr>
        <p:blipFill>
          <a:blip r:embed="rId2"/>
          <a:stretch>
            <a:fillRect/>
          </a:stretch>
        </p:blipFill>
        <p:spPr>
          <a:xfrm>
            <a:off x="553515" y="1988288"/>
            <a:ext cx="11481019" cy="3774559"/>
          </a:xfrm>
          <a:prstGeom prst="rect">
            <a:avLst/>
          </a:prstGeom>
        </p:spPr>
      </p:pic>
    </p:spTree>
    <p:extLst>
      <p:ext uri="{BB962C8B-B14F-4D97-AF65-F5344CB8AC3E}">
        <p14:creationId xmlns:p14="http://schemas.microsoft.com/office/powerpoint/2010/main" val="112717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Next, select the Chapter you wish to work in. </a:t>
            </a:r>
          </a:p>
        </p:txBody>
      </p:sp>
      <p:pic>
        <p:nvPicPr>
          <p:cNvPr id="2" name="Picture 1"/>
          <p:cNvPicPr>
            <a:picLocks noChangeAspect="1"/>
          </p:cNvPicPr>
          <p:nvPr/>
        </p:nvPicPr>
        <p:blipFill>
          <a:blip r:embed="rId2"/>
          <a:stretch>
            <a:fillRect/>
          </a:stretch>
        </p:blipFill>
        <p:spPr>
          <a:xfrm>
            <a:off x="573908" y="2030819"/>
            <a:ext cx="11098015" cy="3902148"/>
          </a:xfrm>
          <a:prstGeom prst="rect">
            <a:avLst/>
          </a:prstGeom>
        </p:spPr>
      </p:pic>
    </p:spTree>
    <p:extLst>
      <p:ext uri="{BB962C8B-B14F-4D97-AF65-F5344CB8AC3E}">
        <p14:creationId xmlns:p14="http://schemas.microsoft.com/office/powerpoint/2010/main" val="46124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666"/>
            <a:ext cx="8946541" cy="5312734"/>
          </a:xfrm>
        </p:spPr>
        <p:txBody>
          <a:bodyPr/>
          <a:lstStyle/>
          <a:p>
            <a:pPr lvl="0"/>
            <a:r>
              <a:rPr lang="en-US" dirty="0"/>
              <a:t>Next, you will select the Chunk or Verse you wish to work in.  This is based on your answer for step two.  If you selected Chunk in step two you would select Chunk then which Chunk you want.  If you selected Verse in step two you would select Verse then the Verse you wish to work in. </a:t>
            </a:r>
          </a:p>
        </p:txBody>
      </p:sp>
      <p:pic>
        <p:nvPicPr>
          <p:cNvPr id="4" name="Picture 3"/>
          <p:cNvPicPr>
            <a:picLocks noChangeAspect="1"/>
          </p:cNvPicPr>
          <p:nvPr/>
        </p:nvPicPr>
        <p:blipFill>
          <a:blip r:embed="rId2"/>
          <a:stretch>
            <a:fillRect/>
          </a:stretch>
        </p:blipFill>
        <p:spPr>
          <a:xfrm>
            <a:off x="511628" y="3074067"/>
            <a:ext cx="11189145" cy="2805738"/>
          </a:xfrm>
          <a:prstGeom prst="rect">
            <a:avLst/>
          </a:prstGeom>
        </p:spPr>
      </p:pic>
    </p:spTree>
    <p:extLst>
      <p:ext uri="{BB962C8B-B14F-4D97-AF65-F5344CB8AC3E}">
        <p14:creationId xmlns:p14="http://schemas.microsoft.com/office/powerpoint/2010/main" val="2614005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1056</Words>
  <Application>Microsoft Office PowerPoint</Application>
  <PresentationFormat>Widescreen</PresentationFormat>
  <Paragraphs>30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translationRecorder</vt:lpstr>
      <vt:lpstr>Settings: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translationRecorder</dc:title>
  <dc:creator>Erika Herman</dc:creator>
  <cp:lastModifiedBy>Christine Jarka</cp:lastModifiedBy>
  <cp:revision>10</cp:revision>
  <dcterms:created xsi:type="dcterms:W3CDTF">2016-06-27T19:09:04Z</dcterms:created>
  <dcterms:modified xsi:type="dcterms:W3CDTF">2016-09-09T17:06:20Z</dcterms:modified>
</cp:coreProperties>
</file>