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300" r:id="rId2"/>
    <p:sldId id="323" r:id="rId3"/>
    <p:sldId id="327" r:id="rId4"/>
    <p:sldId id="328" r:id="rId5"/>
    <p:sldId id="321" r:id="rId6"/>
    <p:sldId id="326" r:id="rId7"/>
    <p:sldId id="322" r:id="rId8"/>
    <p:sldId id="329" r:id="rId9"/>
    <p:sldId id="32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translationrecord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 err="1"/>
              <a:t>translationRecorder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v1.2.4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Installing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Getting the Installation Software:</a:t>
            </a:r>
          </a:p>
          <a:p>
            <a:r>
              <a:rPr lang="en-US" sz="2400" b="1" dirty="0"/>
              <a:t>Go to </a:t>
            </a:r>
            <a:r>
              <a:rPr lang="en-US" sz="2400" b="1" dirty="0">
                <a:hlinkClick r:id="rId2"/>
              </a:rPr>
              <a:t>translationrecorder.org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Tap on the ‘Download’ link in the top menu bar. </a:t>
            </a:r>
          </a:p>
          <a:p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80214-2D7B-4493-9A25-07D768D9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096" y="2523744"/>
            <a:ext cx="6089904" cy="3442856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2052771">
            <a:off x="7236548" y="259704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Getting the Installation Software:</a:t>
            </a:r>
          </a:p>
          <a:p>
            <a:r>
              <a:rPr lang="en-US" sz="2400" b="1" dirty="0"/>
              <a:t>The browser opens to a Google page.</a:t>
            </a:r>
          </a:p>
          <a:p>
            <a:r>
              <a:rPr lang="en-US" sz="2400" b="1" dirty="0"/>
              <a:t>Tap the ‘Become a Tester’ blue button to become a tester. </a:t>
            </a:r>
          </a:p>
          <a:p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80214-2D7B-4493-9A25-07D768D9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96" y="2523744"/>
            <a:ext cx="6089903" cy="3442856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1492714">
            <a:off x="6744132" y="437042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Getting the Installation Software:</a:t>
            </a:r>
          </a:p>
          <a:p>
            <a:r>
              <a:rPr lang="en-US" sz="2400" b="1" dirty="0"/>
              <a:t>The notice that ‘You are now a tester’ appears.</a:t>
            </a:r>
          </a:p>
          <a:p>
            <a:r>
              <a:rPr lang="en-US" sz="2400" b="1" dirty="0"/>
              <a:t>Tap the link to ‘download it on Google Play.’</a:t>
            </a:r>
          </a:p>
          <a:p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80214-2D7B-4493-9A25-07D768D9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96" y="2523744"/>
            <a:ext cx="6089903" cy="3442856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1306028">
            <a:off x="6824344" y="54912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631BA-8F46-4DFD-866E-A07C5257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835" y="3895189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7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Installing the software:</a:t>
            </a:r>
          </a:p>
          <a:p>
            <a:r>
              <a:rPr lang="en-US" sz="2400" b="1" dirty="0"/>
              <a:t>Tap the ‘Install’ green button to start installing the software.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39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9679834">
            <a:off x="7485129" y="420372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76DA35-77A6-4FB0-B70F-BC2D2151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15" y="2526985"/>
            <a:ext cx="6089904" cy="38061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Installing the software:</a:t>
            </a:r>
          </a:p>
          <a:p>
            <a:r>
              <a:rPr lang="en-US" sz="2400" b="1" dirty="0"/>
              <a:t>Accept the software’s permission to access the microphone by tapping on the green ‘Accept’ button.</a:t>
            </a: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9951025">
            <a:off x="6970802" y="404512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Installing the software:</a:t>
            </a:r>
          </a:p>
          <a:p>
            <a:r>
              <a:rPr lang="en-US" sz="2400" b="1" dirty="0"/>
              <a:t>Wait while the software downloads and installs.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39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0252477">
            <a:off x="7215567" y="395359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Installing the software:</a:t>
            </a:r>
          </a:p>
          <a:p>
            <a:r>
              <a:rPr lang="en-US" sz="2400" b="1" dirty="0"/>
              <a:t>Tap the ‘Open’ green button to open the program.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39" cy="3803899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0252477">
            <a:off x="7423595" y="438682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Software installed:</a:t>
            </a:r>
          </a:p>
          <a:p>
            <a:r>
              <a:rPr lang="en-US" sz="2400" b="1" dirty="0" err="1"/>
              <a:t>translationRecorder</a:t>
            </a:r>
            <a:r>
              <a:rPr lang="en-US" sz="2400" b="1" dirty="0"/>
              <a:t> is opening.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1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1976</TotalTime>
  <Words>155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translationRecorder  v1.2.4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58</cp:revision>
  <dcterms:created xsi:type="dcterms:W3CDTF">2016-06-27T19:09:04Z</dcterms:created>
  <dcterms:modified xsi:type="dcterms:W3CDTF">2018-05-01T13:22:29Z</dcterms:modified>
</cp:coreProperties>
</file>