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5"/>
  </p:notesMasterIdLst>
  <p:sldIdLst>
    <p:sldId id="300" r:id="rId2"/>
    <p:sldId id="307" r:id="rId3"/>
    <p:sldId id="308" r:id="rId4"/>
    <p:sldId id="310" r:id="rId5"/>
    <p:sldId id="312" r:id="rId6"/>
    <p:sldId id="313" r:id="rId7"/>
    <p:sldId id="314" r:id="rId8"/>
    <p:sldId id="311" r:id="rId9"/>
    <p:sldId id="315" r:id="rId10"/>
    <p:sldId id="317" r:id="rId11"/>
    <p:sldId id="318" r:id="rId12"/>
    <p:sldId id="319" r:id="rId13"/>
    <p:sldId id="32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CBD52-1E7F-4CC0-A5C3-58F89D1BEF2A}" v="4" dt="2019-02-10T01:03:25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Tap the … to remove edit markings : </a:t>
            </a:r>
            <a:r>
              <a:rPr lang="fr-FR" dirty="0"/>
              <a:t>Appuyez sur le ... pour supprimer les marques de modification.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8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Tap the … to remove edit markings : </a:t>
            </a:r>
            <a:r>
              <a:rPr lang="fr-FR" dirty="0"/>
              <a:t>Appuyez sur le ... pour supprimer les marques de modification.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8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6000" b="0"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rgbClr val="82A93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65A5B-38D9-4304-B736-438837DB82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0444" y="-114300"/>
            <a:ext cx="2413989" cy="12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291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699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1" i="0" kern="1200" cap="small" dirty="0">
                <a:solidFill>
                  <a:srgbClr val="82A93F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FAA83C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FAA83C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20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rgbClr val="82A93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128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2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3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318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cap="all">
                <a:solidFill>
                  <a:srgbClr val="82A93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003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50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B856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B856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662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96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FAA83C"/>
              </a:buClr>
              <a:defRPr sz="2000"/>
            </a:lvl1pPr>
            <a:lvl2pPr>
              <a:buClr>
                <a:srgbClr val="FAA83C"/>
              </a:buClr>
              <a:defRPr sz="1800"/>
            </a:lvl2pPr>
            <a:lvl3pPr>
              <a:buClr>
                <a:srgbClr val="FAA83C"/>
              </a:buCl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0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033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BA44F5-0F65-41BF-9DDB-F0AEC63DB843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250444" y="-114300"/>
            <a:ext cx="2413989" cy="12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B85659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FAA83C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FAA83C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AA83C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75723" cy="3329581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b="1" dirty="0" err="1"/>
              <a:t>translationRecorder</a:t>
            </a:r>
            <a:br>
              <a:rPr lang="en-US" sz="2800" dirty="0"/>
            </a:br>
            <a:r>
              <a:rPr lang="en-US" sz="2800" dirty="0"/>
              <a:t> v1.2.4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434387" cy="86142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Modification d'un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audio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ajouter une section supplémentaire à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Appuyez sur l'icône de pause pour arrêter l'enregistrement</a:t>
            </a:r>
            <a:r>
              <a:rPr lang="en-US" sz="24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80" y="2128780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506580" y="482267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7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ajouter une section supplémentaire à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Appuyez sur l'icône de vérification pour l'enregistrer</a:t>
            </a:r>
            <a:r>
              <a:rPr lang="en-US" sz="24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0249945">
            <a:off x="9089328" y="520080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9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8" y="3201584"/>
            <a:ext cx="6086240" cy="3803900"/>
          </a:xfrm>
          <a:prstGeom prst="rect">
            <a:avLst/>
          </a:prstGeom>
        </p:spPr>
      </p:pic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6157427" y="587325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18E334-1BE4-4651-B012-227B6BD8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409" y="696516"/>
            <a:ext cx="10340417" cy="6308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ajouter une section supplémentaire à l'enregistrement </a:t>
            </a:r>
            <a:r>
              <a:rPr lang="en-US" sz="2400" b="1" dirty="0"/>
              <a:t>:</a:t>
            </a:r>
          </a:p>
          <a:p>
            <a:r>
              <a:rPr lang="en-US" sz="2400" b="1" dirty="0" err="1"/>
              <a:t>L'enregistrement</a:t>
            </a:r>
            <a:r>
              <a:rPr lang="en-US" sz="2400" b="1" dirty="0"/>
              <a:t> principal </a:t>
            </a:r>
            <a:r>
              <a:rPr lang="en-US" sz="2400" b="1" dirty="0" err="1"/>
              <a:t>s'ouvre</a:t>
            </a:r>
            <a:r>
              <a:rPr lang="en-US" sz="2400" b="1" dirty="0"/>
              <a:t>. </a:t>
            </a:r>
          </a:p>
          <a:p>
            <a:r>
              <a:rPr lang="fr-FR" sz="2400" b="1" dirty="0"/>
              <a:t>Appuyez sur l'icône Lire pour écouter l'audio avec le nouvel enregistrement inséré.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49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9062860" y="519865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18E334-1BE4-4651-B012-227B6BD8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71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ajouter une section supplémentaire à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Appuyez sur l'icône Enregistrer pour sauvegarder l'enregistrement.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Pour </a:t>
            </a:r>
            <a:r>
              <a:rPr lang="en-US" sz="2400" b="1" dirty="0" err="1"/>
              <a:t>éditer</a:t>
            </a:r>
            <a:r>
              <a:rPr lang="en-US" sz="2400" b="1" dirty="0"/>
              <a:t> :</a:t>
            </a:r>
          </a:p>
          <a:p>
            <a:r>
              <a:rPr lang="fr-FR" sz="2400" b="1" dirty="0"/>
              <a:t>Appuyez sur la coche pour sauvegarder l'enregistrement</a:t>
            </a:r>
            <a:r>
              <a:rPr lang="en-US" sz="2400" b="1" dirty="0"/>
              <a:t>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903" y="2205350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5451573" y="489924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5"/>
            <a:ext cx="10399410" cy="6581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Pour </a:t>
            </a:r>
            <a:r>
              <a:rPr lang="en-US" sz="2400" b="1" dirty="0" err="1"/>
              <a:t>éditer</a:t>
            </a:r>
            <a:r>
              <a:rPr lang="en-US" sz="2400" b="1" dirty="0"/>
              <a:t> :</a:t>
            </a:r>
          </a:p>
          <a:p>
            <a:r>
              <a:rPr lang="fr-FR" sz="2400" b="1" dirty="0"/>
              <a:t>Pour réécouter votre enregistrement, appuyez simplement sur le bouton de lecture</a:t>
            </a:r>
            <a:r>
              <a:rPr lang="en-US" sz="2400" b="1" dirty="0"/>
              <a:t>     . . </a:t>
            </a:r>
          </a:p>
          <a:p>
            <a:r>
              <a:rPr lang="fr-FR" sz="2400" b="1" dirty="0"/>
              <a:t>Pour rembobiner l'enregistrement, appuyez sur       et pour avancer rapidement, appuyez sur       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80" y="3054100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108254" y="552322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9F30E-5F2A-4530-A3AE-F7025DF20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264" y="1615785"/>
            <a:ext cx="408417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CB5F49-9242-4DE2-91A0-811392DF6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520" y="2020825"/>
            <a:ext cx="4572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DF03A-D14A-414E-8F95-B6DFD6DB1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311" y="2478025"/>
            <a:ext cx="46775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12879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supprimer une section de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Positionnez l'audio sur la ligne rouge fine du début de l'enregistrement à supprimer.</a:t>
            </a:r>
            <a:r>
              <a:rPr lang="en-US" sz="2400" b="1" dirty="0"/>
              <a:t>. et </a:t>
            </a:r>
            <a:r>
              <a:rPr lang="en-US" sz="2400" b="1" dirty="0" err="1"/>
              <a:t>appuie</a:t>
            </a:r>
            <a:r>
              <a:rPr lang="en-US" sz="2400" b="1" dirty="0"/>
              <a:t> sur le bouton      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80" y="2366168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1421187" y="331892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49BD9A-2321-4B96-9D90-54E3DCD52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402" y="1615977"/>
            <a:ext cx="513793" cy="457200"/>
          </a:xfrm>
          <a:prstGeom prst="rect">
            <a:avLst/>
          </a:prstGeom>
        </p:spPr>
      </p:pic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9740000">
            <a:off x="8648943" y="504933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1" name="Right Arrow 19">
            <a:extLst>
              <a:ext uri="{FF2B5EF4-FFF2-40B4-BE49-F238E27FC236}">
                <a16:creationId xmlns:a16="http://schemas.microsoft.com/office/drawing/2014/main" id="{90067DE0-8D72-4FE6-999A-27B76B0A54B7}"/>
              </a:ext>
            </a:extLst>
          </p:cNvPr>
          <p:cNvSpPr/>
          <p:nvPr/>
        </p:nvSpPr>
        <p:spPr>
          <a:xfrm rot="3872525">
            <a:off x="7261444" y="4951551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6DAAD-2F43-4C64-885B-DBC5E948B58E}"/>
              </a:ext>
            </a:extLst>
          </p:cNvPr>
          <p:cNvSpPr txBox="1"/>
          <p:nvPr/>
        </p:nvSpPr>
        <p:spPr>
          <a:xfrm flipH="1">
            <a:off x="7172446" y="3250968"/>
            <a:ext cx="1415263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Tap the 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to remove edit markings.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12879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supprimer une section de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Utilisez un mouvement de pression et faites glisser le son sur la ligne rouge fine de la fin de l’enregistrement à supprimer. Appuie sur le bouton       </a:t>
            </a:r>
            <a:r>
              <a:rPr lang="en-US" sz="2400" b="1" dirty="0"/>
              <a:t>.</a:t>
            </a:r>
          </a:p>
        </p:txBody>
      </p:sp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20811875">
            <a:off x="1481146" y="395359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8692592" y="519865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EBFE8-67A6-40DF-89C3-855B5C552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059" y="1976750"/>
            <a:ext cx="421914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6BDB0E-6CEA-4F0A-9644-39BA9BDAE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052" y="3670931"/>
            <a:ext cx="44604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6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80" y="2676184"/>
            <a:ext cx="6086240" cy="3803900"/>
          </a:xfrm>
          <a:prstGeom prst="rect">
            <a:avLst/>
          </a:prstGeom>
        </p:spPr>
      </p:pic>
      <p:sp>
        <p:nvSpPr>
          <p:cNvPr id="11" name="Right Arrow 19">
            <a:extLst>
              <a:ext uri="{FF2B5EF4-FFF2-40B4-BE49-F238E27FC236}">
                <a16:creationId xmlns:a16="http://schemas.microsoft.com/office/drawing/2014/main" id="{90067DE0-8D72-4FE6-999A-27B76B0A54B7}"/>
              </a:ext>
            </a:extLst>
          </p:cNvPr>
          <p:cNvSpPr/>
          <p:nvPr/>
        </p:nvSpPr>
        <p:spPr>
          <a:xfrm rot="3872525">
            <a:off x="7261444" y="4951551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6DAAD-2F43-4C64-885B-DBC5E948B58E}"/>
              </a:ext>
            </a:extLst>
          </p:cNvPr>
          <p:cNvSpPr txBox="1"/>
          <p:nvPr/>
        </p:nvSpPr>
        <p:spPr>
          <a:xfrm flipH="1">
            <a:off x="7172446" y="3250968"/>
            <a:ext cx="1415263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Tap the 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to remove edit markings.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22430" cy="601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supprimer une section de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Utilisez un mouvement glisser-déposer et déplacer l'onglet bleu (facultatif) pour déplacer la ligne d'édition</a:t>
            </a:r>
            <a:r>
              <a:rPr lang="en-US" sz="2400" b="1" dirty="0"/>
              <a:t>. </a:t>
            </a:r>
          </a:p>
          <a:p>
            <a:r>
              <a:rPr lang="fr-FR" sz="2400" b="1" dirty="0"/>
              <a:t>Appuyez sur l'icône des ciseaux       </a:t>
            </a:r>
            <a:r>
              <a:rPr lang="en-US" sz="2400" b="1" dirty="0"/>
              <a:t>.</a:t>
            </a:r>
          </a:p>
        </p:txBody>
      </p:sp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8692592" y="518684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6BDB0E-6CEA-4F0A-9644-39BA9BDAE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052" y="3670931"/>
            <a:ext cx="446049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201BC-9D93-40A2-A2D0-34D55D272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687" y="1988553"/>
            <a:ext cx="475488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5AA24C-BB13-4ACE-B1E7-A050F62DF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472" y="4776896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240" y="2585980"/>
            <a:ext cx="6086240" cy="3803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5"/>
            <a:ext cx="10392036" cy="6050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supprimer une section de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Appuyez sur l’icône du disque        pour sauvegarder l’enregistrement.             </a:t>
            </a:r>
            <a:endParaRPr lang="en-US" sz="2400" b="1" dirty="0"/>
          </a:p>
        </p:txBody>
      </p:sp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9037367" y="519865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AA06C-40D5-4160-83BF-7D2B35A2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372" y="1239330"/>
            <a:ext cx="50799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2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5"/>
            <a:ext cx="9679094" cy="588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 Pour ajouter une section supplémentaire à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Positionnez l'audio sur la ligne rouge fine de l'endroit où le nouvel audio sera ajouté. Appuyez sur l'icône Microphone pour démarrer une nouvelle session d'enregistrement.</a:t>
            </a:r>
            <a:r>
              <a:rPr lang="en-US" sz="2400" b="1" dirty="0"/>
              <a:t>.</a:t>
            </a:r>
          </a:p>
        </p:txBody>
      </p:sp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108252" y="522087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215924-89A6-4D90-9A15-70CDD75C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96" y="2523744"/>
            <a:ext cx="6086240" cy="3803900"/>
          </a:xfrm>
          <a:prstGeom prst="rect">
            <a:avLst/>
          </a:prstGeom>
        </p:spPr>
      </p:pic>
      <p:sp>
        <p:nvSpPr>
          <p:cNvPr id="13" name="Right Arrow 19">
            <a:extLst>
              <a:ext uri="{FF2B5EF4-FFF2-40B4-BE49-F238E27FC236}">
                <a16:creationId xmlns:a16="http://schemas.microsoft.com/office/drawing/2014/main" id="{E0CAEA37-5878-4CCE-9A07-009146D00496}"/>
              </a:ext>
            </a:extLst>
          </p:cNvPr>
          <p:cNvSpPr/>
          <p:nvPr/>
        </p:nvSpPr>
        <p:spPr>
          <a:xfrm rot="21297793">
            <a:off x="1436766" y="355995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ight Arrow 19">
            <a:extLst>
              <a:ext uri="{FF2B5EF4-FFF2-40B4-BE49-F238E27FC236}">
                <a16:creationId xmlns:a16="http://schemas.microsoft.com/office/drawing/2014/main" id="{B09A77B5-4A7C-4AF0-98D4-0E2EF237C01D}"/>
              </a:ext>
            </a:extLst>
          </p:cNvPr>
          <p:cNvSpPr/>
          <p:nvPr/>
        </p:nvSpPr>
        <p:spPr>
          <a:xfrm rot="11704898">
            <a:off x="9072307" y="260566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340DC1-6F29-4C69-8C37-907253BF9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18" y="1540292"/>
            <a:ext cx="54428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1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ajouter une section supplémentaire à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L'écran d'insertion d'enregistrement audio s'ouvre.</a:t>
            </a:r>
            <a:r>
              <a:rPr lang="en-US" sz="2400" b="1" dirty="0"/>
              <a:t>.</a:t>
            </a:r>
          </a:p>
          <a:p>
            <a:r>
              <a:rPr lang="fr-FR" sz="2400" b="1" dirty="0"/>
              <a:t>Appuyez sur l'icône du microphone sur la barre bleue.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572948" y="522087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</TotalTime>
  <Words>348</Words>
  <Application>Microsoft Office PowerPoint</Application>
  <PresentationFormat>Widescreen</PresentationFormat>
  <Paragraphs>42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1_Ion</vt:lpstr>
      <vt:lpstr>translationRecorder  v1.2.4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Pamela Roberts</cp:lastModifiedBy>
  <cp:revision>65</cp:revision>
  <dcterms:created xsi:type="dcterms:W3CDTF">2016-06-27T19:09:04Z</dcterms:created>
  <dcterms:modified xsi:type="dcterms:W3CDTF">2019-03-07T08:19:41Z</dcterms:modified>
</cp:coreProperties>
</file>