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9"/>
  </p:notesMasterIdLst>
  <p:sldIdLst>
    <p:sldId id="300" r:id="rId2"/>
    <p:sldId id="309" r:id="rId3"/>
    <p:sldId id="271" r:id="rId4"/>
    <p:sldId id="321" r:id="rId5"/>
    <p:sldId id="322" r:id="rId6"/>
    <p:sldId id="307" r:id="rId7"/>
    <p:sldId id="308" r:id="rId8"/>
    <p:sldId id="310" r:id="rId9"/>
    <p:sldId id="312" r:id="rId10"/>
    <p:sldId id="313" r:id="rId11"/>
    <p:sldId id="314" r:id="rId12"/>
    <p:sldId id="311" r:id="rId13"/>
    <p:sldId id="315" r:id="rId14"/>
    <p:sldId id="317" r:id="rId15"/>
    <p:sldId id="318" r:id="rId16"/>
    <p:sldId id="319" r:id="rId17"/>
    <p:sldId id="3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E3751-14CA-4C2C-A16B-F605A0D63306}" v="4" dt="2019-02-10T01:04:17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BB7E3751-14CA-4C2C-A16B-F605A0D63306}"/>
    <pc:docChg chg="modSld">
      <pc:chgData name="Christine Jarka" userId="27407dc7-5536-4242-9797-21c37323e07b" providerId="ADAL" clId="{BB7E3751-14CA-4C2C-A16B-F605A0D63306}" dt="2019-02-10T01:04:17.368" v="1" actId="113"/>
      <pc:docMkLst>
        <pc:docMk/>
      </pc:docMkLst>
      <pc:sldChg chg="modSp">
        <pc:chgData name="Christine Jarka" userId="27407dc7-5536-4242-9797-21c37323e07b" providerId="ADAL" clId="{BB7E3751-14CA-4C2C-A16B-F605A0D63306}" dt="2019-02-10T01:04:17.368" v="1" actId="113"/>
        <pc:sldMkLst>
          <pc:docMk/>
          <pc:sldMk cId="3635355011" sldId="300"/>
        </pc:sldMkLst>
        <pc:spChg chg="mod">
          <ac:chgData name="Christine Jarka" userId="27407dc7-5536-4242-9797-21c37323e07b" providerId="ADAL" clId="{BB7E3751-14CA-4C2C-A16B-F605A0D63306}" dt="2019-02-10T01:04:17.368" v="1" actId="113"/>
          <ac:spMkLst>
            <pc:docMk/>
            <pc:sldMk cId="3635355011" sldId="30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6000" b="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rgbClr val="82A93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65A5B-38D9-4304-B736-438837DB8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0444" y="-114300"/>
            <a:ext cx="2413989" cy="1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4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4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1" i="0" kern="1200" cap="small" dirty="0">
                <a:solidFill>
                  <a:srgbClr val="82A93F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FAA83C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FAA83C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7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rgbClr val="82A93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69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37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93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85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cap="all">
                <a:solidFill>
                  <a:srgbClr val="82A93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3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92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B856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B856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08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FAA83C"/>
              </a:buClr>
              <a:defRPr sz="2000"/>
            </a:lvl1pPr>
            <a:lvl2pPr>
              <a:buClr>
                <a:srgbClr val="FAA83C"/>
              </a:buClr>
              <a:defRPr sz="1800"/>
            </a:lvl2pPr>
            <a:lvl3pPr>
              <a:buClr>
                <a:srgbClr val="FAA83C"/>
              </a:buCl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9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97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BA44F5-0F65-41BF-9DDB-F0AEC63DB843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250444" y="-114300"/>
            <a:ext cx="2413989" cy="1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4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B85659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b="1" dirty="0" err="1"/>
              <a:t>translationRecorder</a:t>
            </a:r>
            <a:br>
              <a:rPr lang="en-US" sz="2800" dirty="0"/>
            </a:br>
            <a:r>
              <a:rPr lang="en-US" sz="2800" dirty="0"/>
              <a:t> v1.2.4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950580" cy="861420"/>
          </a:xfrm>
        </p:spPr>
        <p:txBody>
          <a:bodyPr>
            <a:normAutofit fontScale="85000" lnSpcReduction="10000"/>
          </a:bodyPr>
          <a:lstStyle/>
          <a:p>
            <a:r>
              <a:rPr lang="fr-FR" sz="3600" b="1" dirty="0"/>
              <a:t>COMMENT MODIFIER UN PROJET DE LANGUE ORALE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1" name="Right Arrow 19">
            <a:extLst>
              <a:ext uri="{FF2B5EF4-FFF2-40B4-BE49-F238E27FC236}">
                <a16:creationId xmlns:a16="http://schemas.microsoft.com/office/drawing/2014/main" id="{90067DE0-8D72-4FE6-999A-27B76B0A54B7}"/>
              </a:ext>
            </a:extLst>
          </p:cNvPr>
          <p:cNvSpPr/>
          <p:nvPr/>
        </p:nvSpPr>
        <p:spPr>
          <a:xfrm rot="3872525">
            <a:off x="7261444" y="495155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supprimer une section de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Utilisez un glisser-déposer pour déplacer l'onglet bleu (facultatif) pour déplacer la ligne d'édition</a:t>
            </a:r>
            <a:r>
              <a:rPr lang="en-US" sz="2400" b="1" dirty="0"/>
              <a:t>. </a:t>
            </a:r>
          </a:p>
          <a:p>
            <a:r>
              <a:rPr lang="fr-FR" sz="2400" b="1" dirty="0"/>
              <a:t>Appuyez sur l'icône des ciseaux       </a:t>
            </a:r>
            <a:r>
              <a:rPr lang="en-US" sz="2400" b="1" dirty="0"/>
              <a:t>.</a:t>
            </a:r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8692592" y="518684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9201BC-9D93-40A2-A2D0-34D55D272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884" y="1988553"/>
            <a:ext cx="475488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54D048-4F1D-4151-B7C9-82001E390AA2}"/>
              </a:ext>
            </a:extLst>
          </p:cNvPr>
          <p:cNvSpPr txBox="1"/>
          <p:nvPr/>
        </p:nvSpPr>
        <p:spPr>
          <a:xfrm flipH="1">
            <a:off x="6624288" y="3212896"/>
            <a:ext cx="2006875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Appuyez</a:t>
            </a:r>
            <a:r>
              <a:rPr lang="en-US" b="1" dirty="0"/>
              <a:t> sur le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pour </a:t>
            </a:r>
            <a:r>
              <a:rPr lang="en-US" b="1" dirty="0" err="1"/>
              <a:t>supprimer</a:t>
            </a:r>
            <a:r>
              <a:rPr lang="en-US" b="1" dirty="0"/>
              <a:t> les marques </a:t>
            </a:r>
            <a:r>
              <a:rPr lang="en-US" b="1" dirty="0" err="1"/>
              <a:t>d'édition</a:t>
            </a:r>
            <a:r>
              <a:rPr lang="en-US" b="1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AA24C-BB13-4ACE-B1E7-A050F62DF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472" y="4776896"/>
            <a:ext cx="952381" cy="9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6BDB0E-6CEA-4F0A-9644-39BA9BDAE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700" y="3596245"/>
            <a:ext cx="44604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supprimer une section de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Appuyez sur l’icône du disque       pour sauvegarder l’enregistrement.</a:t>
            </a:r>
            <a:r>
              <a:rPr lang="en-US" sz="2400" b="1" dirty="0"/>
              <a:t>.</a:t>
            </a:r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9037367" y="51986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AA06C-40D5-4160-83BF-7D2B35A2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21" y="1240690"/>
            <a:ext cx="507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2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 segment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Positionnez l'audio sur la ligne rouge fine de l'endroit où le nouvel audio sera ajouté. Appuyez sur l'icône Microphone pour démarrer une nouvelle session d'enregistrement        </a:t>
            </a:r>
            <a:r>
              <a:rPr lang="en-US" sz="2400" b="1" dirty="0"/>
              <a:t>.</a:t>
            </a:r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108252" y="52208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215924-89A6-4D90-9A15-70CDD75C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96" y="2523744"/>
            <a:ext cx="6086240" cy="3803900"/>
          </a:xfrm>
          <a:prstGeom prst="rect">
            <a:avLst/>
          </a:prstGeom>
        </p:spPr>
      </p:pic>
      <p:sp>
        <p:nvSpPr>
          <p:cNvPr id="13" name="Right Arrow 19">
            <a:extLst>
              <a:ext uri="{FF2B5EF4-FFF2-40B4-BE49-F238E27FC236}">
                <a16:creationId xmlns:a16="http://schemas.microsoft.com/office/drawing/2014/main" id="{E0CAEA37-5878-4CCE-9A07-009146D00496}"/>
              </a:ext>
            </a:extLst>
          </p:cNvPr>
          <p:cNvSpPr/>
          <p:nvPr/>
        </p:nvSpPr>
        <p:spPr>
          <a:xfrm rot="21297793">
            <a:off x="1436766" y="355995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Arrow 19">
            <a:extLst>
              <a:ext uri="{FF2B5EF4-FFF2-40B4-BE49-F238E27FC236}">
                <a16:creationId xmlns:a16="http://schemas.microsoft.com/office/drawing/2014/main" id="{B09A77B5-4A7C-4AF0-98D4-0E2EF237C01D}"/>
              </a:ext>
            </a:extLst>
          </p:cNvPr>
          <p:cNvSpPr/>
          <p:nvPr/>
        </p:nvSpPr>
        <p:spPr>
          <a:xfrm rot="11704898">
            <a:off x="9072307" y="260566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340DC1-6F29-4C69-8C37-907253BF9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945" y="1997492"/>
            <a:ext cx="54428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1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 segment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L’écran d’insertion audio s’ouvre</a:t>
            </a:r>
            <a:r>
              <a:rPr lang="en-US" sz="2400" b="1" dirty="0"/>
              <a:t>.</a:t>
            </a:r>
          </a:p>
          <a:p>
            <a:r>
              <a:rPr lang="fr-FR" sz="2400" b="1" dirty="0"/>
              <a:t>Appuyez sur l'icône du microphone sur la barre bleue</a:t>
            </a:r>
            <a:r>
              <a:rPr lang="en-US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572948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 segment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Appuyez sur l'icône de pause pour arrêter l'enregistrement</a:t>
            </a:r>
            <a:r>
              <a:rPr lang="en-US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572948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7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 segment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Appuyez sur l'icône de vérification pour sauvegarder l'enregistrement</a:t>
            </a:r>
            <a:r>
              <a:rPr lang="en-US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0249945">
            <a:off x="9089328" y="520080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6157427" y="519865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18E334-1BE4-4651-B012-227B6BD8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 segment supplémentaire à l'enregistrement 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L'enregistrement</a:t>
            </a:r>
            <a:r>
              <a:rPr lang="en-US" sz="2400" b="1" dirty="0"/>
              <a:t> principal </a:t>
            </a:r>
            <a:r>
              <a:rPr lang="en-US" sz="2400" b="1" dirty="0" err="1"/>
              <a:t>s'ouvre</a:t>
            </a:r>
            <a:r>
              <a:rPr lang="en-US" sz="2400" b="1" dirty="0"/>
              <a:t>. </a:t>
            </a:r>
          </a:p>
          <a:p>
            <a:r>
              <a:rPr lang="fr-FR" sz="2400" b="1" dirty="0"/>
              <a:t>Appuyez sur l'icône Lire pour écouter l’audio avec le nouvel enregistrement inséré.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494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9080510" y="51986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18E334-1BE4-4651-B012-227B6BD8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 segment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Appuyez sur l'icône Enregistrer pour sauvegarder l'enregistrement.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1" y="696516"/>
            <a:ext cx="8518990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comparer l'enregistrement au son source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Pour écouter le son source, appuyez sur l'icône d'écoute       , puis sur l'icône de lecture     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869279" y="467443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A3361-F7BF-4BBC-B2B3-534D4D112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03" y="1591540"/>
            <a:ext cx="514558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7A48AC-AC81-4ED7-8F24-5D9A50238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910" y="1591540"/>
            <a:ext cx="370703" cy="457200"/>
          </a:xfrm>
          <a:prstGeom prst="rect">
            <a:avLst/>
          </a:prstGeo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BDDDCD9E-0DF9-4DAF-B95D-803157C954A0}"/>
              </a:ext>
            </a:extLst>
          </p:cNvPr>
          <p:cNvSpPr/>
          <p:nvPr/>
        </p:nvSpPr>
        <p:spPr>
          <a:xfrm rot="9986494">
            <a:off x="9073150" y="468860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08216B-5E43-485C-A2D5-C5C6E04855FF}"/>
              </a:ext>
            </a:extLst>
          </p:cNvPr>
          <p:cNvSpPr txBox="1">
            <a:spLocks/>
          </p:cNvSpPr>
          <p:nvPr/>
        </p:nvSpPr>
        <p:spPr>
          <a:xfrm>
            <a:off x="1536192" y="694944"/>
            <a:ext cx="8518990" cy="531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FR" sz="2400" b="1" dirty="0"/>
              <a:t>Pour comparer l'enregistrement au son source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Appuyez sur l'icône de pause      pour mettre en pause l'audio</a:t>
            </a:r>
            <a:r>
              <a:rPr lang="en-US" sz="2400" b="1" dirty="0"/>
              <a:t>.</a:t>
            </a:r>
          </a:p>
          <a:p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38" y="1200148"/>
            <a:ext cx="40603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67B827-9CB0-4913-8DD8-ED4E9EE52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5" name="Right Arrow 19">
            <a:extLst>
              <a:ext uri="{FF2B5EF4-FFF2-40B4-BE49-F238E27FC236}">
                <a16:creationId xmlns:a16="http://schemas.microsoft.com/office/drawing/2014/main" id="{35A86CBC-CD05-4872-B434-42B6D4A69219}"/>
              </a:ext>
            </a:extLst>
          </p:cNvPr>
          <p:cNvSpPr/>
          <p:nvPr/>
        </p:nvSpPr>
        <p:spPr>
          <a:xfrm rot="486132">
            <a:off x="828311" y="467630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4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155" y="1118812"/>
            <a:ext cx="429435" cy="457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08216B-5E43-485C-A2D5-C5C6E04855FF}"/>
              </a:ext>
            </a:extLst>
          </p:cNvPr>
          <p:cNvSpPr txBox="1">
            <a:spLocks/>
          </p:cNvSpPr>
          <p:nvPr/>
        </p:nvSpPr>
        <p:spPr>
          <a:xfrm>
            <a:off x="1536192" y="694943"/>
            <a:ext cx="8959530" cy="5911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FR" sz="2400" b="1" dirty="0"/>
              <a:t>Pour comparer l'enregistrement au son source 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b="1" dirty="0"/>
              <a:t>										</a:t>
            </a:r>
          </a:p>
          <a:p>
            <a:r>
              <a:rPr lang="fr-FR" sz="2400" b="1" dirty="0"/>
              <a:t>Pour rembobiner ou avancer rapidement, maintenez le point appuyé et faites glisser vers la gauche pour rembobiner ou vers la droite pour avancer rapidement.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67B827-9CB0-4913-8DD8-ED4E9EE52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394" y="3104321"/>
            <a:ext cx="6086240" cy="3803900"/>
          </a:xfrm>
          <a:prstGeom prst="rect">
            <a:avLst/>
          </a:prstGeom>
        </p:spPr>
      </p:pic>
      <p:sp>
        <p:nvSpPr>
          <p:cNvPr id="15" name="Right Arrow 19">
            <a:extLst>
              <a:ext uri="{FF2B5EF4-FFF2-40B4-BE49-F238E27FC236}">
                <a16:creationId xmlns:a16="http://schemas.microsoft.com/office/drawing/2014/main" id="{35A86CBC-CD05-4872-B434-42B6D4A69219}"/>
              </a:ext>
            </a:extLst>
          </p:cNvPr>
          <p:cNvSpPr/>
          <p:nvPr/>
        </p:nvSpPr>
        <p:spPr>
          <a:xfrm rot="486132">
            <a:off x="667993" y="521775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B2D78C-7781-4F94-A45A-A5616897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410" y="5804833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5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703" y="1630844"/>
            <a:ext cx="563880" cy="457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08216B-5E43-485C-A2D5-C5C6E04855FF}"/>
              </a:ext>
            </a:extLst>
          </p:cNvPr>
          <p:cNvSpPr txBox="1">
            <a:spLocks/>
          </p:cNvSpPr>
          <p:nvPr/>
        </p:nvSpPr>
        <p:spPr>
          <a:xfrm>
            <a:off x="1536192" y="694944"/>
            <a:ext cx="8518990" cy="531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FR" sz="2400" b="1" dirty="0"/>
              <a:t>Pour comparer l'enregistrement au son source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Pour revenir à votre enregistrement, appuyez sur l'icône </a:t>
            </a:r>
            <a:r>
              <a:rPr lang="fr-FR" sz="2400" b="1" dirty="0" err="1"/>
              <a:t>Wave</a:t>
            </a:r>
            <a:r>
              <a:rPr lang="fr-FR" sz="2400" b="1" dirty="0"/>
              <a:t>        </a:t>
            </a:r>
            <a:r>
              <a:rPr lang="en-US" sz="2400" b="1" dirty="0"/>
              <a:t>.</a:t>
            </a:r>
          </a:p>
          <a:p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67B827-9CB0-4913-8DD8-ED4E9EE52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6" name="Right Arrow 19">
            <a:extLst>
              <a:ext uri="{FF2B5EF4-FFF2-40B4-BE49-F238E27FC236}">
                <a16:creationId xmlns:a16="http://schemas.microsoft.com/office/drawing/2014/main" id="{81FC6D7A-EB02-4DE5-9CD1-E9EE05F97F65}"/>
              </a:ext>
            </a:extLst>
          </p:cNvPr>
          <p:cNvSpPr/>
          <p:nvPr/>
        </p:nvSpPr>
        <p:spPr>
          <a:xfrm rot="10518853">
            <a:off x="9029096" y="455624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8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Éditer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Appuyez sur la coche pour sauvegarder l'enregistrement</a:t>
            </a:r>
            <a:r>
              <a:rPr lang="en-US" sz="2400" b="1" dirty="0"/>
              <a:t>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6439713" y="52208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Éditer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Pour rejouer votre enregistrement, appuyez simplement sur le bouton de lecture      .</a:t>
            </a:r>
            <a:r>
              <a:rPr lang="en-US" sz="2400" b="1" dirty="0"/>
              <a:t> </a:t>
            </a:r>
          </a:p>
          <a:p>
            <a:r>
              <a:rPr lang="fr-FR" sz="2400" b="1" dirty="0"/>
              <a:t>Pour rembobiner l'enregistrement, appuyez sur   et </a:t>
            </a:r>
            <a:r>
              <a:rPr lang="fr-FR" sz="2400" b="1" dirty="0" err="1"/>
              <a:t>et</a:t>
            </a:r>
            <a:r>
              <a:rPr lang="fr-FR" sz="2400" b="1" dirty="0"/>
              <a:t> pour avancer rapidement, appuyez sur       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99" y="3429000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161261" y="61685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9F30E-5F2A-4530-A3AE-F7025DF20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852" y="1615785"/>
            <a:ext cx="408417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CB5F49-9242-4DE2-91A0-811392DF6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739" y="2065193"/>
            <a:ext cx="4572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DF03A-D14A-414E-8F95-B6DFD6DB1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485" y="2458464"/>
            <a:ext cx="46775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supprimer une section de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Placez le son sur la ligne rouge fine du début de l’enregistrement à supprimer. Appuie sur le bouton      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1421187" y="331892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9BD9A-2321-4B96-9D90-54E3DCD5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25" y="1638004"/>
            <a:ext cx="436296" cy="4572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9740000">
            <a:off x="8648943" y="504933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1" name="Right Arrow 19">
            <a:extLst>
              <a:ext uri="{FF2B5EF4-FFF2-40B4-BE49-F238E27FC236}">
                <a16:creationId xmlns:a16="http://schemas.microsoft.com/office/drawing/2014/main" id="{90067DE0-8D72-4FE6-999A-27B76B0A54B7}"/>
              </a:ext>
            </a:extLst>
          </p:cNvPr>
          <p:cNvSpPr/>
          <p:nvPr/>
        </p:nvSpPr>
        <p:spPr>
          <a:xfrm rot="3872525">
            <a:off x="7261444" y="495155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supprimer une section de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Utilisez un mouvement de pression et faites glisser le son sur la ligne rouge fine de la fin de l’enregistrement à supprimer. Appuie sur le bouton       </a:t>
            </a:r>
            <a:r>
              <a:rPr lang="en-US" sz="2400" b="1" dirty="0"/>
              <a:t>.</a:t>
            </a:r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20811875">
            <a:off x="1481146" y="395359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8692592" y="519865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EBFE8-67A6-40DF-89C3-855B5C552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907" y="1976750"/>
            <a:ext cx="421914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544426-92CF-4501-A20C-47C1BC325120}"/>
              </a:ext>
            </a:extLst>
          </p:cNvPr>
          <p:cNvSpPr txBox="1"/>
          <p:nvPr/>
        </p:nvSpPr>
        <p:spPr>
          <a:xfrm flipH="1">
            <a:off x="6898367" y="3237775"/>
            <a:ext cx="2006875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Appuyez</a:t>
            </a:r>
            <a:r>
              <a:rPr lang="en-US" b="1" dirty="0"/>
              <a:t> sur le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pour </a:t>
            </a:r>
            <a:r>
              <a:rPr lang="en-US" b="1" dirty="0" err="1"/>
              <a:t>supprimer</a:t>
            </a:r>
            <a:r>
              <a:rPr lang="en-US" b="1" dirty="0"/>
              <a:t> les marques </a:t>
            </a:r>
            <a:r>
              <a:rPr lang="en-US" b="1" dirty="0" err="1"/>
              <a:t>d'édition</a:t>
            </a:r>
            <a:r>
              <a:rPr lang="en-US" b="1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BDB0E-6CEA-4F0A-9644-39BA9BDA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052" y="3670931"/>
            <a:ext cx="44604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62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376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1_Ion</vt:lpstr>
      <vt:lpstr>translationRecorder  v1.2.4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62</cp:revision>
  <dcterms:created xsi:type="dcterms:W3CDTF">2016-06-27T19:09:04Z</dcterms:created>
  <dcterms:modified xsi:type="dcterms:W3CDTF">2019-03-26T03:54:00Z</dcterms:modified>
</cp:coreProperties>
</file>