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8"/>
  </p:notesMasterIdLst>
  <p:sldIdLst>
    <p:sldId id="300" r:id="rId2"/>
    <p:sldId id="321" r:id="rId3"/>
    <p:sldId id="307" r:id="rId4"/>
    <p:sldId id="322" r:id="rId5"/>
    <p:sldId id="323" r:id="rId6"/>
    <p:sldId id="308" r:id="rId7"/>
    <p:sldId id="310" r:id="rId8"/>
    <p:sldId id="312" r:id="rId9"/>
    <p:sldId id="313" r:id="rId10"/>
    <p:sldId id="314" r:id="rId11"/>
    <p:sldId id="311" r:id="rId12"/>
    <p:sldId id="315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C915E-988F-4BDF-AFD6-184BE57BE562}" v="5" dt="2019-02-10T01:01:02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Jarka" userId="27407dc7-5536-4242-9797-21c37323e07b" providerId="ADAL" clId="{3EFC915E-988F-4BDF-AFD6-184BE57BE562}"/>
    <pc:docChg chg="custSel modSld">
      <pc:chgData name="Christine Jarka" userId="27407dc7-5536-4242-9797-21c37323e07b" providerId="ADAL" clId="{3EFC915E-988F-4BDF-AFD6-184BE57BE562}" dt="2019-02-10T01:01:02.060" v="2" actId="255"/>
      <pc:docMkLst>
        <pc:docMk/>
      </pc:docMkLst>
      <pc:sldChg chg="modSp">
        <pc:chgData name="Christine Jarka" userId="27407dc7-5536-4242-9797-21c37323e07b" providerId="ADAL" clId="{3EFC915E-988F-4BDF-AFD6-184BE57BE562}" dt="2019-02-10T01:01:02.060" v="2" actId="255"/>
        <pc:sldMkLst>
          <pc:docMk/>
          <pc:sldMk cId="3635355011" sldId="300"/>
        </pc:sldMkLst>
        <pc:spChg chg="mod">
          <ac:chgData name="Christine Jarka" userId="27407dc7-5536-4242-9797-21c37323e07b" providerId="ADAL" clId="{3EFC915E-988F-4BDF-AFD6-184BE57BE562}" dt="2019-02-10T01:01:02.060" v="2" actId="255"/>
          <ac:spMkLst>
            <pc:docMk/>
            <pc:sldMk cId="3635355011" sldId="300"/>
            <ac:spMk id="2" creationId="{00000000-0000-0000-0000-000000000000}"/>
          </ac:spMkLst>
        </pc:spChg>
        <pc:spChg chg="mod">
          <ac:chgData name="Christine Jarka" userId="27407dc7-5536-4242-9797-21c37323e07b" providerId="ADAL" clId="{3EFC915E-988F-4BDF-AFD6-184BE57BE562}" dt="2019-02-10T00:59:10.666" v="1" actId="313"/>
          <ac:spMkLst>
            <pc:docMk/>
            <pc:sldMk cId="3635355011" sldId="3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Management = Gestion du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amount of pink in a circle indicates the completeness of the recordings for each chapter =</a:t>
            </a:r>
            <a:r>
              <a:rPr lang="fr-FR" dirty="0"/>
              <a:t>La quantité de rose dans un cercle indique que les enregistrements sont complets pour chaque chapitre.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54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 black microphone icon indicates that there are recordings for that verse = </a:t>
            </a:r>
            <a:r>
              <a:rPr lang="fr-FR" b="1" dirty="0"/>
              <a:t>Une icône de microphone noire indique qu'il existe des enregistrements pour ce verset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Tape the . . . to remove edit markings = </a:t>
            </a:r>
            <a:r>
              <a:rPr lang="fr-FR" dirty="0"/>
              <a:t>Appuyez sur le . . . supprimer les marques d'édition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5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6000" b="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rgbClr val="82A93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65A5B-38D9-4304-B736-438837DB82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715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69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1" i="0" kern="1200" cap="small" dirty="0">
                <a:solidFill>
                  <a:srgbClr val="82A93F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FAA83C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96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40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82A93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0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8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52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cap="all">
                <a:solidFill>
                  <a:srgbClr val="82A93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5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1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B8565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FAA83C"/>
              </a:buClr>
              <a:defRPr sz="1800"/>
            </a:lvl1pPr>
            <a:lvl2pPr>
              <a:buClr>
                <a:srgbClr val="FAA83C"/>
              </a:buClr>
              <a:defRPr sz="1600"/>
            </a:lvl2pPr>
            <a:lvl3pPr>
              <a:buClr>
                <a:srgbClr val="FAA83C"/>
              </a:buCl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4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43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FAA83C"/>
              </a:buClr>
              <a:defRPr sz="2000"/>
            </a:lvl1pPr>
            <a:lvl2pPr>
              <a:buClr>
                <a:srgbClr val="FAA83C"/>
              </a:buClr>
              <a:defRPr sz="1800"/>
            </a:lvl2pPr>
            <a:lvl3pPr>
              <a:buClr>
                <a:srgbClr val="FAA83C"/>
              </a:buCl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9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86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BA44F5-0F65-41BF-9DDB-F0AEC63DB84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250444" y="-114300"/>
            <a:ext cx="2413989" cy="121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B85659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FAA83C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b="1" dirty="0" err="1"/>
              <a:t>translationRecorder</a:t>
            </a:r>
            <a:br>
              <a:rPr lang="en-US" sz="2800" dirty="0"/>
            </a:br>
            <a:r>
              <a:rPr lang="en-US" sz="2800" dirty="0"/>
              <a:t> v1.2.4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Pour </a:t>
            </a:r>
            <a:r>
              <a:rPr lang="en-US" sz="3600" b="1" dirty="0" err="1"/>
              <a:t>éditer</a:t>
            </a:r>
            <a:r>
              <a:rPr lang="en-US" sz="3600" b="1" dirty="0"/>
              <a:t> </a:t>
            </a:r>
            <a:r>
              <a:rPr lang="en-US" sz="3600" b="1" dirty="0" err="1"/>
              <a:t>en</a:t>
            </a:r>
            <a:r>
              <a:rPr lang="en-US" sz="3600" b="1" dirty="0"/>
              <a:t>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178" y="703890"/>
            <a:ext cx="10049906" cy="562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l’icône du disque         pour sauvegarder l’enregistrement.</a:t>
            </a:r>
            <a:r>
              <a:rPr lang="en-US" sz="2400" b="1" dirty="0"/>
              <a:t>.</a:t>
            </a:r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37367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AA06C-40D5-4160-83BF-7D2B35A2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887" y="1198796"/>
            <a:ext cx="50799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Positionnez l'audio sur la ligne rouge fine de l'endroit où le nouvel audio sera ajouté. Appuyez sur l'icône Microphone    pour démarrer une nouvelle session d'enregistrement        .</a:t>
            </a:r>
            <a:r>
              <a:rPr lang="en-US" sz="2400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215924-89A6-4D90-9A15-70CDD75C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96" y="2523744"/>
            <a:ext cx="6086240" cy="3803900"/>
          </a:xfrm>
          <a:prstGeom prst="rect">
            <a:avLst/>
          </a:prstGeom>
        </p:spPr>
      </p:pic>
      <p:sp>
        <p:nvSpPr>
          <p:cNvPr id="13" name="Right Arrow 19">
            <a:extLst>
              <a:ext uri="{FF2B5EF4-FFF2-40B4-BE49-F238E27FC236}">
                <a16:creationId xmlns:a16="http://schemas.microsoft.com/office/drawing/2014/main" id="{E0CAEA37-5878-4CCE-9A07-009146D00496}"/>
              </a:ext>
            </a:extLst>
          </p:cNvPr>
          <p:cNvSpPr/>
          <p:nvPr/>
        </p:nvSpPr>
        <p:spPr>
          <a:xfrm rot="21297793">
            <a:off x="1436766" y="35599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ight Arrow 19">
            <a:extLst>
              <a:ext uri="{FF2B5EF4-FFF2-40B4-BE49-F238E27FC236}">
                <a16:creationId xmlns:a16="http://schemas.microsoft.com/office/drawing/2014/main" id="{B09A77B5-4A7C-4AF0-98D4-0E2EF237C01D}"/>
              </a:ext>
            </a:extLst>
          </p:cNvPr>
          <p:cNvSpPr/>
          <p:nvPr/>
        </p:nvSpPr>
        <p:spPr>
          <a:xfrm rot="11704898">
            <a:off x="9072307" y="260566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340DC1-6F29-4C69-8C37-907253BF9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290" y="1997492"/>
            <a:ext cx="5442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1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L'écran</a:t>
            </a:r>
            <a:r>
              <a:rPr lang="en-US" sz="2400" b="1" dirty="0"/>
              <a:t> </a:t>
            </a:r>
            <a:r>
              <a:rPr lang="en-US" sz="2400" b="1" dirty="0" err="1"/>
              <a:t>d'insertion</a:t>
            </a:r>
            <a:r>
              <a:rPr lang="en-US" sz="2400" b="1" dirty="0"/>
              <a:t> audio </a:t>
            </a:r>
            <a:r>
              <a:rPr lang="en-US" sz="2400" b="1" dirty="0" err="1"/>
              <a:t>s'ouvre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l'icône du microphone sur la barre bleue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pause pour arrêter l'enregistrement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572948" y="522087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7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de vérification pour sauvegarder l'enregistrement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10249945">
            <a:off x="9089328" y="520080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9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6157427" y="519865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en-US" sz="2400" b="1" dirty="0" err="1"/>
              <a:t>L'enregistrement</a:t>
            </a:r>
            <a:r>
              <a:rPr lang="en-US" sz="2400" b="1" dirty="0"/>
              <a:t> principal </a:t>
            </a:r>
            <a:r>
              <a:rPr lang="en-US" sz="2400" b="1" dirty="0" err="1"/>
              <a:t>s'ouvre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Lire pour lire l'audio avec le nouvel enregistrement inséré.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4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9080510" y="519865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18E334-1BE4-4651-B012-227B6BD87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09" y="696516"/>
            <a:ext cx="958329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ajouter une section supplémentaire à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Appuyez sur l'icône Enregistrer pour sauvegarder l'enregistrement.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5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r>
              <a:rPr lang="fr-FR" sz="2400" b="1" dirty="0"/>
              <a:t>Tapez sur la barre de la langue et du livre désiré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3575" y="395359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r>
              <a:rPr lang="fr-FR" sz="2400" b="1" dirty="0"/>
              <a:t>La vue avec la liste des chapitres du livre s'ouvre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Appuyez sur la barre du chapitre souhaité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49701" y="256893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CD32-BEA7-46A8-8006-4628BC9BCDB7}"/>
              </a:ext>
            </a:extLst>
          </p:cNvPr>
          <p:cNvSpPr txBox="1"/>
          <p:nvPr/>
        </p:nvSpPr>
        <p:spPr>
          <a:xfrm flipH="1">
            <a:off x="8890357" y="2526986"/>
            <a:ext cx="2439033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La </a:t>
            </a:r>
            <a:r>
              <a:rPr lang="en-US" b="1" dirty="0" err="1"/>
              <a:t>quantité</a:t>
            </a:r>
            <a:r>
              <a:rPr lang="en-US" b="1" dirty="0"/>
              <a:t> de rose dans un </a:t>
            </a:r>
            <a:r>
              <a:rPr lang="en-US" b="1" dirty="0" err="1"/>
              <a:t>cercle</a:t>
            </a:r>
            <a:r>
              <a:rPr lang="en-US" b="1" dirty="0"/>
              <a:t> </a:t>
            </a:r>
            <a:r>
              <a:rPr lang="en-US" b="1" dirty="0" err="1"/>
              <a:t>indique</a:t>
            </a:r>
            <a:r>
              <a:rPr lang="en-US" b="1" dirty="0"/>
              <a:t> que les </a:t>
            </a:r>
            <a:r>
              <a:rPr lang="en-US" b="1" dirty="0" err="1"/>
              <a:t>enregistrements</a:t>
            </a:r>
            <a:r>
              <a:rPr lang="en-US" b="1" dirty="0"/>
              <a:t> de </a:t>
            </a:r>
            <a:r>
              <a:rPr lang="en-US" b="1" dirty="0" err="1"/>
              <a:t>chaque</a:t>
            </a:r>
            <a:r>
              <a:rPr lang="en-US" b="1" dirty="0"/>
              <a:t> </a:t>
            </a:r>
            <a:r>
              <a:rPr lang="en-US" b="1" dirty="0" err="1"/>
              <a:t>chapitre</a:t>
            </a:r>
            <a:r>
              <a:rPr lang="en-US" b="1" dirty="0"/>
              <a:t> </a:t>
            </a:r>
            <a:r>
              <a:rPr lang="en-US" b="1" dirty="0" err="1"/>
              <a:t>sont</a:t>
            </a:r>
            <a:r>
              <a:rPr lang="en-US" b="1" dirty="0"/>
              <a:t> </a:t>
            </a:r>
            <a:r>
              <a:rPr lang="en-US" b="1" dirty="0" err="1"/>
              <a:t>complets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18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r>
              <a:rPr lang="fr-FR" sz="2400" b="1" dirty="0"/>
              <a:t>La vue avec la liste des versets de ce chapitre s'ouvre</a:t>
            </a:r>
            <a:r>
              <a:rPr lang="en-US" sz="2400" b="1" dirty="0"/>
              <a:t>.</a:t>
            </a:r>
          </a:p>
          <a:p>
            <a:r>
              <a:rPr lang="fr-FR" sz="2400" b="1" dirty="0"/>
              <a:t>Tapez sur le&gt; pour ouvrir la carte d'information des enregistrements de versets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991333">
            <a:off x="8410158" y="361111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4FBE0-25A0-4C96-A48E-EA8D147EB13B}"/>
              </a:ext>
            </a:extLst>
          </p:cNvPr>
          <p:cNvSpPr txBox="1"/>
          <p:nvPr/>
        </p:nvSpPr>
        <p:spPr>
          <a:xfrm flipH="1">
            <a:off x="5508805" y="3065705"/>
            <a:ext cx="2269009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Une </a:t>
            </a:r>
            <a:r>
              <a:rPr lang="en-US" b="1" dirty="0" err="1"/>
              <a:t>icône</a:t>
            </a:r>
            <a:r>
              <a:rPr lang="en-US" b="1" dirty="0"/>
              <a:t> de microphone noire </a:t>
            </a:r>
            <a:r>
              <a:rPr lang="en-US" b="1" dirty="0" err="1"/>
              <a:t>indique</a:t>
            </a:r>
            <a:r>
              <a:rPr lang="en-US" b="1" dirty="0"/>
              <a:t> </a:t>
            </a:r>
            <a:r>
              <a:rPr lang="en-US" b="1" dirty="0" err="1"/>
              <a:t>qu'il</a:t>
            </a:r>
            <a:r>
              <a:rPr lang="en-US" b="1" dirty="0"/>
              <a:t> </a:t>
            </a:r>
            <a:r>
              <a:rPr lang="en-US" b="1" dirty="0" err="1"/>
              <a:t>existe</a:t>
            </a:r>
            <a:r>
              <a:rPr lang="en-US" b="1" dirty="0"/>
              <a:t> des </a:t>
            </a:r>
            <a:r>
              <a:rPr lang="en-US" b="1" dirty="0" err="1"/>
              <a:t>enregistrements</a:t>
            </a:r>
            <a:r>
              <a:rPr lang="en-US" b="1" dirty="0"/>
              <a:t> pour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verset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88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10" y="696516"/>
            <a:ext cx="8946541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Manager:</a:t>
            </a:r>
          </a:p>
          <a:p>
            <a:r>
              <a:rPr lang="fr-FR" sz="2400" b="1" dirty="0"/>
              <a:t>Tapez sur le&gt; pour ouvrir la carte d'information des enregistrements de versets</a:t>
            </a:r>
            <a:r>
              <a:rPr lang="en-US" sz="2400" b="1" dirty="0"/>
              <a:t>.</a:t>
            </a:r>
            <a:endParaRPr lang="en-US" sz="22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9991333">
            <a:off x="8542359" y="395359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473152" cy="633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Pour </a:t>
            </a:r>
            <a:r>
              <a:rPr lang="en-US" sz="2400" b="1" dirty="0" err="1"/>
              <a:t>éditer</a:t>
            </a:r>
            <a:r>
              <a:rPr lang="en-US" sz="2400" b="1" dirty="0"/>
              <a:t> :</a:t>
            </a:r>
          </a:p>
          <a:p>
            <a:r>
              <a:rPr lang="fr-FR" sz="2400" b="1" dirty="0"/>
              <a:t>Pour écouter votre enregistrement, appuyez simplement sur le bouton de lecture      .  </a:t>
            </a:r>
            <a:r>
              <a:rPr lang="en-US" sz="2400" b="1" dirty="0"/>
              <a:t>  </a:t>
            </a:r>
          </a:p>
          <a:p>
            <a:r>
              <a:rPr lang="fr-FR" sz="2400" b="1" dirty="0"/>
              <a:t>Pour rembobiner l'enregistrement, appuyez sur et pour avancer rapidement, appuyez sur       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6" y="3103980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3108252" y="522087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9F30E-5F2A-4530-A3AE-F7025DF20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020" y="1609247"/>
            <a:ext cx="408417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B5F49-9242-4DE2-91A0-811392DF6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786" y="2445938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DF03A-D14A-414E-8F95-B6DFD6DB1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945" y="1615785"/>
            <a:ext cx="4677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Placez le son sur la ligne rouge fine du début de l’enregistrement à supprimer. Appuie sur le bouton       </a:t>
            </a:r>
            <a:r>
              <a:rPr lang="en-US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486132">
            <a:off x="1421187" y="331892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49BD9A-2321-4B96-9D90-54E3DCD52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606" y="1642493"/>
            <a:ext cx="436296" cy="457200"/>
          </a:xfrm>
          <a:prstGeom prst="rect">
            <a:avLst/>
          </a:prstGeom>
        </p:spPr>
      </p:pic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9740000">
            <a:off x="8648943" y="5049331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12879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mouvement de pression et faites glisser le son sur la ligne rouge fine de la fin de l’enregistrement à supprimer. Appuie sur le bouton       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6DAAD-2F43-4C64-885B-DBC5E948B58E}"/>
              </a:ext>
            </a:extLst>
          </p:cNvPr>
          <p:cNvSpPr txBox="1"/>
          <p:nvPr/>
        </p:nvSpPr>
        <p:spPr>
          <a:xfrm flipH="1">
            <a:off x="6898367" y="3237775"/>
            <a:ext cx="2006875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Appuyez</a:t>
            </a:r>
            <a:r>
              <a:rPr lang="en-US" b="1" dirty="0"/>
              <a:t> sur le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pour </a:t>
            </a:r>
            <a:r>
              <a:rPr lang="en-US" b="1" dirty="0" err="1"/>
              <a:t>supprimer</a:t>
            </a:r>
            <a:r>
              <a:rPr lang="en-US" b="1" dirty="0"/>
              <a:t> les marques </a:t>
            </a:r>
            <a:r>
              <a:rPr lang="en-US" b="1" dirty="0" err="1"/>
              <a:t>d'édition</a:t>
            </a:r>
            <a:r>
              <a:rPr lang="en-US" b="1" dirty="0"/>
              <a:t>.</a:t>
            </a:r>
          </a:p>
        </p:txBody>
      </p:sp>
      <p:sp>
        <p:nvSpPr>
          <p:cNvPr id="5" name="Right Arrow 19">
            <a:extLst>
              <a:ext uri="{FF2B5EF4-FFF2-40B4-BE49-F238E27FC236}">
                <a16:creationId xmlns:a16="http://schemas.microsoft.com/office/drawing/2014/main" id="{5E3FE908-9308-454D-A158-970B89515FBC}"/>
              </a:ext>
            </a:extLst>
          </p:cNvPr>
          <p:cNvSpPr/>
          <p:nvPr/>
        </p:nvSpPr>
        <p:spPr>
          <a:xfrm rot="20811875">
            <a:off x="1481146" y="395359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9865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BFE8-67A6-40DF-89C3-855B5C55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83" y="1976750"/>
            <a:ext cx="421914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052" y="3670931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D96CC-4A64-4CE8-909E-AF6B8F6D6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0" cy="3803900"/>
          </a:xfrm>
          <a:prstGeom prst="rect">
            <a:avLst/>
          </a:prstGeom>
        </p:spPr>
      </p:pic>
      <p:sp>
        <p:nvSpPr>
          <p:cNvPr id="11" name="Right Arrow 19">
            <a:extLst>
              <a:ext uri="{FF2B5EF4-FFF2-40B4-BE49-F238E27FC236}">
                <a16:creationId xmlns:a16="http://schemas.microsoft.com/office/drawing/2014/main" id="{90067DE0-8D72-4FE6-999A-27B76B0A54B7}"/>
              </a:ext>
            </a:extLst>
          </p:cNvPr>
          <p:cNvSpPr/>
          <p:nvPr/>
        </p:nvSpPr>
        <p:spPr>
          <a:xfrm rot="3872525">
            <a:off x="7261444" y="4951551"/>
            <a:ext cx="1280722" cy="279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9409" y="696516"/>
            <a:ext cx="10237178" cy="6161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Pour supprimer une section de l'enregistrement </a:t>
            </a:r>
            <a:r>
              <a:rPr lang="en-US" sz="2400" b="1" dirty="0"/>
              <a:t>:</a:t>
            </a:r>
          </a:p>
          <a:p>
            <a:r>
              <a:rPr lang="fr-FR" sz="2400" b="1" dirty="0"/>
              <a:t>Utilisez un glisser-déposer pour déplacer l'onglet bleu (facultatif) pour déplacer la ligne d'édition</a:t>
            </a:r>
            <a:r>
              <a:rPr lang="en-US" sz="2400" b="1" dirty="0"/>
              <a:t>. </a:t>
            </a:r>
          </a:p>
          <a:p>
            <a:r>
              <a:rPr lang="fr-FR" sz="2400" b="1" dirty="0"/>
              <a:t>Appuyez sur l'icône des ciseaux       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12" name="Right Arrow 19">
            <a:extLst>
              <a:ext uri="{FF2B5EF4-FFF2-40B4-BE49-F238E27FC236}">
                <a16:creationId xmlns:a16="http://schemas.microsoft.com/office/drawing/2014/main" id="{3001557B-E229-46DF-A39E-EC9A8D09449E}"/>
              </a:ext>
            </a:extLst>
          </p:cNvPr>
          <p:cNvSpPr/>
          <p:nvPr/>
        </p:nvSpPr>
        <p:spPr>
          <a:xfrm rot="10243050">
            <a:off x="8692592" y="518684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201BC-9D93-40A2-A2D0-34D55D27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83" y="1988553"/>
            <a:ext cx="47548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5AA24C-BB13-4ACE-B1E7-A050F62DF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72" y="4776896"/>
            <a:ext cx="952381" cy="9523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E2ED53-C42B-4996-940B-BD9C0A01B94E}"/>
              </a:ext>
            </a:extLst>
          </p:cNvPr>
          <p:cNvSpPr txBox="1"/>
          <p:nvPr/>
        </p:nvSpPr>
        <p:spPr>
          <a:xfrm flipH="1">
            <a:off x="6753497" y="3231021"/>
            <a:ext cx="2006875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Appuyez</a:t>
            </a:r>
            <a:r>
              <a:rPr lang="en-US" b="1" dirty="0"/>
              <a:t> sur le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pour </a:t>
            </a:r>
            <a:r>
              <a:rPr lang="en-US" b="1" dirty="0" err="1"/>
              <a:t>supprimer</a:t>
            </a:r>
            <a:r>
              <a:rPr lang="en-US" b="1" dirty="0"/>
              <a:t> les marques </a:t>
            </a:r>
            <a:r>
              <a:rPr lang="en-US" b="1" dirty="0" err="1"/>
              <a:t>d'édition</a:t>
            </a:r>
            <a:r>
              <a:rPr lang="en-US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BDB0E-6CEA-4F0A-9644-39BA9BDAE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542" y="3618242"/>
            <a:ext cx="446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7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502</Words>
  <Application>Microsoft Office PowerPoint</Application>
  <PresentationFormat>Widescreen</PresentationFormat>
  <Paragraphs>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1_Ion</vt:lpstr>
      <vt:lpstr>translationRecorder  v1.2.4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63</cp:revision>
  <dcterms:created xsi:type="dcterms:W3CDTF">2016-06-27T19:09:04Z</dcterms:created>
  <dcterms:modified xsi:type="dcterms:W3CDTF">2019-03-26T03:52:01Z</dcterms:modified>
</cp:coreProperties>
</file>