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1"/>
  </p:notesMasterIdLst>
  <p:sldIdLst>
    <p:sldId id="300" r:id="rId2"/>
    <p:sldId id="323" r:id="rId3"/>
    <p:sldId id="327" r:id="rId4"/>
    <p:sldId id="328" r:id="rId5"/>
    <p:sldId id="321" r:id="rId6"/>
    <p:sldId id="326" r:id="rId7"/>
    <p:sldId id="322" r:id="rId8"/>
    <p:sldId id="329" r:id="rId9"/>
    <p:sldId id="32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811AB-E425-42B5-8C53-9D55846F39C3}" v="6" dt="2019-02-13T23:52:5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>
        <p:scale>
          <a:sx n="65" d="100"/>
          <a:sy n="65" d="100"/>
        </p:scale>
        <p:origin x="7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350811AB-E425-42B5-8C53-9D55846F39C3}"/>
    <pc:docChg chg="modSld modMainMaster">
      <pc:chgData name="Christine Jarka" userId="27407dc7-5536-4242-9797-21c37323e07b" providerId="ADAL" clId="{350811AB-E425-42B5-8C53-9D55846F39C3}" dt="2019-02-13T23:52:51.911" v="3"/>
      <pc:docMkLst>
        <pc:docMk/>
      </pc:docMkLst>
      <pc:sldChg chg="modSp modTransition">
        <pc:chgData name="Christine Jarka" userId="27407dc7-5536-4242-9797-21c37323e07b" providerId="ADAL" clId="{350811AB-E425-42B5-8C53-9D55846F39C3}" dt="2019-02-13T23:52:51.911" v="3"/>
        <pc:sldMkLst>
          <pc:docMk/>
          <pc:sldMk cId="3635355011" sldId="300"/>
        </pc:sldMkLst>
        <pc:spChg chg="mod">
          <ac:chgData name="Christine Jarka" userId="27407dc7-5536-4242-9797-21c37323e07b" providerId="ADAL" clId="{350811AB-E425-42B5-8C53-9D55846F39C3}" dt="2019-02-10T01:02:37.329" v="1" actId="113"/>
          <ac:spMkLst>
            <pc:docMk/>
            <pc:sldMk cId="3635355011" sldId="300"/>
            <ac:spMk id="2" creationId="{00000000-0000-0000-0000-000000000000}"/>
          </ac:spMkLst>
        </pc:spChg>
      </pc:sldChg>
      <pc:sldChg chg="modTransition">
        <pc:chgData name="Christine Jarka" userId="27407dc7-5536-4242-9797-21c37323e07b" providerId="ADAL" clId="{350811AB-E425-42B5-8C53-9D55846F39C3}" dt="2019-02-13T23:52:51.911" v="3"/>
        <pc:sldMkLst>
          <pc:docMk/>
          <pc:sldMk cId="3869290170" sldId="321"/>
        </pc:sldMkLst>
      </pc:sldChg>
      <pc:sldChg chg="modTransition">
        <pc:chgData name="Christine Jarka" userId="27407dc7-5536-4242-9797-21c37323e07b" providerId="ADAL" clId="{350811AB-E425-42B5-8C53-9D55846F39C3}" dt="2019-02-13T23:52:51.911" v="3"/>
        <pc:sldMkLst>
          <pc:docMk/>
          <pc:sldMk cId="2472404308" sldId="322"/>
        </pc:sldMkLst>
      </pc:sldChg>
      <pc:sldChg chg="modTransition">
        <pc:chgData name="Christine Jarka" userId="27407dc7-5536-4242-9797-21c37323e07b" providerId="ADAL" clId="{350811AB-E425-42B5-8C53-9D55846F39C3}" dt="2019-02-13T23:52:51.911" v="3"/>
        <pc:sldMkLst>
          <pc:docMk/>
          <pc:sldMk cId="1992131630" sldId="323"/>
        </pc:sldMkLst>
      </pc:sldChg>
      <pc:sldChg chg="modTransition">
        <pc:chgData name="Christine Jarka" userId="27407dc7-5536-4242-9797-21c37323e07b" providerId="ADAL" clId="{350811AB-E425-42B5-8C53-9D55846F39C3}" dt="2019-02-13T23:52:51.911" v="3"/>
        <pc:sldMkLst>
          <pc:docMk/>
          <pc:sldMk cId="3761214030" sldId="324"/>
        </pc:sldMkLst>
      </pc:sldChg>
      <pc:sldChg chg="modTransition">
        <pc:chgData name="Christine Jarka" userId="27407dc7-5536-4242-9797-21c37323e07b" providerId="ADAL" clId="{350811AB-E425-42B5-8C53-9D55846F39C3}" dt="2019-02-13T23:52:51.911" v="3"/>
        <pc:sldMkLst>
          <pc:docMk/>
          <pc:sldMk cId="715053143" sldId="326"/>
        </pc:sldMkLst>
      </pc:sldChg>
      <pc:sldChg chg="modTransition">
        <pc:chgData name="Christine Jarka" userId="27407dc7-5536-4242-9797-21c37323e07b" providerId="ADAL" clId="{350811AB-E425-42B5-8C53-9D55846F39C3}" dt="2019-02-13T23:52:51.911" v="3"/>
        <pc:sldMkLst>
          <pc:docMk/>
          <pc:sldMk cId="1491107102" sldId="327"/>
        </pc:sldMkLst>
      </pc:sldChg>
      <pc:sldChg chg="modTransition">
        <pc:chgData name="Christine Jarka" userId="27407dc7-5536-4242-9797-21c37323e07b" providerId="ADAL" clId="{350811AB-E425-42B5-8C53-9D55846F39C3}" dt="2019-02-13T23:52:51.911" v="3"/>
        <pc:sldMkLst>
          <pc:docMk/>
          <pc:sldMk cId="2475471447" sldId="328"/>
        </pc:sldMkLst>
      </pc:sldChg>
      <pc:sldChg chg="modTransition">
        <pc:chgData name="Christine Jarka" userId="27407dc7-5536-4242-9797-21c37323e07b" providerId="ADAL" clId="{350811AB-E425-42B5-8C53-9D55846F39C3}" dt="2019-02-13T23:52:51.911" v="3"/>
        <pc:sldMkLst>
          <pc:docMk/>
          <pc:sldMk cId="4610714" sldId="329"/>
        </pc:sldMkLst>
      </pc:sldChg>
      <pc:sldMasterChg chg="addSp modSldLayout">
        <pc:chgData name="Christine Jarka" userId="27407dc7-5536-4242-9797-21c37323e07b" providerId="ADAL" clId="{350811AB-E425-42B5-8C53-9D55846F39C3}" dt="2019-02-13T23:52:14.117" v="2"/>
        <pc:sldMasterMkLst>
          <pc:docMk/>
          <pc:sldMasterMk cId="2598252743" sldId="2147483687"/>
        </pc:sldMasterMkLst>
        <pc:picChg chg="add">
          <ac:chgData name="Christine Jarka" userId="27407dc7-5536-4242-9797-21c37323e07b" providerId="ADAL" clId="{350811AB-E425-42B5-8C53-9D55846F39C3}" dt="2019-02-13T23:52:14.117" v="2"/>
          <ac:picMkLst>
            <pc:docMk/>
            <pc:sldMasterMk cId="2598252743" sldId="2147483687"/>
            <ac:picMk id="7" creationId="{CF7797FD-841A-4B73-8F44-DD9800434038}"/>
          </ac:picMkLst>
        </pc:picChg>
        <pc:sldLayoutChg chg="addSp">
          <pc:chgData name="Christine Jarka" userId="27407dc7-5536-4242-9797-21c37323e07b" providerId="ADAL" clId="{350811AB-E425-42B5-8C53-9D55846F39C3}" dt="2019-02-13T23:52:14.117" v="2"/>
          <pc:sldLayoutMkLst>
            <pc:docMk/>
            <pc:sldMasterMk cId="2598252743" sldId="2147483687"/>
            <pc:sldLayoutMk cId="3059895891" sldId="2147483688"/>
          </pc:sldLayoutMkLst>
          <pc:picChg chg="add">
            <ac:chgData name="Christine Jarka" userId="27407dc7-5536-4242-9797-21c37323e07b" providerId="ADAL" clId="{350811AB-E425-42B5-8C53-9D55846F39C3}" dt="2019-02-13T23:52:14.117" v="2"/>
            <ac:picMkLst>
              <pc:docMk/>
              <pc:sldMasterMk cId="2598252743" sldId="2147483687"/>
              <pc:sldLayoutMk cId="3059895891" sldId="2147483688"/>
              <ac:picMk id="7" creationId="{8084AF1E-FA3B-4925-B7AE-503DA9A0C17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Become a tester = </a:t>
            </a:r>
            <a:r>
              <a:rPr lang="en-US" dirty="0" err="1"/>
              <a:t>devenir</a:t>
            </a:r>
            <a:r>
              <a:rPr lang="en-US" dirty="0"/>
              <a:t> </a:t>
            </a:r>
            <a:r>
              <a:rPr lang="en-US" dirty="0" err="1"/>
              <a:t>testeur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it on Google Play = </a:t>
            </a:r>
            <a:r>
              <a:rPr lang="en-US" dirty="0" err="1"/>
              <a:t>télécharger</a:t>
            </a:r>
            <a:r>
              <a:rPr lang="en-US" dirty="0"/>
              <a:t> sur Google Play / You are now a tester =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êtes</a:t>
            </a:r>
            <a:r>
              <a:rPr lang="en-US" dirty="0"/>
              <a:t> </a:t>
            </a:r>
            <a:r>
              <a:rPr lang="en-US" dirty="0" err="1"/>
              <a:t>maintenant</a:t>
            </a:r>
            <a:r>
              <a:rPr lang="en-US" dirty="0"/>
              <a:t> un </a:t>
            </a:r>
            <a:r>
              <a:rPr lang="en-US" dirty="0" err="1"/>
              <a:t>testeur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 = </a:t>
            </a:r>
            <a:r>
              <a:rPr lang="en-US" dirty="0" err="1"/>
              <a:t>Acceptez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9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= </a:t>
            </a:r>
            <a:r>
              <a:rPr lang="en-US" dirty="0" err="1"/>
              <a:t>Ouvrir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7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6000" b="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rgbClr val="82A93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65A5B-38D9-4304-B736-438837DB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62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098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1" i="0" kern="1200" cap="small" dirty="0">
                <a:solidFill>
                  <a:srgbClr val="82A93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FAA83C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FAA83C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64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74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7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5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5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all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98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546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72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84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FAA83C"/>
              </a:buClr>
              <a:defRPr sz="2000"/>
            </a:lvl1pPr>
            <a:lvl2pPr>
              <a:buClr>
                <a:srgbClr val="FAA83C"/>
              </a:buClr>
              <a:defRPr sz="1800"/>
            </a:lvl2pPr>
            <a:lvl3pPr>
              <a:buClr>
                <a:srgbClr val="FAA83C"/>
              </a:buCl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73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A44F5-0F65-41BF-9DDB-F0AEC63DB84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B85659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ranslationrecord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b="1" dirty="0" err="1"/>
              <a:t>translationRecorder</a:t>
            </a:r>
            <a:br>
              <a:rPr lang="en-US" sz="2800" dirty="0"/>
            </a:br>
            <a:r>
              <a:rPr lang="en-US" sz="2800" dirty="0"/>
              <a:t> v1.2.4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À installer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obtenir le logiciel d'installation 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Aller à </a:t>
            </a:r>
            <a:r>
              <a:rPr lang="en-US" sz="2400" b="1" dirty="0">
                <a:hlinkClick r:id="rId2"/>
              </a:rPr>
              <a:t>translationrecorder.org</a:t>
            </a:r>
            <a:r>
              <a:rPr lang="en-US" sz="2400" b="1" dirty="0"/>
              <a:t>.</a:t>
            </a:r>
          </a:p>
          <a:p>
            <a:r>
              <a:rPr lang="fr-FR" sz="2400" b="1" dirty="0"/>
              <a:t>Tapez sur le lien « Télécharger » dans la barre de menu supérieure.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80214-2D7B-4493-9A25-07D768D9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96" y="2523744"/>
            <a:ext cx="6089904" cy="3442856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2052771">
            <a:off x="7236548" y="259704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obtenir le logiciel d'installation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Le navigateur ouvre une page Google</a:t>
            </a:r>
            <a:r>
              <a:rPr lang="en-US" sz="2400" b="1" dirty="0"/>
              <a:t>.</a:t>
            </a:r>
          </a:p>
          <a:p>
            <a:r>
              <a:rPr lang="fr-FR" sz="2400" b="1" dirty="0"/>
              <a:t>Appuyez sur le bouton bleu « </a:t>
            </a:r>
            <a:r>
              <a:rPr lang="fr-FR" sz="2400" b="1" dirty="0" err="1"/>
              <a:t>Become</a:t>
            </a:r>
            <a:r>
              <a:rPr lang="fr-FR" sz="2400" b="1" dirty="0"/>
              <a:t> a tester » pour devenir testeur.</a:t>
            </a:r>
            <a:r>
              <a:rPr lang="en-US" sz="2400" b="1" dirty="0"/>
              <a:t>. </a:t>
            </a:r>
          </a:p>
          <a:p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80214-2D7B-4493-9A25-07D768D9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25" y="2853813"/>
            <a:ext cx="6089903" cy="4152548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1492714">
            <a:off x="6515531" y="515346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obtenir le logiciel d'installation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L’avis « Vous êtes maintenant un testeur » apparaît</a:t>
            </a:r>
            <a:r>
              <a:rPr lang="en-US" sz="2400" b="1" dirty="0"/>
              <a:t>.</a:t>
            </a:r>
          </a:p>
          <a:p>
            <a:r>
              <a:rPr lang="fr-FR" sz="2400" b="1" dirty="0"/>
              <a:t>Appuyez sur le lien pour le « télécharger sur Google </a:t>
            </a:r>
          </a:p>
          <a:p>
            <a:pPr marL="0" indent="0">
              <a:buNone/>
            </a:pPr>
            <a:r>
              <a:rPr lang="fr-FR" sz="2400" b="1" dirty="0"/>
              <a:t>    Play » 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80214-2D7B-4493-9A25-07D768D9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96" y="2523744"/>
            <a:ext cx="6089903" cy="3442856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1306028">
            <a:off x="6824344" y="54912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631BA-8F46-4DFD-866E-A07C5257A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35" y="3895189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Installation du </a:t>
            </a:r>
            <a:r>
              <a:rPr lang="en-US" sz="2400" b="1" dirty="0" err="1"/>
              <a:t>logiciel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Appuyez sur le bouton vert « Install » pour lancer l’installation du logiciel.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39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679834">
            <a:off x="7485129" y="420372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76DA35-77A6-4FB0-B70F-BC2D2151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15" y="2526985"/>
            <a:ext cx="6089904" cy="38061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Installation du </a:t>
            </a:r>
            <a:r>
              <a:rPr lang="en-US" sz="2400" b="1" dirty="0" err="1"/>
              <a:t>logiciel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Acceptez la permission du logiciel pour accéder au microphone en appuyant sur le bouton vert « </a:t>
            </a:r>
            <a:r>
              <a:rPr lang="en-US" sz="2400" b="1" dirty="0"/>
              <a:t>Accept </a:t>
            </a:r>
            <a:r>
              <a:rPr lang="fr-FR" sz="2400" b="1" dirty="0"/>
              <a:t>»</a:t>
            </a:r>
            <a:r>
              <a:rPr lang="en-US" sz="2400" b="1" dirty="0"/>
              <a:t> .</a:t>
            </a: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951025">
            <a:off x="6970802" y="404512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Installation du </a:t>
            </a:r>
            <a:r>
              <a:rPr lang="en-US" sz="2400" b="1" dirty="0" err="1"/>
              <a:t>logiciel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Attendez pendant que le logiciel se télécharge et s’installe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39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52477">
            <a:off x="7215567" y="395359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Installation du </a:t>
            </a:r>
            <a:r>
              <a:rPr lang="en-US" sz="2400" b="1" dirty="0" err="1"/>
              <a:t>logiciel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Appuyez sur le bouton vert « Open » pour ouvrir le programme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39" cy="3803899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52477">
            <a:off x="7423595" y="438682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Logiciel</a:t>
            </a:r>
            <a:r>
              <a:rPr lang="en-US" sz="2400" b="1" dirty="0"/>
              <a:t> </a:t>
            </a:r>
            <a:r>
              <a:rPr lang="en-US" sz="2400" b="1" dirty="0" err="1"/>
              <a:t>installé</a:t>
            </a:r>
            <a:r>
              <a:rPr lang="en-US" sz="2400" b="1" dirty="0"/>
              <a:t> :</a:t>
            </a:r>
          </a:p>
          <a:p>
            <a:r>
              <a:rPr lang="en-US" sz="2400" b="1" dirty="0" err="1"/>
              <a:t>translationRecorder</a:t>
            </a:r>
            <a:r>
              <a:rPr lang="en-US" sz="2400" b="1" dirty="0"/>
              <a:t> </a:t>
            </a:r>
            <a:r>
              <a:rPr lang="en-US" sz="2400" b="1" dirty="0" err="1"/>
              <a:t>s'ouvre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</TotalTime>
  <Words>194</Words>
  <Application>Microsoft Office PowerPoint</Application>
  <PresentationFormat>Widescreen</PresentationFormat>
  <Paragraphs>30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1_Ion</vt:lpstr>
      <vt:lpstr>translationRecorder  v1.2.4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Pamela Roberts</cp:lastModifiedBy>
  <cp:revision>61</cp:revision>
  <dcterms:created xsi:type="dcterms:W3CDTF">2016-06-27T19:09:04Z</dcterms:created>
  <dcterms:modified xsi:type="dcterms:W3CDTF">2019-03-08T19:20:41Z</dcterms:modified>
</cp:coreProperties>
</file>