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3" r:id="rId1"/>
  </p:sldMasterIdLst>
  <p:notesMasterIdLst>
    <p:notesMasterId r:id="rId14"/>
  </p:notesMasterIdLst>
  <p:sldIdLst>
    <p:sldId id="300" r:id="rId2"/>
    <p:sldId id="266" r:id="rId3"/>
    <p:sldId id="301" r:id="rId4"/>
    <p:sldId id="302" r:id="rId5"/>
    <p:sldId id="267" r:id="rId6"/>
    <p:sldId id="298" r:id="rId7"/>
    <p:sldId id="299" r:id="rId8"/>
    <p:sldId id="303" r:id="rId9"/>
    <p:sldId id="304" r:id="rId10"/>
    <p:sldId id="305" r:id="rId11"/>
    <p:sldId id="308" r:id="rId12"/>
    <p:sldId id="30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780BB7-0477-43CF-BB12-CF88C31661C1}" v="6" dt="2019-02-10T00:58:12.2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94660"/>
  </p:normalViewPr>
  <p:slideViewPr>
    <p:cSldViewPr snapToGrid="0">
      <p:cViewPr>
        <p:scale>
          <a:sx n="65" d="100"/>
          <a:sy n="65" d="100"/>
        </p:scale>
        <p:origin x="717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ne Jarka" userId="27407dc7-5536-4242-9797-21c37323e07b" providerId="ADAL" clId="{5B780BB7-0477-43CF-BB12-CF88C31661C1}"/>
    <pc:docChg chg="modSld modMainMaster">
      <pc:chgData name="Christine Jarka" userId="27407dc7-5536-4242-9797-21c37323e07b" providerId="ADAL" clId="{5B780BB7-0477-43CF-BB12-CF88C31661C1}" dt="2019-02-10T00:58:12.278" v="2" actId="207"/>
      <pc:docMkLst>
        <pc:docMk/>
      </pc:docMkLst>
      <pc:sldChg chg="modSp">
        <pc:chgData name="Christine Jarka" userId="27407dc7-5536-4242-9797-21c37323e07b" providerId="ADAL" clId="{5B780BB7-0477-43CF-BB12-CF88C31661C1}" dt="2019-02-09T21:30:40.217" v="1" actId="113"/>
        <pc:sldMkLst>
          <pc:docMk/>
          <pc:sldMk cId="3635355011" sldId="300"/>
        </pc:sldMkLst>
        <pc:spChg chg="mod">
          <ac:chgData name="Christine Jarka" userId="27407dc7-5536-4242-9797-21c37323e07b" providerId="ADAL" clId="{5B780BB7-0477-43CF-BB12-CF88C31661C1}" dt="2019-02-09T21:30:40.217" v="1" actId="113"/>
          <ac:spMkLst>
            <pc:docMk/>
            <pc:sldMk cId="3635355011" sldId="300"/>
            <ac:spMk id="2" creationId="{00000000-0000-0000-0000-000000000000}"/>
          </ac:spMkLst>
        </pc:spChg>
      </pc:sldChg>
      <pc:sldChg chg="modSp">
        <pc:chgData name="Christine Jarka" userId="27407dc7-5536-4242-9797-21c37323e07b" providerId="ADAL" clId="{5B780BB7-0477-43CF-BB12-CF88C31661C1}" dt="2019-02-10T00:58:12.278" v="2" actId="207"/>
        <pc:sldMkLst>
          <pc:docMk/>
          <pc:sldMk cId="152323504" sldId="303"/>
        </pc:sldMkLst>
        <pc:spChg chg="mod">
          <ac:chgData name="Christine Jarka" userId="27407dc7-5536-4242-9797-21c37323e07b" providerId="ADAL" clId="{5B780BB7-0477-43CF-BB12-CF88C31661C1}" dt="2019-02-10T00:58:12.278" v="2" actId="207"/>
          <ac:spMkLst>
            <pc:docMk/>
            <pc:sldMk cId="152323504" sldId="303"/>
            <ac:spMk id="7" creationId="{618AB01B-B2C9-4DA3-A43C-44B2886653AE}"/>
          </ac:spMkLst>
        </pc:spChg>
      </pc:sldChg>
      <pc:sldMasterChg chg="addSp modSp">
        <pc:chgData name="Christine Jarka" userId="27407dc7-5536-4242-9797-21c37323e07b" providerId="ADAL" clId="{5B780BB7-0477-43CF-BB12-CF88C31661C1}" dt="2019-02-09T21:29:09.603" v="0"/>
        <pc:sldMasterMkLst>
          <pc:docMk/>
          <pc:sldMasterMk cId="1450077541" sldId="2147483671"/>
        </pc:sldMasterMkLst>
        <pc:spChg chg="add mod">
          <ac:chgData name="Christine Jarka" userId="27407dc7-5536-4242-9797-21c37323e07b" providerId="ADAL" clId="{5B780BB7-0477-43CF-BB12-CF88C31661C1}" dt="2019-02-09T21:29:09.603" v="0"/>
          <ac:spMkLst>
            <pc:docMk/>
            <pc:sldMasterMk cId="1450077541" sldId="2147483671"/>
            <ac:spMk id="2" creationId="{AB386FA3-5039-4400-80BC-EBC0347F9F6A}"/>
          </ac:spMkLst>
        </pc:spChg>
        <pc:spChg chg="add mod">
          <ac:chgData name="Christine Jarka" userId="27407dc7-5536-4242-9797-21c37323e07b" providerId="ADAL" clId="{5B780BB7-0477-43CF-BB12-CF88C31661C1}" dt="2019-02-09T21:29:09.603" v="0"/>
          <ac:spMkLst>
            <pc:docMk/>
            <pc:sldMasterMk cId="1450077541" sldId="2147483671"/>
            <ac:spMk id="3" creationId="{89C494A5-32C5-47DE-BF2F-4EB5F5E0D5CB}"/>
          </ac:spMkLst>
        </pc:spChg>
        <pc:spChg chg="add mod">
          <ac:chgData name="Christine Jarka" userId="27407dc7-5536-4242-9797-21c37323e07b" providerId="ADAL" clId="{5B780BB7-0477-43CF-BB12-CF88C31661C1}" dt="2019-02-09T21:29:09.603" v="0"/>
          <ac:spMkLst>
            <pc:docMk/>
            <pc:sldMasterMk cId="1450077541" sldId="2147483671"/>
            <ac:spMk id="4" creationId="{DCCBEB76-1645-4DCA-BBA1-D39FF1A6A275}"/>
          </ac:spMkLst>
        </pc:spChg>
        <pc:spChg chg="add mod">
          <ac:chgData name="Christine Jarka" userId="27407dc7-5536-4242-9797-21c37323e07b" providerId="ADAL" clId="{5B780BB7-0477-43CF-BB12-CF88C31661C1}" dt="2019-02-09T21:29:09.603" v="0"/>
          <ac:spMkLst>
            <pc:docMk/>
            <pc:sldMasterMk cId="1450077541" sldId="2147483671"/>
            <ac:spMk id="5" creationId="{DFA48349-8F3A-476E-ACF7-61DAB3AB987F}"/>
          </ac:spMkLst>
        </pc:spChg>
        <pc:spChg chg="add mod">
          <ac:chgData name="Christine Jarka" userId="27407dc7-5536-4242-9797-21c37323e07b" providerId="ADAL" clId="{5B780BB7-0477-43CF-BB12-CF88C31661C1}" dt="2019-02-09T21:29:09.603" v="0"/>
          <ac:spMkLst>
            <pc:docMk/>
            <pc:sldMasterMk cId="1450077541" sldId="2147483671"/>
            <ac:spMk id="6" creationId="{CC059F78-8A38-4C22-BBA4-550EA77B0EE9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A5A54-57FA-4281-A6F5-1860CF48FA07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B8915D-B0F2-4E00-A13E-77885368E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26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8915D-B0F2-4E00-A13E-77885368E5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2208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8915D-B0F2-4E00-A13E-77885368E5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4066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8915D-B0F2-4E00-A13E-77885368E5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047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8915D-B0F2-4E00-A13E-77885368E5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688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8915D-B0F2-4E00-A13E-77885368E5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24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1721D-F19C-431F-BB30-6E8A6C6022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397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1721D-F19C-431F-BB30-6E8A6C6022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447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8915D-B0F2-4E00-A13E-77885368E5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354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8915D-B0F2-4E00-A13E-77885368E5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99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8915D-B0F2-4E00-A13E-77885368E5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5528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8915D-B0F2-4E00-A13E-77885368E5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6603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8915D-B0F2-4E00-A13E-77885368E5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622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6000" b="0">
                <a:solidFill>
                  <a:srgbClr val="B8565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rgbClr val="82A93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265A5B-38D9-4304-B736-438837DB82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50444" y="-114300"/>
            <a:ext cx="2413989" cy="121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016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9443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8053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>
                <a:solidFill>
                  <a:srgbClr val="B8565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1" i="0" kern="1200" cap="small" dirty="0">
                <a:solidFill>
                  <a:srgbClr val="82A93F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200" b="0" i="0" u="none" strike="noStrike" kern="1200" cap="none" spc="0" normalizeH="0" baseline="0" noProof="0" dirty="0">
                <a:ln>
                  <a:noFill/>
                </a:ln>
                <a:solidFill>
                  <a:srgbClr val="FAA83C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200" b="0" i="0" u="none" strike="noStrike" kern="1200" cap="none" spc="0" normalizeH="0" baseline="0" noProof="0" dirty="0">
                <a:ln>
                  <a:noFill/>
                </a:ln>
                <a:solidFill>
                  <a:srgbClr val="FAA83C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4913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rgbClr val="82A93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5022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>
                <a:solidFill>
                  <a:srgbClr val="B8565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82A93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82A93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82A93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3791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82A93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82A93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82A93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187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B8565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34029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6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3600" cap="all">
                <a:solidFill>
                  <a:srgbClr val="82A93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560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buClr>
                <a:srgbClr val="FAA83C"/>
              </a:buClr>
              <a:defRPr sz="1800"/>
            </a:lvl1pPr>
            <a:lvl2pPr>
              <a:buClr>
                <a:srgbClr val="FAA83C"/>
              </a:buClr>
              <a:defRPr sz="1600"/>
            </a:lvl2pPr>
            <a:lvl3pPr>
              <a:buClr>
                <a:srgbClr val="FAA83C"/>
              </a:buCl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buClr>
                <a:srgbClr val="FAA83C"/>
              </a:buClr>
              <a:defRPr sz="1800"/>
            </a:lvl1pPr>
            <a:lvl2pPr>
              <a:buClr>
                <a:srgbClr val="FAA83C"/>
              </a:buClr>
              <a:defRPr sz="1600"/>
            </a:lvl2pPr>
            <a:lvl3pPr>
              <a:buClr>
                <a:srgbClr val="FAA83C"/>
              </a:buCl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76773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B8565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buClr>
                <a:srgbClr val="FAA83C"/>
              </a:buClr>
              <a:defRPr sz="1800"/>
            </a:lvl1pPr>
            <a:lvl2pPr>
              <a:buClr>
                <a:srgbClr val="FAA83C"/>
              </a:buClr>
              <a:defRPr sz="1600"/>
            </a:lvl2pPr>
            <a:lvl3pPr>
              <a:buClr>
                <a:srgbClr val="FAA83C"/>
              </a:buCl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B8565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buClr>
                <a:srgbClr val="FAA83C"/>
              </a:buClr>
              <a:defRPr sz="1800"/>
            </a:lvl1pPr>
            <a:lvl2pPr>
              <a:buClr>
                <a:srgbClr val="FAA83C"/>
              </a:buClr>
              <a:defRPr sz="1600"/>
            </a:lvl2pPr>
            <a:lvl3pPr>
              <a:buClr>
                <a:srgbClr val="FAA83C"/>
              </a:buCl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06799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433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666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buClr>
                <a:srgbClr val="FAA83C"/>
              </a:buClr>
              <a:defRPr sz="2000"/>
            </a:lvl1pPr>
            <a:lvl2pPr>
              <a:buClr>
                <a:srgbClr val="FAA83C"/>
              </a:buClr>
              <a:defRPr sz="1800"/>
            </a:lvl2pPr>
            <a:lvl3pPr>
              <a:buClr>
                <a:srgbClr val="FAA83C"/>
              </a:buCl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02111984F565}" type="slidenum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8208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0127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6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0BA44F5-0F65-41BF-9DDB-F0AEC63DB843}"/>
              </a:ext>
            </a:extLst>
          </p:cNvPr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10250444" y="-114300"/>
            <a:ext cx="2413989" cy="121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865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rgbClr val="B85659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rgbClr val="FAA83C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rgbClr val="FAA83C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FAA83C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9075723" cy="3329581"/>
          </a:xfrm>
        </p:spPr>
        <p:txBody>
          <a:bodyPr/>
          <a:lstStyle/>
          <a:p>
            <a:pPr algn="r">
              <a:spcBef>
                <a:spcPts val="0"/>
              </a:spcBef>
            </a:pPr>
            <a:r>
              <a:rPr lang="en-US" b="1" dirty="0" err="1"/>
              <a:t>translationRecorder</a:t>
            </a:r>
            <a:br>
              <a:rPr lang="en-US" dirty="0"/>
            </a:br>
            <a:r>
              <a:rPr lang="en-US" dirty="0"/>
              <a:t> </a:t>
            </a:r>
            <a:r>
              <a:rPr lang="en-US" sz="2800" dirty="0"/>
              <a:t>v1.2.4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 sz="3600" b="1" dirty="0"/>
              <a:t>Enregistrement pour les langues orales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635355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9410" y="696516"/>
            <a:ext cx="8946541" cy="5312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Pour </a:t>
            </a:r>
            <a:r>
              <a:rPr lang="en-US" sz="2400" b="1" dirty="0" err="1"/>
              <a:t>l'enregistrement</a:t>
            </a:r>
            <a:r>
              <a:rPr lang="en-US" sz="2400" b="1" dirty="0"/>
              <a:t> :</a:t>
            </a:r>
          </a:p>
          <a:p>
            <a:r>
              <a:rPr lang="fr-FR" sz="2400" b="1" dirty="0"/>
              <a:t>Lorsque vous commencez à parler, des vagues apparaissent à l'écran, ce qui résulte du son de votre voix.</a:t>
            </a:r>
            <a:r>
              <a:rPr lang="en-US" sz="2400" b="1" dirty="0"/>
              <a:t>  </a:t>
            </a:r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CD96CC-4A64-4CE8-909E-AF6B8F6D6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879" y="2526986"/>
            <a:ext cx="6086240" cy="3803900"/>
          </a:xfrm>
          <a:prstGeom prst="rect">
            <a:avLst/>
          </a:prstGeom>
        </p:spPr>
      </p:pic>
      <p:sp>
        <p:nvSpPr>
          <p:cNvPr id="5" name="Right Arrow 19">
            <a:extLst>
              <a:ext uri="{FF2B5EF4-FFF2-40B4-BE49-F238E27FC236}">
                <a16:creationId xmlns:a16="http://schemas.microsoft.com/office/drawing/2014/main" id="{5E3FE908-9308-454D-A158-970B89515FBC}"/>
              </a:ext>
            </a:extLst>
          </p:cNvPr>
          <p:cNvSpPr/>
          <p:nvPr/>
        </p:nvSpPr>
        <p:spPr>
          <a:xfrm rot="486132">
            <a:off x="1594783" y="3318928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432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9410" y="696516"/>
            <a:ext cx="8946541" cy="5312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Pour </a:t>
            </a:r>
            <a:r>
              <a:rPr lang="en-US" sz="2400" b="1" dirty="0" err="1"/>
              <a:t>l'enregistrement</a:t>
            </a:r>
            <a:r>
              <a:rPr lang="en-US" sz="2400" b="1" dirty="0"/>
              <a:t> :</a:t>
            </a:r>
          </a:p>
          <a:p>
            <a:r>
              <a:rPr lang="fr-FR" sz="2400" b="1" dirty="0"/>
              <a:t>Lorsque vous avez terminé avec cette partie, appuyez sur le bouton de pause</a:t>
            </a:r>
            <a:r>
              <a:rPr lang="en-US" sz="2400" b="1" dirty="0"/>
              <a:t>.  </a:t>
            </a:r>
          </a:p>
          <a:p>
            <a:r>
              <a:rPr lang="fr-FR" sz="2400" b="1" dirty="0"/>
              <a:t>Facultatif - Appuyez sur l’icône du microphone pour recommencer l’enregistrement.</a:t>
            </a:r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CD96CC-4A64-4CE8-909E-AF6B8F6D6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9247" y="3054100"/>
            <a:ext cx="6086240" cy="3803900"/>
          </a:xfrm>
          <a:prstGeom prst="rect">
            <a:avLst/>
          </a:prstGeom>
        </p:spPr>
      </p:pic>
      <p:sp>
        <p:nvSpPr>
          <p:cNvPr id="5" name="Right Arrow 19">
            <a:extLst>
              <a:ext uri="{FF2B5EF4-FFF2-40B4-BE49-F238E27FC236}">
                <a16:creationId xmlns:a16="http://schemas.microsoft.com/office/drawing/2014/main" id="{5E3FE908-9308-454D-A158-970B89515FBC}"/>
              </a:ext>
            </a:extLst>
          </p:cNvPr>
          <p:cNvSpPr/>
          <p:nvPr/>
        </p:nvSpPr>
        <p:spPr>
          <a:xfrm rot="486132">
            <a:off x="3629018" y="5220877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63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9410" y="696516"/>
            <a:ext cx="8946541" cy="5312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Pour </a:t>
            </a:r>
            <a:r>
              <a:rPr lang="en-US" sz="2400" b="1" dirty="0" err="1"/>
              <a:t>l'enregistrement</a:t>
            </a:r>
            <a:r>
              <a:rPr lang="en-US" sz="2400" b="1" dirty="0"/>
              <a:t> :</a:t>
            </a:r>
          </a:p>
          <a:p>
            <a:r>
              <a:rPr lang="fr-FR" sz="2400" b="1" dirty="0"/>
              <a:t>Appuyez sur la coche pour passer à l'écran d'édition</a:t>
            </a:r>
            <a:r>
              <a:rPr lang="en-US" sz="2400" b="1" dirty="0"/>
              <a:t>.</a:t>
            </a:r>
            <a:endParaRPr lang="en-US" sz="2200" b="1" dirty="0"/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CD96CC-4A64-4CE8-909E-AF6B8F6D6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879" y="2526986"/>
            <a:ext cx="6086240" cy="3803900"/>
          </a:xfrm>
          <a:prstGeom prst="rect">
            <a:avLst/>
          </a:prstGeom>
        </p:spPr>
      </p:pic>
      <p:sp>
        <p:nvSpPr>
          <p:cNvPr id="5" name="Right Arrow 19">
            <a:extLst>
              <a:ext uri="{FF2B5EF4-FFF2-40B4-BE49-F238E27FC236}">
                <a16:creationId xmlns:a16="http://schemas.microsoft.com/office/drawing/2014/main" id="{5E3FE908-9308-454D-A158-970B89515FBC}"/>
              </a:ext>
            </a:extLst>
          </p:cNvPr>
          <p:cNvSpPr/>
          <p:nvPr/>
        </p:nvSpPr>
        <p:spPr>
          <a:xfrm rot="486132">
            <a:off x="6439713" y="5220879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84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164" y="452718"/>
            <a:ext cx="10031082" cy="1058992"/>
          </a:xfrm>
        </p:spPr>
        <p:txBody>
          <a:bodyPr/>
          <a:lstStyle/>
          <a:p>
            <a:r>
              <a:rPr lang="en-US" b="1" dirty="0" err="1"/>
              <a:t>Enregistrement</a:t>
            </a:r>
            <a:r>
              <a:rPr lang="en-US" b="1" dirty="0"/>
              <a:t> (de Project Manager) :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290484" y="1622323"/>
            <a:ext cx="9194045" cy="4190894"/>
          </a:xfrm>
        </p:spPr>
        <p:txBody>
          <a:bodyPr/>
          <a:lstStyle/>
          <a:p>
            <a:pPr marL="0" indent="0">
              <a:buNone/>
            </a:pPr>
            <a:r>
              <a:rPr lang="fr-FR" sz="2400" b="1" dirty="0"/>
              <a:t>Dans l'écran d'accueil, appuyez sur dans la zone bleue pour ouvrir le Project Management [gestionnaire de projet].</a:t>
            </a:r>
            <a:r>
              <a:rPr lang="en-US" sz="2400" b="1" dirty="0"/>
              <a:t>.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048" y="2588455"/>
            <a:ext cx="6089904" cy="3806190"/>
          </a:xfrm>
          <a:prstGeom prst="rect">
            <a:avLst/>
          </a:prstGeom>
        </p:spPr>
      </p:pic>
      <p:sp>
        <p:nvSpPr>
          <p:cNvPr id="10" name="Right Arrow 19"/>
          <p:cNvSpPr/>
          <p:nvPr/>
        </p:nvSpPr>
        <p:spPr>
          <a:xfrm rot="10523994">
            <a:off x="4524939" y="3807309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5C6241-25E1-43A2-BE09-5DB3AE8EA6E4}"/>
              </a:ext>
            </a:extLst>
          </p:cNvPr>
          <p:cNvSpPr txBox="1"/>
          <p:nvPr/>
        </p:nvSpPr>
        <p:spPr>
          <a:xfrm flipH="1">
            <a:off x="213852" y="2927353"/>
            <a:ext cx="2285998" cy="1754326"/>
          </a:xfrm>
          <a:prstGeom prst="rect">
            <a:avLst/>
          </a:prstGeom>
          <a:noFill/>
          <a:ln w="57150">
            <a:solidFill>
              <a:srgbClr val="FFFF0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Cette étape s'applique lorsque l'utilisateur retourne à une session d'enregistrement.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55831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6959" y="689094"/>
            <a:ext cx="8762259" cy="46415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Project Manager:</a:t>
            </a:r>
          </a:p>
          <a:p>
            <a:pPr lvl="1"/>
            <a:r>
              <a:rPr lang="fr-FR" sz="2200" b="1" dirty="0"/>
              <a:t>Appuyez sur la barre de projet pour ouvrir le projet.</a:t>
            </a:r>
            <a:r>
              <a:rPr lang="en-US" sz="2200" b="1" dirty="0"/>
              <a:t>.</a:t>
            </a:r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879" y="2526986"/>
            <a:ext cx="6086241" cy="3803900"/>
          </a:xfrm>
          <a:prstGeom prst="rect">
            <a:avLst/>
          </a:prstGeom>
        </p:spPr>
      </p:pic>
      <p:sp>
        <p:nvSpPr>
          <p:cNvPr id="5" name="Right Arrow 19">
            <a:extLst>
              <a:ext uri="{FF2B5EF4-FFF2-40B4-BE49-F238E27FC236}">
                <a16:creationId xmlns:a16="http://schemas.microsoft.com/office/drawing/2014/main" id="{01AEC5D5-EB28-497E-8CB8-BDDE1A229B91}"/>
              </a:ext>
            </a:extLst>
          </p:cNvPr>
          <p:cNvSpPr/>
          <p:nvPr/>
        </p:nvSpPr>
        <p:spPr>
          <a:xfrm rot="10523994">
            <a:off x="7429194" y="3388479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Right Arrow 19">
            <a:extLst>
              <a:ext uri="{FF2B5EF4-FFF2-40B4-BE49-F238E27FC236}">
                <a16:creationId xmlns:a16="http://schemas.microsoft.com/office/drawing/2014/main" id="{3459FFA5-16FB-4D48-81BA-9756FF599965}"/>
              </a:ext>
            </a:extLst>
          </p:cNvPr>
          <p:cNvSpPr/>
          <p:nvPr/>
        </p:nvSpPr>
        <p:spPr>
          <a:xfrm rot="21290513">
            <a:off x="2397767" y="3344231"/>
            <a:ext cx="1280722" cy="27911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Right Arrow 19">
            <a:extLst>
              <a:ext uri="{FF2B5EF4-FFF2-40B4-BE49-F238E27FC236}">
                <a16:creationId xmlns:a16="http://schemas.microsoft.com/office/drawing/2014/main" id="{220416EA-CCB7-408E-8521-F597129FEB60}"/>
              </a:ext>
            </a:extLst>
          </p:cNvPr>
          <p:cNvSpPr/>
          <p:nvPr/>
        </p:nvSpPr>
        <p:spPr>
          <a:xfrm rot="427792">
            <a:off x="2412517" y="3677798"/>
            <a:ext cx="1280722" cy="27911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B9A8EE-5B94-4A15-9F97-8D2FAEB9DA37}"/>
              </a:ext>
            </a:extLst>
          </p:cNvPr>
          <p:cNvSpPr txBox="1"/>
          <p:nvPr/>
        </p:nvSpPr>
        <p:spPr>
          <a:xfrm flipH="1">
            <a:off x="626192" y="2557982"/>
            <a:ext cx="1767788" cy="1200329"/>
          </a:xfrm>
          <a:prstGeom prst="rect">
            <a:avLst/>
          </a:prstGeom>
          <a:noFill/>
          <a:ln w="57150">
            <a:solidFill>
              <a:srgbClr val="FFFF0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Ces projets sont le même projet. Ils sont listés 2 fois.</a:t>
            </a:r>
            <a:endParaRPr lang="en-US" b="1" dirty="0"/>
          </a:p>
        </p:txBody>
      </p:sp>
      <p:sp>
        <p:nvSpPr>
          <p:cNvPr id="11" name="Right Arrow 19">
            <a:extLst>
              <a:ext uri="{FF2B5EF4-FFF2-40B4-BE49-F238E27FC236}">
                <a16:creationId xmlns:a16="http://schemas.microsoft.com/office/drawing/2014/main" id="{8A9A5FA9-60F1-4F41-8FC9-0B3DA142A12D}"/>
              </a:ext>
            </a:extLst>
          </p:cNvPr>
          <p:cNvSpPr/>
          <p:nvPr/>
        </p:nvSpPr>
        <p:spPr>
          <a:xfrm rot="9708305">
            <a:off x="6882551" y="2669648"/>
            <a:ext cx="2437945" cy="29490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92FED2-D9F4-4F50-9361-35EF61B86367}"/>
              </a:ext>
            </a:extLst>
          </p:cNvPr>
          <p:cNvSpPr txBox="1"/>
          <p:nvPr/>
        </p:nvSpPr>
        <p:spPr>
          <a:xfrm flipH="1">
            <a:off x="9305589" y="1411255"/>
            <a:ext cx="1938645" cy="1754326"/>
          </a:xfrm>
          <a:prstGeom prst="rect">
            <a:avLst/>
          </a:prstGeom>
          <a:noFill/>
          <a:ln w="57150">
            <a:solidFill>
              <a:srgbClr val="FFFF0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En tête de liste se trouve le projet sur lequel on a travaillé en dernier.</a:t>
            </a:r>
            <a:r>
              <a:rPr lang="en-US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1272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6959" y="689094"/>
            <a:ext cx="8762259" cy="46415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Le </a:t>
            </a:r>
            <a:r>
              <a:rPr lang="en-US" sz="2400" b="1" dirty="0" err="1"/>
              <a:t>projet</a:t>
            </a:r>
            <a:r>
              <a:rPr lang="en-US" sz="2400" b="1" dirty="0"/>
              <a:t> </a:t>
            </a:r>
            <a:r>
              <a:rPr lang="en-US" sz="2400" b="1" dirty="0" err="1"/>
              <a:t>s'ouvre</a:t>
            </a:r>
            <a:r>
              <a:rPr lang="en-US" sz="2400" b="1" dirty="0"/>
              <a:t> 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5106D8-1C0A-43CA-BBB6-5870BB00E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879" y="2526986"/>
            <a:ext cx="6086241" cy="380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381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9410" y="696516"/>
            <a:ext cx="8946541" cy="5312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Pour </a:t>
            </a:r>
            <a:r>
              <a:rPr lang="en-US" sz="2400" b="1" dirty="0" err="1"/>
              <a:t>l'enregistrement</a:t>
            </a:r>
            <a:r>
              <a:rPr lang="en-US" sz="2400" b="1" dirty="0"/>
              <a:t> :</a:t>
            </a:r>
          </a:p>
          <a:p>
            <a:r>
              <a:rPr lang="fr-FR" sz="2400" b="1" dirty="0"/>
              <a:t>Vérifiez les informations sur la barre grise supérieure </a:t>
            </a:r>
            <a:r>
              <a:rPr lang="en-US" sz="2400" b="1" dirty="0"/>
              <a:t>:</a:t>
            </a:r>
          </a:p>
          <a:p>
            <a:pPr marL="457200" lvl="1" indent="0">
              <a:buNone/>
            </a:pPr>
            <a:r>
              <a:rPr lang="en-US" sz="2400" b="1" dirty="0"/>
              <a:t>	La langue </a:t>
            </a:r>
            <a:r>
              <a:rPr lang="en-US" sz="2400" b="1" dirty="0" err="1"/>
              <a:t>cible</a:t>
            </a:r>
            <a:endParaRPr lang="en-US" sz="2400" b="1" dirty="0"/>
          </a:p>
          <a:p>
            <a:pPr marL="1371600" lvl="3" indent="0">
              <a:buNone/>
            </a:pPr>
            <a:r>
              <a:rPr lang="en-US" sz="2400" b="1" dirty="0"/>
              <a:t>   Le type de </a:t>
            </a:r>
            <a:r>
              <a:rPr lang="en-US" sz="2400" b="1" dirty="0" err="1"/>
              <a:t>projet</a:t>
            </a:r>
            <a:r>
              <a:rPr lang="en-US" sz="2400" b="1" dirty="0"/>
              <a:t>		</a:t>
            </a:r>
          </a:p>
          <a:p>
            <a:pPr marL="3200400" lvl="7" indent="0">
              <a:buNone/>
            </a:pPr>
            <a:r>
              <a:rPr lang="en-US" sz="2400" b="1" dirty="0"/>
              <a:t>Le livre	</a:t>
            </a:r>
          </a:p>
          <a:p>
            <a:pPr marL="3657600" lvl="8" indent="0">
              <a:buNone/>
            </a:pPr>
            <a:r>
              <a:rPr lang="en-US" sz="2400" b="1" dirty="0"/>
              <a:t>	Le </a:t>
            </a:r>
            <a:r>
              <a:rPr lang="en-US" sz="2400" b="1" dirty="0" err="1"/>
              <a:t>chapitre</a:t>
            </a:r>
            <a:r>
              <a:rPr lang="en-US" sz="2400" b="1" dirty="0"/>
              <a:t>	</a:t>
            </a:r>
          </a:p>
          <a:p>
            <a:pPr marL="3657600" lvl="8" indent="0">
              <a:buNone/>
            </a:pPr>
            <a:r>
              <a:rPr lang="en-US" sz="2400" b="1" dirty="0"/>
              <a:t>                  Le </a:t>
            </a:r>
            <a:r>
              <a:rPr lang="en-US" sz="2400" b="1" dirty="0" err="1"/>
              <a:t>verset</a:t>
            </a:r>
            <a:r>
              <a:rPr lang="en-US" sz="2400" b="1" dirty="0"/>
              <a:t> </a:t>
            </a:r>
            <a:r>
              <a:rPr lang="en-US" sz="2400" b="1" dirty="0" err="1"/>
              <a:t>ou</a:t>
            </a:r>
            <a:r>
              <a:rPr lang="en-US" sz="2400" b="1" dirty="0"/>
              <a:t> morceau	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048" y="4849233"/>
            <a:ext cx="6089904" cy="10855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7" name="Straight Connector 6"/>
          <p:cNvCxnSpPr/>
          <p:nvPr/>
        </p:nvCxnSpPr>
        <p:spPr>
          <a:xfrm>
            <a:off x="2972705" y="2069954"/>
            <a:ext cx="268927" cy="2739972"/>
          </a:xfrm>
          <a:prstGeom prst="line">
            <a:avLst/>
          </a:prstGeom>
          <a:ln w="76200">
            <a:solidFill>
              <a:srgbClr val="FFFF00"/>
            </a:solidFill>
            <a:headEnd type="arrow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183144" y="2703410"/>
            <a:ext cx="102460" cy="2442612"/>
          </a:xfrm>
          <a:prstGeom prst="line">
            <a:avLst/>
          </a:prstGeom>
          <a:ln w="76200">
            <a:solidFill>
              <a:srgbClr val="FFFF00"/>
            </a:solidFill>
            <a:headEnd type="arrow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947447" y="3145740"/>
            <a:ext cx="120215" cy="1884187"/>
          </a:xfrm>
          <a:prstGeom prst="line">
            <a:avLst/>
          </a:prstGeom>
          <a:ln w="76200">
            <a:solidFill>
              <a:srgbClr val="FFFF00"/>
            </a:solidFill>
            <a:headEnd type="arrow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5837730" y="3682382"/>
            <a:ext cx="185458" cy="1403542"/>
          </a:xfrm>
          <a:prstGeom prst="line">
            <a:avLst/>
          </a:prstGeom>
          <a:ln w="76200">
            <a:solidFill>
              <a:srgbClr val="FFFF00"/>
            </a:solidFill>
            <a:headEnd type="arrow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7443110" y="4107766"/>
            <a:ext cx="189615" cy="815926"/>
          </a:xfrm>
          <a:prstGeom prst="line">
            <a:avLst/>
          </a:prstGeom>
          <a:ln w="76200">
            <a:solidFill>
              <a:srgbClr val="FFFF00"/>
            </a:solidFill>
            <a:headEnd type="arrow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008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9410" y="696516"/>
            <a:ext cx="8946541" cy="5312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Pour </a:t>
            </a:r>
            <a:r>
              <a:rPr lang="en-US" sz="2400" b="1" dirty="0" err="1"/>
              <a:t>l'enregistrement</a:t>
            </a:r>
            <a:r>
              <a:rPr lang="en-US" sz="2400" b="1" dirty="0"/>
              <a:t> :</a:t>
            </a:r>
          </a:p>
          <a:p>
            <a:r>
              <a:rPr lang="fr-FR" sz="2400" b="1" dirty="0"/>
              <a:t>Vérifiez les informations sur la barre grise supérieure </a:t>
            </a:r>
            <a:r>
              <a:rPr lang="en-US" sz="2400" b="1" dirty="0"/>
              <a:t>: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fr-FR" sz="2400" b="1" dirty="0"/>
              <a:t>Choisissez les signes « + » et « - » pour changer les chiffres</a:t>
            </a:r>
            <a:r>
              <a:rPr lang="en-US" sz="2400" b="1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048" y="3437291"/>
            <a:ext cx="6089904" cy="7768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4" name="Straight Connector 13"/>
          <p:cNvCxnSpPr/>
          <p:nvPr/>
        </p:nvCxnSpPr>
        <p:spPr>
          <a:xfrm flipH="1">
            <a:off x="6012680" y="3806150"/>
            <a:ext cx="185458" cy="1224265"/>
          </a:xfrm>
          <a:prstGeom prst="line">
            <a:avLst/>
          </a:prstGeom>
          <a:ln w="76200">
            <a:solidFill>
              <a:srgbClr val="FFFF00"/>
            </a:solidFill>
            <a:headEnd type="arrow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6870638" y="2834639"/>
            <a:ext cx="985953" cy="758945"/>
          </a:xfrm>
          <a:prstGeom prst="line">
            <a:avLst/>
          </a:prstGeom>
          <a:ln w="76200">
            <a:solidFill>
              <a:srgbClr val="FFFF00"/>
            </a:solidFill>
            <a:headEnd type="arrow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7671133" y="3806150"/>
            <a:ext cx="185458" cy="1224265"/>
          </a:xfrm>
          <a:prstGeom prst="line">
            <a:avLst/>
          </a:prstGeom>
          <a:ln w="76200">
            <a:solidFill>
              <a:srgbClr val="FFFF00"/>
            </a:solidFill>
            <a:headEnd type="arrow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8579831" y="2813538"/>
            <a:ext cx="839138" cy="801148"/>
          </a:xfrm>
          <a:prstGeom prst="line">
            <a:avLst/>
          </a:prstGeom>
          <a:ln w="76200">
            <a:solidFill>
              <a:srgbClr val="FFFF00"/>
            </a:solidFill>
            <a:headEnd type="arrow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942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9410" y="696516"/>
            <a:ext cx="8946541" cy="5312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Pour </a:t>
            </a:r>
            <a:r>
              <a:rPr lang="en-US" sz="2400" b="1" dirty="0" err="1"/>
              <a:t>l'enregistrement</a:t>
            </a:r>
            <a:r>
              <a:rPr lang="en-US" sz="2400" b="1" dirty="0"/>
              <a:t> :</a:t>
            </a:r>
          </a:p>
          <a:p>
            <a:r>
              <a:rPr lang="en-US" sz="2400" b="1" dirty="0"/>
              <a:t>Pour lire </a:t>
            </a:r>
            <a:r>
              <a:rPr lang="en-US" sz="2400" b="1" dirty="0" err="1"/>
              <a:t>l'audio</a:t>
            </a:r>
            <a:r>
              <a:rPr lang="en-US" sz="2400" b="1" dirty="0"/>
              <a:t> source</a:t>
            </a:r>
          </a:p>
          <a:p>
            <a:pPr lvl="1"/>
            <a:r>
              <a:rPr lang="fr-FR" sz="2200" b="1" dirty="0"/>
              <a:t>Appuyez sur l'icône de lecture source audio</a:t>
            </a:r>
            <a:r>
              <a:rPr lang="en-US" sz="2200" b="1" dirty="0"/>
              <a:t>.</a:t>
            </a:r>
          </a:p>
          <a:p>
            <a:pPr lvl="1"/>
            <a:r>
              <a:rPr lang="en-US" sz="2200" b="1" dirty="0" err="1"/>
              <a:t>Écoutez</a:t>
            </a:r>
            <a:r>
              <a:rPr lang="en-US" sz="2200" b="1" dirty="0"/>
              <a:t> </a:t>
            </a:r>
            <a:r>
              <a:rPr lang="en-US" sz="2200" b="1" dirty="0" err="1"/>
              <a:t>l'audio</a:t>
            </a:r>
            <a:r>
              <a:rPr lang="en-US" sz="2200" b="1" dirty="0"/>
              <a:t> source.</a:t>
            </a:r>
          </a:p>
          <a:p>
            <a:pPr marL="457200" lvl="1" indent="0">
              <a:buNone/>
            </a:pPr>
            <a:endParaRPr lang="en-US" sz="2200" b="1" dirty="0"/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CD96CC-4A64-4CE8-909E-AF6B8F6D6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6503" y="3054100"/>
            <a:ext cx="6086241" cy="3803900"/>
          </a:xfrm>
          <a:prstGeom prst="rect">
            <a:avLst/>
          </a:prstGeom>
        </p:spPr>
      </p:pic>
      <p:sp>
        <p:nvSpPr>
          <p:cNvPr id="5" name="Right Arrow 19">
            <a:extLst>
              <a:ext uri="{FF2B5EF4-FFF2-40B4-BE49-F238E27FC236}">
                <a16:creationId xmlns:a16="http://schemas.microsoft.com/office/drawing/2014/main" id="{5E3FE908-9308-454D-A158-970B89515FBC}"/>
              </a:ext>
            </a:extLst>
          </p:cNvPr>
          <p:cNvSpPr/>
          <p:nvPr/>
        </p:nvSpPr>
        <p:spPr>
          <a:xfrm rot="486132">
            <a:off x="802842" y="4828053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65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9410" y="696516"/>
            <a:ext cx="8946541" cy="5312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Pour </a:t>
            </a:r>
            <a:r>
              <a:rPr lang="en-US" sz="2400" b="1" dirty="0" err="1"/>
              <a:t>l'enregistrement</a:t>
            </a:r>
            <a:r>
              <a:rPr lang="en-US" sz="2400" b="1" dirty="0"/>
              <a:t> :</a:t>
            </a:r>
          </a:p>
          <a:p>
            <a:r>
              <a:rPr lang="en-US" sz="2400" b="1" dirty="0"/>
              <a:t>Pour lire </a:t>
            </a:r>
            <a:r>
              <a:rPr lang="en-US" sz="2400" b="1" dirty="0" err="1"/>
              <a:t>l'audio</a:t>
            </a:r>
            <a:r>
              <a:rPr lang="en-US" sz="2400" b="1" dirty="0"/>
              <a:t> source</a:t>
            </a:r>
          </a:p>
          <a:p>
            <a:pPr lvl="1"/>
            <a:r>
              <a:rPr lang="fr-FR" sz="2200" b="1" dirty="0"/>
              <a:t>Appuyez sur les 2 lignes verticales pour mettre l'audio en pause</a:t>
            </a:r>
            <a:r>
              <a:rPr lang="en-US" sz="2200" b="1" dirty="0"/>
              <a:t>.</a:t>
            </a:r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CD96CC-4A64-4CE8-909E-AF6B8F6D6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879" y="2526986"/>
            <a:ext cx="6086240" cy="3803900"/>
          </a:xfrm>
          <a:prstGeom prst="rect">
            <a:avLst/>
          </a:prstGeom>
        </p:spPr>
      </p:pic>
      <p:sp>
        <p:nvSpPr>
          <p:cNvPr id="5" name="Right Arrow 19">
            <a:extLst>
              <a:ext uri="{FF2B5EF4-FFF2-40B4-BE49-F238E27FC236}">
                <a16:creationId xmlns:a16="http://schemas.microsoft.com/office/drawing/2014/main" id="{5E3FE908-9308-454D-A158-970B89515FBC}"/>
              </a:ext>
            </a:extLst>
          </p:cNvPr>
          <p:cNvSpPr/>
          <p:nvPr/>
        </p:nvSpPr>
        <p:spPr>
          <a:xfrm rot="486132">
            <a:off x="802842" y="4828053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Right Arrow 19">
            <a:extLst>
              <a:ext uri="{FF2B5EF4-FFF2-40B4-BE49-F238E27FC236}">
                <a16:creationId xmlns:a16="http://schemas.microsoft.com/office/drawing/2014/main" id="{E67C312B-487F-4D2F-BB47-F6D11AB2D2B5}"/>
              </a:ext>
            </a:extLst>
          </p:cNvPr>
          <p:cNvSpPr/>
          <p:nvPr/>
        </p:nvSpPr>
        <p:spPr>
          <a:xfrm rot="10203836">
            <a:off x="4515934" y="5221711"/>
            <a:ext cx="1280722" cy="27911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8AB01B-B2C9-4DA3-A43C-44B2886653AE}"/>
              </a:ext>
            </a:extLst>
          </p:cNvPr>
          <p:cNvSpPr txBox="1"/>
          <p:nvPr/>
        </p:nvSpPr>
        <p:spPr>
          <a:xfrm flipH="1">
            <a:off x="5745191" y="3826064"/>
            <a:ext cx="1986697" cy="2031325"/>
          </a:xfrm>
          <a:prstGeom prst="rect">
            <a:avLst/>
          </a:prstGeom>
          <a:noFill/>
          <a:ln w="57150">
            <a:solidFill>
              <a:srgbClr val="FFFF0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Appuyez sur le point bleu et maintenez-le enfoncé pour accéder à un autre endroit de l'audio.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23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9410" y="696516"/>
            <a:ext cx="8946541" cy="5312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Pour </a:t>
            </a:r>
            <a:r>
              <a:rPr lang="en-US" sz="2400" b="1" dirty="0" err="1"/>
              <a:t>l'enregistrement</a:t>
            </a:r>
            <a:r>
              <a:rPr lang="en-US" sz="2400" b="1" dirty="0"/>
              <a:t> :</a:t>
            </a:r>
          </a:p>
          <a:p>
            <a:r>
              <a:rPr lang="fr-FR" sz="2400" b="1" dirty="0"/>
              <a:t>Lorsque vous êtes prêt à enregistrer la traduction</a:t>
            </a:r>
            <a:r>
              <a:rPr lang="en-US" sz="2400" b="1" dirty="0"/>
              <a:t> </a:t>
            </a:r>
          </a:p>
          <a:p>
            <a:pPr lvl="1"/>
            <a:r>
              <a:rPr lang="fr-FR" sz="2200" b="1" dirty="0"/>
              <a:t>Appuyez sur l'icône du microphone sur la barre rose</a:t>
            </a:r>
            <a:endParaRPr lang="en-US" sz="2200" b="1" dirty="0"/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CD96CC-4A64-4CE8-909E-AF6B8F6D6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879" y="2526986"/>
            <a:ext cx="6086240" cy="3803900"/>
          </a:xfrm>
          <a:prstGeom prst="rect">
            <a:avLst/>
          </a:prstGeom>
        </p:spPr>
      </p:pic>
      <p:sp>
        <p:nvSpPr>
          <p:cNvPr id="5" name="Right Arrow 19">
            <a:extLst>
              <a:ext uri="{FF2B5EF4-FFF2-40B4-BE49-F238E27FC236}">
                <a16:creationId xmlns:a16="http://schemas.microsoft.com/office/drawing/2014/main" id="{5E3FE908-9308-454D-A158-970B89515FBC}"/>
              </a:ext>
            </a:extLst>
          </p:cNvPr>
          <p:cNvSpPr/>
          <p:nvPr/>
        </p:nvSpPr>
        <p:spPr>
          <a:xfrm rot="486132">
            <a:off x="3629019" y="5220878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7754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1256</TotalTime>
  <Words>279</Words>
  <Application>Microsoft Office PowerPoint</Application>
  <PresentationFormat>Widescreen</PresentationFormat>
  <Paragraphs>51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Ion</vt:lpstr>
      <vt:lpstr>translationRecorder  v1.2.4</vt:lpstr>
      <vt:lpstr>Enregistrement (de Project Manager)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translationRecorder</dc:title>
  <dc:creator>Erika Herman</dc:creator>
  <cp:lastModifiedBy>Pamela Roberts</cp:lastModifiedBy>
  <cp:revision>57</cp:revision>
  <dcterms:created xsi:type="dcterms:W3CDTF">2016-06-27T19:09:04Z</dcterms:created>
  <dcterms:modified xsi:type="dcterms:W3CDTF">2019-03-08T22:32:21Z</dcterms:modified>
</cp:coreProperties>
</file>