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2"/>
  </p:notesMasterIdLst>
  <p:sldIdLst>
    <p:sldId id="300" r:id="rId2"/>
    <p:sldId id="266" r:id="rId3"/>
    <p:sldId id="301" r:id="rId4"/>
    <p:sldId id="302" r:id="rId5"/>
    <p:sldId id="267" r:id="rId6"/>
    <p:sldId id="298" r:id="rId7"/>
    <p:sldId id="304" r:id="rId8"/>
    <p:sldId id="305" r:id="rId9"/>
    <p:sldId id="308" r:id="rId10"/>
    <p:sldId id="30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0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8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2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97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7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2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06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0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6000" b="0"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rgbClr val="82A93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65A5B-38D9-4304-B736-438837DB82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0444" y="-114300"/>
            <a:ext cx="2413989" cy="12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9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784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23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1" i="0" kern="1200" cap="small" dirty="0">
                <a:solidFill>
                  <a:srgbClr val="82A93F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00" b="0" i="0" u="none" strike="noStrike" kern="1200" cap="none" spc="0" normalizeH="0" baseline="0" noProof="0" dirty="0">
                <a:ln>
                  <a:noFill/>
                </a:ln>
                <a:solidFill>
                  <a:srgbClr val="FAA83C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00" b="0" i="0" u="none" strike="noStrike" kern="1200" cap="none" spc="0" normalizeH="0" baseline="0" noProof="0" dirty="0">
                <a:ln>
                  <a:noFill/>
                </a:ln>
                <a:solidFill>
                  <a:srgbClr val="FAA83C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17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rgbClr val="82A93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62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17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61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067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cap="all">
                <a:solidFill>
                  <a:srgbClr val="82A93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06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78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B856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B856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355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07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FAA83C"/>
              </a:buClr>
              <a:defRPr sz="2000"/>
            </a:lvl1pPr>
            <a:lvl2pPr>
              <a:buClr>
                <a:srgbClr val="FAA83C"/>
              </a:buClr>
              <a:defRPr sz="1800"/>
            </a:lvl2pPr>
            <a:lvl3pPr>
              <a:buClr>
                <a:srgbClr val="FAA83C"/>
              </a:buCl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35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3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BA44F5-0F65-41BF-9DDB-F0AEC63DB843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0250444" y="-114300"/>
            <a:ext cx="2413989" cy="12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5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rgbClr val="B85659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FAA83C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FAA83C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AA83C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075723" cy="3329581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b="1" dirty="0" err="1"/>
              <a:t>translationRecorder</a:t>
            </a:r>
            <a:br>
              <a:rPr lang="en-US" sz="2800" dirty="0"/>
            </a:br>
            <a:r>
              <a:rPr lang="en-US" sz="2800" dirty="0"/>
              <a:t> v1.2.4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912868" cy="1454608"/>
          </a:xfrm>
        </p:spPr>
        <p:txBody>
          <a:bodyPr>
            <a:noAutofit/>
          </a:bodyPr>
          <a:lstStyle/>
          <a:p>
            <a:r>
              <a:rPr lang="en-US" sz="3600" b="1" dirty="0" err="1"/>
              <a:t>Enregistrement</a:t>
            </a:r>
            <a:r>
              <a:rPr lang="en-US" sz="3600" b="1" dirty="0"/>
              <a:t> a </a:t>
            </a:r>
            <a:r>
              <a:rPr lang="en-US" sz="3600" b="1" dirty="0" err="1"/>
              <a:t>partir</a:t>
            </a:r>
            <a:r>
              <a:rPr lang="en-US" sz="3600" b="1" dirty="0"/>
              <a:t> du </a:t>
            </a:r>
            <a:r>
              <a:rPr lang="en-US" sz="3600" b="1" dirty="0" err="1"/>
              <a:t>projet</a:t>
            </a:r>
            <a:r>
              <a:rPr lang="en-US" sz="3600" b="1" dirty="0"/>
              <a:t> manager </a:t>
            </a:r>
          </a:p>
          <a:p>
            <a:r>
              <a:rPr lang="en-US" sz="3600" b="1" dirty="0"/>
              <a:t>Audio </a:t>
            </a:r>
            <a:r>
              <a:rPr lang="en-US" sz="3600" b="1" dirty="0" err="1"/>
              <a:t>enregistrements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Enregistrement</a:t>
            </a:r>
            <a:r>
              <a:rPr lang="en-US" sz="2400" b="1" dirty="0"/>
              <a:t>:</a:t>
            </a:r>
          </a:p>
          <a:p>
            <a:r>
              <a:rPr lang="en-US" sz="2400" b="1" dirty="0" err="1"/>
              <a:t>Tapez</a:t>
            </a:r>
            <a:r>
              <a:rPr lang="en-US" sz="2400" b="1" dirty="0"/>
              <a:t> </a:t>
            </a:r>
            <a:r>
              <a:rPr lang="en-US" sz="2400" b="1" dirty="0" err="1"/>
              <a:t>l’encoche</a:t>
            </a:r>
            <a:r>
              <a:rPr lang="en-US" sz="2400" b="1" dirty="0"/>
              <a:t> pour </a:t>
            </a:r>
            <a:r>
              <a:rPr lang="en-US" sz="2400" b="1" dirty="0" err="1"/>
              <a:t>sauvegarder</a:t>
            </a:r>
            <a:r>
              <a:rPr lang="en-US" sz="2400" b="1" dirty="0"/>
              <a:t> </a:t>
            </a:r>
            <a:r>
              <a:rPr lang="en-US" sz="2400" b="1" dirty="0" err="1"/>
              <a:t>l’enregistrement</a:t>
            </a:r>
            <a:r>
              <a:rPr lang="en-US" sz="2400" b="1" dirty="0"/>
              <a:t>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6474931" y="522087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0"/>
            <a:ext cx="9393469" cy="1688123"/>
          </a:xfrm>
        </p:spPr>
        <p:txBody>
          <a:bodyPr/>
          <a:lstStyle/>
          <a:p>
            <a:br>
              <a:rPr lang="en-US" b="1" dirty="0"/>
            </a:br>
            <a:r>
              <a:rPr lang="en-US" b="1" dirty="0" err="1"/>
              <a:t>Enregistrement</a:t>
            </a:r>
            <a:r>
              <a:rPr lang="en-US" b="1" dirty="0"/>
              <a:t> (à </a:t>
            </a:r>
            <a:r>
              <a:rPr lang="en-US" b="1" dirty="0" err="1"/>
              <a:t>partir</a:t>
            </a:r>
            <a:r>
              <a:rPr lang="en-US" b="1" dirty="0"/>
              <a:t> du </a:t>
            </a:r>
            <a:r>
              <a:rPr lang="en-US" b="1" dirty="0" err="1"/>
              <a:t>Projet</a:t>
            </a:r>
            <a:r>
              <a:rPr lang="en-US" b="1" dirty="0"/>
              <a:t> Manager)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35835" y="2007028"/>
            <a:ext cx="9014933" cy="380619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A </a:t>
            </a:r>
            <a:r>
              <a:rPr lang="en-US" sz="2400" b="1" dirty="0" err="1"/>
              <a:t>partir</a:t>
            </a:r>
            <a:r>
              <a:rPr lang="en-US" sz="2400" b="1" dirty="0"/>
              <a:t> de </a:t>
            </a:r>
            <a:r>
              <a:rPr lang="en-US" sz="2400" b="1" dirty="0" err="1"/>
              <a:t>l’écran</a:t>
            </a:r>
            <a:r>
              <a:rPr lang="en-US" sz="2400" b="1" dirty="0"/>
              <a:t> </a:t>
            </a:r>
            <a:r>
              <a:rPr lang="en-US" sz="2400" b="1" dirty="0" err="1"/>
              <a:t>d’origine</a:t>
            </a:r>
            <a:r>
              <a:rPr lang="en-US" sz="2400" b="1" dirty="0"/>
              <a:t>, </a:t>
            </a:r>
            <a:r>
              <a:rPr lang="en-US" sz="2400" b="1" dirty="0" err="1"/>
              <a:t>tapez</a:t>
            </a:r>
            <a:r>
              <a:rPr lang="en-US" sz="2400" b="1" dirty="0"/>
              <a:t> sur le </a:t>
            </a:r>
            <a:r>
              <a:rPr lang="en-US" sz="2400" b="1" dirty="0" err="1"/>
              <a:t>côté</a:t>
            </a:r>
            <a:r>
              <a:rPr lang="en-US" sz="2400" b="1" dirty="0"/>
              <a:t> bleu pour </a:t>
            </a:r>
            <a:r>
              <a:rPr lang="en-US" sz="2400" b="1" dirty="0" err="1"/>
              <a:t>ouvrir</a:t>
            </a:r>
            <a:r>
              <a:rPr lang="en-US" sz="2400" b="1" dirty="0"/>
              <a:t> le </a:t>
            </a:r>
            <a:r>
              <a:rPr lang="en-US" sz="2400" b="1" dirty="0" err="1"/>
              <a:t>Projet</a:t>
            </a:r>
            <a:r>
              <a:rPr lang="en-US" sz="2400" b="1" dirty="0"/>
              <a:t> Manager. </a:t>
            </a:r>
          </a:p>
          <a:p>
            <a:pPr marL="0" indent="0">
              <a:buNone/>
            </a:pPr>
            <a:endParaRPr lang="en-US" sz="2400" b="1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248" y="3051810"/>
            <a:ext cx="6089904" cy="3806190"/>
          </a:xfrm>
          <a:prstGeom prst="rect">
            <a:avLst/>
          </a:prstGeom>
        </p:spPr>
      </p:pic>
      <p:sp>
        <p:nvSpPr>
          <p:cNvPr id="10" name="Right Arrow 19"/>
          <p:cNvSpPr/>
          <p:nvPr/>
        </p:nvSpPr>
        <p:spPr>
          <a:xfrm rot="10523994">
            <a:off x="4321739" y="436130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C6241-25E1-43A2-BE09-5DB3AE8EA6E4}"/>
              </a:ext>
            </a:extLst>
          </p:cNvPr>
          <p:cNvSpPr txBox="1"/>
          <p:nvPr/>
        </p:nvSpPr>
        <p:spPr>
          <a:xfrm flipH="1">
            <a:off x="300163" y="3372494"/>
            <a:ext cx="1767788" cy="2031325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Cette</a:t>
            </a:r>
            <a:r>
              <a:rPr lang="en-US" b="1" dirty="0"/>
              <a:t> </a:t>
            </a:r>
            <a:r>
              <a:rPr lang="en-US" b="1" dirty="0" err="1"/>
              <a:t>étape</a:t>
            </a:r>
            <a:r>
              <a:rPr lang="en-US" b="1" dirty="0"/>
              <a:t> </a:t>
            </a:r>
            <a:r>
              <a:rPr lang="en-US" b="1" dirty="0" err="1"/>
              <a:t>est</a:t>
            </a:r>
            <a:r>
              <a:rPr lang="en-US" b="1" dirty="0"/>
              <a:t> </a:t>
            </a:r>
            <a:r>
              <a:rPr lang="en-US" b="1" dirty="0" err="1"/>
              <a:t>quand</a:t>
            </a:r>
            <a:r>
              <a:rPr lang="en-US" b="1" dirty="0"/>
              <a:t> </a:t>
            </a:r>
            <a:r>
              <a:rPr lang="en-US" b="1" dirty="0" err="1"/>
              <a:t>l’usager</a:t>
            </a:r>
            <a:r>
              <a:rPr lang="en-US" b="1" dirty="0"/>
              <a:t> </a:t>
            </a:r>
            <a:r>
              <a:rPr lang="en-US" b="1" dirty="0" err="1"/>
              <a:t>revient</a:t>
            </a:r>
            <a:r>
              <a:rPr lang="en-US" b="1" dirty="0"/>
              <a:t> à </a:t>
            </a:r>
            <a:r>
              <a:rPr lang="en-US" b="1" dirty="0" err="1"/>
              <a:t>une</a:t>
            </a:r>
            <a:r>
              <a:rPr lang="en-US" b="1" dirty="0"/>
              <a:t> session </a:t>
            </a:r>
            <a:r>
              <a:rPr lang="en-US" b="1" dirty="0" err="1"/>
              <a:t>d’enregistrement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583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Projet</a:t>
            </a:r>
            <a:r>
              <a:rPr lang="en-US" sz="2400" b="1" dirty="0"/>
              <a:t> Manager:</a:t>
            </a:r>
          </a:p>
          <a:p>
            <a:pPr lvl="1"/>
            <a:r>
              <a:rPr lang="en-US" sz="2200" b="1" dirty="0" err="1"/>
              <a:t>Tapez</a:t>
            </a:r>
            <a:r>
              <a:rPr lang="en-US" sz="2200" b="1" dirty="0"/>
              <a:t> sur la barre du </a:t>
            </a:r>
            <a:r>
              <a:rPr lang="en-US" sz="2200" b="1" dirty="0" err="1"/>
              <a:t>projet</a:t>
            </a:r>
            <a:r>
              <a:rPr lang="en-US" sz="2200" b="1" dirty="0"/>
              <a:t> pour </a:t>
            </a:r>
            <a:r>
              <a:rPr lang="en-US" sz="2200" b="1" dirty="0" err="1"/>
              <a:t>l’ouvrir</a:t>
            </a:r>
            <a:r>
              <a:rPr lang="en-US" sz="2200" b="1" dirty="0"/>
              <a:t> le </a:t>
            </a:r>
            <a:r>
              <a:rPr lang="en-US" sz="2200" b="1" dirty="0" err="1"/>
              <a:t>projet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1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01AEC5D5-EB28-497E-8CB8-BDDE1A229B91}"/>
              </a:ext>
            </a:extLst>
          </p:cNvPr>
          <p:cNvSpPr/>
          <p:nvPr/>
        </p:nvSpPr>
        <p:spPr>
          <a:xfrm rot="10523994">
            <a:off x="7429194" y="338847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ight Arrow 19">
            <a:extLst>
              <a:ext uri="{FF2B5EF4-FFF2-40B4-BE49-F238E27FC236}">
                <a16:creationId xmlns:a16="http://schemas.microsoft.com/office/drawing/2014/main" id="{3459FFA5-16FB-4D48-81BA-9756FF599965}"/>
              </a:ext>
            </a:extLst>
          </p:cNvPr>
          <p:cNvSpPr/>
          <p:nvPr/>
        </p:nvSpPr>
        <p:spPr>
          <a:xfrm rot="21290513">
            <a:off x="2397767" y="3344231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220416EA-CCB7-408E-8521-F597129FEB60}"/>
              </a:ext>
            </a:extLst>
          </p:cNvPr>
          <p:cNvSpPr/>
          <p:nvPr/>
        </p:nvSpPr>
        <p:spPr>
          <a:xfrm rot="427792">
            <a:off x="2412517" y="3677798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9A8EE-5B94-4A15-9F97-8D2FAEB9DA37}"/>
              </a:ext>
            </a:extLst>
          </p:cNvPr>
          <p:cNvSpPr txBox="1"/>
          <p:nvPr/>
        </p:nvSpPr>
        <p:spPr>
          <a:xfrm flipH="1">
            <a:off x="626192" y="2557982"/>
            <a:ext cx="1767788" cy="1754326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Ces</a:t>
            </a:r>
            <a:r>
              <a:rPr lang="en-US" b="1" dirty="0"/>
              <a:t> deux </a:t>
            </a:r>
            <a:r>
              <a:rPr lang="en-US" b="1" dirty="0" err="1"/>
              <a:t>projets</a:t>
            </a:r>
            <a:r>
              <a:rPr lang="en-US" b="1" dirty="0"/>
              <a:t> </a:t>
            </a:r>
            <a:r>
              <a:rPr lang="en-US" b="1" dirty="0" err="1"/>
              <a:t>sont</a:t>
            </a:r>
            <a:r>
              <a:rPr lang="en-US" b="1" dirty="0"/>
              <a:t> les </a:t>
            </a:r>
            <a:r>
              <a:rPr lang="en-US" b="1" dirty="0" err="1"/>
              <a:t>mêmes</a:t>
            </a:r>
            <a:r>
              <a:rPr lang="en-US" b="1" dirty="0"/>
              <a:t>. </a:t>
            </a:r>
            <a:r>
              <a:rPr lang="en-US" b="1" dirty="0" err="1"/>
              <a:t>Ils</a:t>
            </a:r>
            <a:r>
              <a:rPr lang="en-US" b="1" dirty="0"/>
              <a:t> </a:t>
            </a:r>
            <a:r>
              <a:rPr lang="en-US" b="1" dirty="0" err="1"/>
              <a:t>sont</a:t>
            </a:r>
            <a:r>
              <a:rPr lang="en-US" b="1" dirty="0"/>
              <a:t> </a:t>
            </a:r>
            <a:r>
              <a:rPr lang="en-US" b="1" dirty="0" err="1"/>
              <a:t>écrits</a:t>
            </a:r>
            <a:r>
              <a:rPr lang="en-US" b="1" dirty="0"/>
              <a:t> deux </a:t>
            </a:r>
            <a:r>
              <a:rPr lang="en-US" b="1" dirty="0" err="1"/>
              <a:t>fois</a:t>
            </a:r>
            <a:r>
              <a:rPr lang="en-US" b="1" dirty="0"/>
              <a:t> sur la </a:t>
            </a:r>
            <a:r>
              <a:rPr lang="en-US" b="1" dirty="0" err="1"/>
              <a:t>liste</a:t>
            </a:r>
            <a:r>
              <a:rPr lang="en-US" b="1" dirty="0"/>
              <a:t>.</a:t>
            </a:r>
          </a:p>
        </p:txBody>
      </p:sp>
      <p:sp>
        <p:nvSpPr>
          <p:cNvPr id="11" name="Right Arrow 19">
            <a:extLst>
              <a:ext uri="{FF2B5EF4-FFF2-40B4-BE49-F238E27FC236}">
                <a16:creationId xmlns:a16="http://schemas.microsoft.com/office/drawing/2014/main" id="{8A9A5FA9-60F1-4F41-8FC9-0B3DA142A12D}"/>
              </a:ext>
            </a:extLst>
          </p:cNvPr>
          <p:cNvSpPr/>
          <p:nvPr/>
        </p:nvSpPr>
        <p:spPr>
          <a:xfrm rot="9895136">
            <a:off x="6790891" y="2862410"/>
            <a:ext cx="2437945" cy="29490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2FED2-D9F4-4F50-9361-35EF61B86367}"/>
              </a:ext>
            </a:extLst>
          </p:cNvPr>
          <p:cNvSpPr txBox="1"/>
          <p:nvPr/>
        </p:nvSpPr>
        <p:spPr>
          <a:xfrm flipH="1">
            <a:off x="9197759" y="1419232"/>
            <a:ext cx="1525919" cy="1754326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haut</a:t>
            </a:r>
            <a:r>
              <a:rPr lang="en-US" b="1" dirty="0"/>
              <a:t> de la </a:t>
            </a:r>
            <a:r>
              <a:rPr lang="en-US" b="1" dirty="0" err="1"/>
              <a:t>liste</a:t>
            </a:r>
            <a:r>
              <a:rPr lang="en-US" b="1" dirty="0"/>
              <a:t> </a:t>
            </a:r>
            <a:r>
              <a:rPr lang="en-US" b="1" dirty="0" err="1"/>
              <a:t>est</a:t>
            </a:r>
            <a:r>
              <a:rPr lang="en-US" b="1" dirty="0"/>
              <a:t> le </a:t>
            </a:r>
            <a:r>
              <a:rPr lang="en-US" b="1" dirty="0" err="1"/>
              <a:t>projet</a:t>
            </a:r>
            <a:r>
              <a:rPr lang="en-US" b="1" dirty="0"/>
              <a:t> </a:t>
            </a:r>
            <a:r>
              <a:rPr lang="en-US" b="1" dirty="0" err="1"/>
              <a:t>où</a:t>
            </a:r>
            <a:r>
              <a:rPr lang="en-US" b="1" dirty="0"/>
              <a:t> </a:t>
            </a:r>
            <a:r>
              <a:rPr lang="en-US" b="1" dirty="0" err="1"/>
              <a:t>vous</a:t>
            </a:r>
            <a:r>
              <a:rPr lang="en-US" b="1" dirty="0"/>
              <a:t> </a:t>
            </a:r>
            <a:r>
              <a:rPr lang="en-US" b="1" dirty="0" err="1"/>
              <a:t>avez</a:t>
            </a:r>
            <a:r>
              <a:rPr lang="en-US" b="1" dirty="0"/>
              <a:t> </a:t>
            </a:r>
            <a:r>
              <a:rPr lang="en-US" b="1" dirty="0" err="1"/>
              <a:t>travaillé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dernier</a:t>
            </a:r>
          </a:p>
        </p:txBody>
      </p:sp>
    </p:spTree>
    <p:extLst>
      <p:ext uri="{BB962C8B-B14F-4D97-AF65-F5344CB8AC3E}">
        <p14:creationId xmlns:p14="http://schemas.microsoft.com/office/powerpoint/2010/main" val="272127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Le </a:t>
            </a:r>
            <a:r>
              <a:rPr lang="en-US" sz="2400" b="1" dirty="0" err="1"/>
              <a:t>Projet</a:t>
            </a:r>
            <a:r>
              <a:rPr lang="en-US" sz="2400" b="1" dirty="0"/>
              <a:t> </a:t>
            </a:r>
            <a:r>
              <a:rPr lang="en-US" sz="2400" b="1" dirty="0" err="1"/>
              <a:t>S’ouvre</a:t>
            </a:r>
            <a:r>
              <a:rPr lang="en-US" sz="2400" b="1" dirty="0"/>
              <a:t>:</a:t>
            </a:r>
          </a:p>
          <a:p>
            <a:r>
              <a:rPr lang="en-US" sz="2400" b="1" dirty="0" err="1"/>
              <a:t>Ayez</a:t>
            </a:r>
            <a:r>
              <a:rPr lang="en-US" sz="2400" b="1" dirty="0"/>
              <a:t> le </a:t>
            </a:r>
            <a:r>
              <a:rPr lang="en-US" sz="2400" b="1" dirty="0" err="1"/>
              <a:t>texte</a:t>
            </a:r>
            <a:r>
              <a:rPr lang="en-US" sz="2400" b="1" dirty="0"/>
              <a:t> </a:t>
            </a:r>
            <a:r>
              <a:rPr lang="en-US" sz="2400" b="1" dirty="0" err="1"/>
              <a:t>écrit</a:t>
            </a:r>
            <a:r>
              <a:rPr lang="en-US" sz="2400" b="1" dirty="0"/>
              <a:t> </a:t>
            </a:r>
            <a:r>
              <a:rPr lang="en-US" sz="2400" b="1" dirty="0" err="1"/>
              <a:t>ouvert</a:t>
            </a:r>
            <a:r>
              <a:rPr lang="en-US" sz="2400" b="1" dirty="0"/>
              <a:t> pour le premier </a:t>
            </a:r>
            <a:r>
              <a:rPr lang="en-US" sz="2400" b="1" dirty="0" err="1"/>
              <a:t>verset</a:t>
            </a:r>
            <a:r>
              <a:rPr lang="en-US" sz="2400" b="1" dirty="0"/>
              <a:t> que </a:t>
            </a:r>
            <a:r>
              <a:rPr lang="en-US" sz="2400" b="1" dirty="0" err="1"/>
              <a:t>vous</a:t>
            </a:r>
            <a:r>
              <a:rPr lang="en-US" sz="2400" b="1" dirty="0"/>
              <a:t> </a:t>
            </a:r>
            <a:r>
              <a:rPr lang="en-US" sz="2400" b="1" dirty="0" err="1"/>
              <a:t>lirez</a:t>
            </a:r>
            <a:r>
              <a:rPr lang="en-US" sz="2400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106D8-1C0A-43CA-BBB6-5870BB00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8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1043810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Enregistrement</a:t>
            </a:r>
            <a:r>
              <a:rPr lang="en-US" sz="2400" b="1" dirty="0"/>
              <a:t>:</a:t>
            </a:r>
          </a:p>
          <a:p>
            <a:r>
              <a:rPr lang="en-US" sz="2400" b="1" dirty="0" err="1"/>
              <a:t>Vérifiez</a:t>
            </a:r>
            <a:r>
              <a:rPr lang="en-US" sz="2400" b="1" dirty="0"/>
              <a:t> </a:t>
            </a:r>
            <a:r>
              <a:rPr lang="en-US" sz="2400" b="1" dirty="0" err="1"/>
              <a:t>l’information</a:t>
            </a:r>
            <a:r>
              <a:rPr lang="en-US" sz="2400" b="1" dirty="0"/>
              <a:t> sur la barre du </a:t>
            </a:r>
            <a:r>
              <a:rPr lang="en-US" sz="2400" b="1" dirty="0" err="1"/>
              <a:t>haut</a:t>
            </a:r>
            <a:r>
              <a:rPr lang="en-US" sz="2400" b="1" dirty="0"/>
              <a:t> grise:</a:t>
            </a:r>
          </a:p>
          <a:p>
            <a:pPr marL="457200" lvl="1" indent="0"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Langage</a:t>
            </a:r>
            <a:r>
              <a:rPr lang="en-US" sz="2400" b="1" dirty="0"/>
              <a:t> </a:t>
            </a:r>
            <a:r>
              <a:rPr lang="en-US" sz="2400" b="1" dirty="0" err="1"/>
              <a:t>choisi</a:t>
            </a:r>
            <a:endParaRPr lang="en-US" sz="2400" b="1" dirty="0"/>
          </a:p>
          <a:p>
            <a:pPr marL="1371600" lvl="3" indent="0">
              <a:buNone/>
            </a:pPr>
            <a:r>
              <a:rPr lang="en-US" sz="2400" b="1" dirty="0"/>
              <a:t>	Type de </a:t>
            </a:r>
            <a:r>
              <a:rPr lang="en-US" sz="2400" b="1" dirty="0" err="1"/>
              <a:t>projet</a:t>
            </a:r>
            <a:endParaRPr lang="en-US" sz="2400" b="1" dirty="0"/>
          </a:p>
          <a:p>
            <a:pPr marL="1828800" lvl="4" indent="0">
              <a:buNone/>
            </a:pPr>
            <a:r>
              <a:rPr lang="en-US" sz="2400" b="1" dirty="0"/>
              <a:t>		 Livre</a:t>
            </a:r>
          </a:p>
          <a:p>
            <a:pPr marL="3200400" lvl="7" indent="0">
              <a:buNone/>
            </a:pPr>
            <a:r>
              <a:rPr lang="en-US" sz="2400" b="1" dirty="0"/>
              <a:t>	 </a:t>
            </a:r>
            <a:r>
              <a:rPr lang="en-US" sz="2400" b="1" dirty="0" err="1"/>
              <a:t>Chapître</a:t>
            </a:r>
            <a:endParaRPr lang="en-US" sz="2400" b="1" dirty="0"/>
          </a:p>
          <a:p>
            <a:pPr marL="3657600" lvl="8" indent="0">
              <a:buNone/>
            </a:pPr>
            <a:r>
              <a:rPr lang="en-US" sz="2400" b="1" dirty="0"/>
              <a:t>		    </a:t>
            </a:r>
            <a:r>
              <a:rPr lang="en-US" sz="2400" b="1" dirty="0" err="1"/>
              <a:t>Verset</a:t>
            </a:r>
            <a:r>
              <a:rPr lang="en-US" sz="2400" b="1" dirty="0"/>
              <a:t> </a:t>
            </a:r>
            <a:r>
              <a:rPr lang="en-US" sz="2400" b="1" dirty="0" err="1"/>
              <a:t>ou</a:t>
            </a:r>
            <a:r>
              <a:rPr lang="en-US" sz="2400" b="1" dirty="0"/>
              <a:t> </a:t>
            </a:r>
            <a:r>
              <a:rPr lang="en-US" sz="2400" b="1" dirty="0" err="1"/>
              <a:t>groupe</a:t>
            </a:r>
            <a:r>
              <a:rPr lang="en-US" sz="2400" b="1" dirty="0"/>
              <a:t> de </a:t>
            </a:r>
            <a:r>
              <a:rPr lang="en-US" sz="2400" b="1" dirty="0" err="1"/>
              <a:t>versets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48" y="4809926"/>
            <a:ext cx="6089904" cy="776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3051048" y="2183720"/>
            <a:ext cx="268927" cy="2739972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31915" y="2551420"/>
            <a:ext cx="102460" cy="2442612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17545" y="3039505"/>
            <a:ext cx="120215" cy="1884187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746013" y="3590488"/>
            <a:ext cx="185458" cy="1403542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443110" y="4107766"/>
            <a:ext cx="189615" cy="815926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0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9896234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Enregistrement</a:t>
            </a:r>
            <a:r>
              <a:rPr lang="en-US" sz="2400" b="1" dirty="0"/>
              <a:t>:</a:t>
            </a:r>
          </a:p>
          <a:p>
            <a:r>
              <a:rPr lang="en-US" sz="2400" b="1" dirty="0" err="1"/>
              <a:t>Vérifiez</a:t>
            </a:r>
            <a:r>
              <a:rPr lang="en-US" sz="2400" b="1" dirty="0"/>
              <a:t> </a:t>
            </a:r>
            <a:r>
              <a:rPr lang="en-US" sz="2400" b="1" dirty="0" err="1"/>
              <a:t>l’information</a:t>
            </a:r>
            <a:r>
              <a:rPr lang="en-US" sz="2400" b="1" dirty="0"/>
              <a:t> sur la barre du </a:t>
            </a:r>
            <a:r>
              <a:rPr lang="en-US" sz="2400" b="1" dirty="0" err="1"/>
              <a:t>haut</a:t>
            </a:r>
            <a:r>
              <a:rPr lang="en-US" sz="2400" b="1" dirty="0"/>
              <a:t> grise: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err="1"/>
              <a:t>Choisissez</a:t>
            </a:r>
            <a:r>
              <a:rPr lang="en-US" sz="2400" b="1" dirty="0"/>
              <a:t> les </a:t>
            </a:r>
            <a:r>
              <a:rPr lang="en-US" sz="2400" b="1" dirty="0" err="1"/>
              <a:t>signes</a:t>
            </a:r>
            <a:r>
              <a:rPr lang="en-US" sz="2400" b="1" dirty="0"/>
              <a:t> plus et  </a:t>
            </a:r>
            <a:r>
              <a:rPr lang="en-US" sz="2400" b="1" dirty="0" err="1"/>
              <a:t>moins</a:t>
            </a:r>
            <a:r>
              <a:rPr lang="en-US" sz="2400" b="1" dirty="0"/>
              <a:t> pour changer les </a:t>
            </a:r>
            <a:r>
              <a:rPr lang="en-US" sz="2400" b="1" dirty="0" err="1"/>
              <a:t>chiffres</a:t>
            </a:r>
            <a:r>
              <a:rPr lang="en-US" sz="2400" b="1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728" y="4045697"/>
            <a:ext cx="6089904" cy="776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Connector 13"/>
          <p:cNvCxnSpPr/>
          <p:nvPr/>
        </p:nvCxnSpPr>
        <p:spPr>
          <a:xfrm flipH="1">
            <a:off x="5990102" y="4393173"/>
            <a:ext cx="185458" cy="122426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848060" y="3421662"/>
            <a:ext cx="985953" cy="75894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648555" y="4393173"/>
            <a:ext cx="185458" cy="122426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557253" y="3400561"/>
            <a:ext cx="839138" cy="801148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4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Enregistrement</a:t>
            </a:r>
            <a:r>
              <a:rPr lang="en-US" sz="2400" b="1" dirty="0"/>
              <a:t>:</a:t>
            </a:r>
          </a:p>
          <a:p>
            <a:r>
              <a:rPr lang="en-US" sz="2400" b="1" dirty="0" err="1"/>
              <a:t>Tapez</a:t>
            </a:r>
            <a:r>
              <a:rPr lang="en-US" sz="2400" b="1" dirty="0"/>
              <a:t> sur </a:t>
            </a:r>
            <a:r>
              <a:rPr lang="en-US" sz="2400" b="1" dirty="0" err="1"/>
              <a:t>l’icône</a:t>
            </a:r>
            <a:r>
              <a:rPr lang="en-US" sz="2400" b="1" dirty="0"/>
              <a:t> du micro sur la barre rose.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629019" y="522087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7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Enregistrement</a:t>
            </a:r>
            <a:r>
              <a:rPr lang="en-US" sz="2400" b="1" dirty="0"/>
              <a:t>:</a:t>
            </a:r>
          </a:p>
          <a:p>
            <a:r>
              <a:rPr lang="en-US" sz="2400" b="1" dirty="0" err="1"/>
              <a:t>Lisez</a:t>
            </a:r>
            <a:r>
              <a:rPr lang="en-US" sz="2400" b="1" dirty="0"/>
              <a:t> le </a:t>
            </a:r>
            <a:r>
              <a:rPr lang="en-US" sz="2400" b="1" dirty="0" err="1"/>
              <a:t>texte</a:t>
            </a:r>
            <a:r>
              <a:rPr lang="en-US" sz="2400" b="1" dirty="0"/>
              <a:t> à haute </a:t>
            </a:r>
            <a:r>
              <a:rPr lang="en-US" sz="2400" b="1" dirty="0" err="1"/>
              <a:t>voix</a:t>
            </a:r>
            <a:r>
              <a:rPr lang="en-US" sz="2400" b="1" dirty="0"/>
              <a:t>. </a:t>
            </a:r>
            <a:r>
              <a:rPr lang="en-US" sz="2400" b="1" dirty="0" err="1"/>
              <a:t>Quand</a:t>
            </a:r>
            <a:r>
              <a:rPr lang="en-US" sz="2400" b="1" dirty="0"/>
              <a:t>  </a:t>
            </a:r>
            <a:r>
              <a:rPr lang="en-US" sz="2400" b="1" dirty="0" err="1"/>
              <a:t>vous</a:t>
            </a:r>
            <a:r>
              <a:rPr lang="en-US" sz="2400" b="1" dirty="0"/>
              <a:t> </a:t>
            </a:r>
            <a:r>
              <a:rPr lang="en-US" sz="2400" b="1" dirty="0" err="1"/>
              <a:t>commencez</a:t>
            </a:r>
            <a:r>
              <a:rPr lang="en-US" sz="2400" b="1" dirty="0"/>
              <a:t> à </a:t>
            </a:r>
            <a:r>
              <a:rPr lang="en-US" sz="2400" b="1" dirty="0" err="1"/>
              <a:t>parler</a:t>
            </a:r>
            <a:r>
              <a:rPr lang="en-US" sz="2400" b="1" dirty="0"/>
              <a:t> </a:t>
            </a:r>
            <a:r>
              <a:rPr lang="en-US" sz="2400" b="1" dirty="0" err="1"/>
              <a:t>vous</a:t>
            </a:r>
            <a:r>
              <a:rPr lang="en-US" sz="2400" b="1" dirty="0"/>
              <a:t> </a:t>
            </a:r>
            <a:r>
              <a:rPr lang="en-US" sz="2400" b="1" dirty="0" err="1"/>
              <a:t>verrez</a:t>
            </a:r>
            <a:r>
              <a:rPr lang="en-US" sz="2400" b="1" dirty="0"/>
              <a:t> des </a:t>
            </a:r>
            <a:r>
              <a:rPr lang="en-US" sz="2400" b="1" dirty="0" err="1"/>
              <a:t>vagues</a:t>
            </a:r>
            <a:r>
              <a:rPr lang="en-US" sz="2400" b="1" dirty="0"/>
              <a:t> </a:t>
            </a:r>
            <a:r>
              <a:rPr lang="en-US" sz="2400" b="1" dirty="0" err="1"/>
              <a:t>apparaitre</a:t>
            </a:r>
            <a:r>
              <a:rPr lang="en-US" sz="2400" b="1" dirty="0"/>
              <a:t> sur </a:t>
            </a:r>
            <a:r>
              <a:rPr lang="en-US" sz="2400" b="1" dirty="0" err="1"/>
              <a:t>l’écran</a:t>
            </a:r>
            <a:r>
              <a:rPr lang="en-US" sz="2400" b="1" dirty="0"/>
              <a:t> qui </a:t>
            </a:r>
            <a:r>
              <a:rPr lang="en-US" sz="2400" b="1" dirty="0" err="1"/>
              <a:t>représentent</a:t>
            </a:r>
            <a:r>
              <a:rPr lang="en-US" sz="2400" b="1" dirty="0"/>
              <a:t> le son de </a:t>
            </a:r>
            <a:r>
              <a:rPr lang="en-US" sz="2400" b="1" dirty="0" err="1"/>
              <a:t>votre</a:t>
            </a:r>
            <a:r>
              <a:rPr lang="en-US" sz="2400" b="1" dirty="0"/>
              <a:t> </a:t>
            </a:r>
            <a:r>
              <a:rPr lang="en-US" sz="2400" b="1" dirty="0" err="1"/>
              <a:t>voix</a:t>
            </a:r>
            <a:r>
              <a:rPr lang="en-US" sz="2400" b="1" dirty="0"/>
              <a:t>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audiorecordingexample">
            <a:hlinkClick r:id="" action="ppaction://media"/>
            <a:extLst>
              <a:ext uri="{FF2B5EF4-FFF2-40B4-BE49-F238E27FC236}">
                <a16:creationId xmlns:a16="http://schemas.microsoft.com/office/drawing/2014/main" id="{28CBD2E9-C18A-437E-8C99-D054C283410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96.5628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54096" y="2523744"/>
            <a:ext cx="6089904" cy="3789195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1594783" y="331892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3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9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Enregistrement</a:t>
            </a:r>
            <a:r>
              <a:rPr lang="en-US" sz="2400" b="1" dirty="0"/>
              <a:t>:</a:t>
            </a:r>
          </a:p>
          <a:p>
            <a:r>
              <a:rPr lang="en-US" sz="2400" b="1" dirty="0" err="1"/>
              <a:t>Quand</a:t>
            </a:r>
            <a:r>
              <a:rPr lang="en-US" sz="2400" b="1" dirty="0"/>
              <a:t> </a:t>
            </a:r>
            <a:r>
              <a:rPr lang="en-US" sz="2400" b="1" dirty="0" err="1"/>
              <a:t>vous</a:t>
            </a:r>
            <a:r>
              <a:rPr lang="en-US" sz="2400" b="1" dirty="0"/>
              <a:t> </a:t>
            </a:r>
            <a:r>
              <a:rPr lang="en-US" sz="2400" b="1" dirty="0" err="1"/>
              <a:t>avez</a:t>
            </a:r>
            <a:r>
              <a:rPr lang="en-US" sz="2400" b="1" dirty="0"/>
              <a:t> </a:t>
            </a:r>
            <a:r>
              <a:rPr lang="en-US" sz="2400" b="1" dirty="0" err="1"/>
              <a:t>terminé</a:t>
            </a:r>
            <a:r>
              <a:rPr lang="en-US" sz="2400" b="1" dirty="0"/>
              <a:t> </a:t>
            </a:r>
            <a:r>
              <a:rPr lang="en-US" sz="2400" b="1" dirty="0" err="1"/>
              <a:t>cette</a:t>
            </a:r>
            <a:r>
              <a:rPr lang="en-US" sz="2400" b="1" dirty="0"/>
              <a:t> portion, </a:t>
            </a:r>
            <a:r>
              <a:rPr lang="en-US" sz="2400" b="1" dirty="0" err="1"/>
              <a:t>tapez</a:t>
            </a:r>
            <a:r>
              <a:rPr lang="en-US" sz="2400" b="1" dirty="0"/>
              <a:t> sur le bouton pause.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629018" y="522087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63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</TotalTime>
  <Words>204</Words>
  <Application>Microsoft Office PowerPoint</Application>
  <PresentationFormat>Widescreen</PresentationFormat>
  <Paragraphs>41</Paragraphs>
  <Slides>10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1_Ion</vt:lpstr>
      <vt:lpstr>translationRecorder  v1.2.4</vt:lpstr>
      <vt:lpstr> Enregistrement (à partir du Projet Manager)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Christine Jarka</cp:lastModifiedBy>
  <cp:revision>57</cp:revision>
  <dcterms:created xsi:type="dcterms:W3CDTF">2016-06-27T19:09:04Z</dcterms:created>
  <dcterms:modified xsi:type="dcterms:W3CDTF">2019-04-02T13:25:41Z</dcterms:modified>
</cp:coreProperties>
</file>