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00" r:id="rId2"/>
    <p:sldId id="266" r:id="rId3"/>
    <p:sldId id="301" r:id="rId4"/>
    <p:sldId id="302" r:id="rId5"/>
    <p:sldId id="267" r:id="rId6"/>
    <p:sldId id="298" r:id="rId7"/>
    <p:sldId id="299" r:id="rId8"/>
    <p:sldId id="303" r:id="rId9"/>
    <p:sldId id="304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608"/>
          </a:xfrm>
        </p:spPr>
        <p:txBody>
          <a:bodyPr>
            <a:noAutofit/>
          </a:bodyPr>
          <a:lstStyle/>
          <a:p>
            <a:r>
              <a:rPr lang="en-US" sz="3600" b="1" dirty="0"/>
              <a:t>Recording from project manager</a:t>
            </a:r>
          </a:p>
          <a:p>
            <a:r>
              <a:rPr lang="en-US" sz="3600" b="1" dirty="0"/>
              <a:t>Oral Languages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As you begin to speak you will see waves appear on the screen which is a result of the sound of your voice.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audiorecordingexample">
            <a:hlinkClick r:id="" action="ppaction://media"/>
            <a:extLst>
              <a:ext uri="{FF2B5EF4-FFF2-40B4-BE49-F238E27FC236}">
                <a16:creationId xmlns:a16="http://schemas.microsoft.com/office/drawing/2014/main" id="{81EDA391-21B7-4A66-8F67-CFF3B5426C2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6.562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54096" y="2523744"/>
            <a:ext cx="6089904" cy="3789195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594783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When done with that portion, tap the pause button.  </a:t>
            </a:r>
          </a:p>
          <a:p>
            <a:r>
              <a:rPr lang="en-US" sz="2400" b="1" dirty="0"/>
              <a:t>Optional - Tap on the microphone icon to start recording again.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8" y="522087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the checkmark to save the recording.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74931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452718"/>
            <a:ext cx="9404723" cy="1400530"/>
          </a:xfrm>
        </p:spPr>
        <p:txBody>
          <a:bodyPr/>
          <a:lstStyle/>
          <a:p>
            <a:r>
              <a:rPr lang="en-US" b="1" dirty="0"/>
              <a:t>Recording (from Project Manager):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2588455"/>
            <a:ext cx="6089904" cy="3806190"/>
          </a:xfrm>
          <a:prstGeom prst="rect">
            <a:avLst/>
          </a:prstGeom>
        </p:spPr>
      </p:pic>
      <p:sp>
        <p:nvSpPr>
          <p:cNvPr id="10" name="Right Arrow 19"/>
          <p:cNvSpPr/>
          <p:nvPr/>
        </p:nvSpPr>
        <p:spPr>
          <a:xfrm rot="10523994">
            <a:off x="4524939" y="38073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300163" y="297681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step is for when the user returns to a recording session</a:t>
            </a:r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pPr lvl="1"/>
            <a:r>
              <a:rPr lang="en-US" sz="2200" b="1" dirty="0"/>
              <a:t>Tap on the project bar to open the project.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10523994">
            <a:off x="7429194" y="33884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459FFA5-16FB-4D48-81BA-9756FF599965}"/>
              </a:ext>
            </a:extLst>
          </p:cNvPr>
          <p:cNvSpPr/>
          <p:nvPr/>
        </p:nvSpPr>
        <p:spPr>
          <a:xfrm rot="21290513">
            <a:off x="2397767" y="334423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220416EA-CCB7-408E-8521-F597129FEB60}"/>
              </a:ext>
            </a:extLst>
          </p:cNvPr>
          <p:cNvSpPr/>
          <p:nvPr/>
        </p:nvSpPr>
        <p:spPr>
          <a:xfrm rot="427792">
            <a:off x="2412517" y="3677798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9A8EE-5B94-4A15-9F97-8D2FAEB9DA37}"/>
              </a:ext>
            </a:extLst>
          </p:cNvPr>
          <p:cNvSpPr txBox="1"/>
          <p:nvPr/>
        </p:nvSpPr>
        <p:spPr>
          <a:xfrm flipH="1">
            <a:off x="626192" y="255798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projects are the same project. They are listed 2 times.</a:t>
            </a:r>
          </a:p>
        </p:txBody>
      </p:sp>
      <p:sp>
        <p:nvSpPr>
          <p:cNvPr id="11" name="Right Arrow 19">
            <a:extLst>
              <a:ext uri="{FF2B5EF4-FFF2-40B4-BE49-F238E27FC236}">
                <a16:creationId xmlns:a16="http://schemas.microsoft.com/office/drawing/2014/main" id="{8A9A5FA9-60F1-4F41-8FC9-0B3DA142A12D}"/>
              </a:ext>
            </a:extLst>
          </p:cNvPr>
          <p:cNvSpPr/>
          <p:nvPr/>
        </p:nvSpPr>
        <p:spPr>
          <a:xfrm rot="9708305">
            <a:off x="6493103" y="2931234"/>
            <a:ext cx="2437945" cy="294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8847207" y="1411255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 the top of the list is the project that was worked on last.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Project Opens: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6D8-1C0A-43CA-BBB6-5870BB0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Target Language</a:t>
            </a:r>
          </a:p>
          <a:p>
            <a:pPr marL="1371600" lvl="3" indent="0">
              <a:buNone/>
            </a:pPr>
            <a:r>
              <a:rPr lang="en-US" sz="2400" b="1" dirty="0"/>
              <a:t>	Project Type</a:t>
            </a:r>
          </a:p>
          <a:p>
            <a:pPr marL="1828800" lvl="4" indent="0">
              <a:buNone/>
            </a:pPr>
            <a:r>
              <a:rPr lang="en-US" sz="2400" b="1" dirty="0"/>
              <a:t>		Book</a:t>
            </a:r>
          </a:p>
          <a:p>
            <a:pPr marL="3200400" lvl="7" indent="0">
              <a:buNone/>
            </a:pPr>
            <a:r>
              <a:rPr lang="en-US" sz="2400" b="1" dirty="0"/>
              <a:t>	Chapter</a:t>
            </a:r>
          </a:p>
          <a:p>
            <a:pPr marL="3657600" lvl="8" indent="0">
              <a:buNone/>
            </a:pPr>
            <a:r>
              <a:rPr lang="en-US" sz="2400" b="1" dirty="0"/>
              <a:t>			 Verse or Chunk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09926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3051048" y="2183720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1915" y="255142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7545" y="3039505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46013" y="3590488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Choose the plus and minus signs to change the numbers.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Listen to the Source Audio</a:t>
            </a:r>
          </a:p>
          <a:p>
            <a:pPr lvl="1"/>
            <a:r>
              <a:rPr lang="en-US" sz="2200" b="1" dirty="0"/>
              <a:t>Tap on the play Source Audio icon.</a:t>
            </a:r>
          </a:p>
          <a:p>
            <a:pPr lvl="1"/>
            <a:r>
              <a:rPr lang="en-US" sz="2200" b="1" dirty="0"/>
              <a:t>Listen to the source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6F3755-1EC7-472D-959E-6A1C7F6E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17" y="795497"/>
            <a:ext cx="107298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Listen to the Source Audio</a:t>
            </a:r>
          </a:p>
          <a:p>
            <a:pPr lvl="1"/>
            <a:r>
              <a:rPr lang="en-US" sz="2200" b="1" dirty="0"/>
              <a:t>Tap on the 2-vertical lines to pause the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E67C312B-487F-4D2F-BB47-F6D11AB2D2B5}"/>
              </a:ext>
            </a:extLst>
          </p:cNvPr>
          <p:cNvSpPr/>
          <p:nvPr/>
        </p:nvSpPr>
        <p:spPr>
          <a:xfrm rot="10203836">
            <a:off x="4515934" y="522171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B01B-B2C9-4DA3-A43C-44B2886653AE}"/>
              </a:ext>
            </a:extLst>
          </p:cNvPr>
          <p:cNvSpPr txBox="1"/>
          <p:nvPr/>
        </p:nvSpPr>
        <p:spPr>
          <a:xfrm flipH="1">
            <a:off x="5745191" y="3826064"/>
            <a:ext cx="1986697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Tap-hold-drag the blue dot to go to another place in the audio.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EDAA0-C017-463B-BF8E-5E7799AA6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17" y="795497"/>
            <a:ext cx="107298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Ready to record the translation?</a:t>
            </a:r>
          </a:p>
          <a:p>
            <a:pPr lvl="1"/>
            <a:r>
              <a:rPr lang="en-US" sz="2200" b="1" dirty="0"/>
              <a:t>Tap on the microphone icon on the pink bar.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9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964</TotalTime>
  <Words>261</Words>
  <Application>Microsoft Office PowerPoint</Application>
  <PresentationFormat>Widescreen</PresentationFormat>
  <Paragraphs>52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translationRecorder  v1.2.4</vt:lpstr>
      <vt:lpstr>Recording (from Project Manager):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51</cp:revision>
  <dcterms:created xsi:type="dcterms:W3CDTF">2016-06-27T19:09:04Z</dcterms:created>
  <dcterms:modified xsi:type="dcterms:W3CDTF">2018-04-21T22:18:41Z</dcterms:modified>
</cp:coreProperties>
</file>