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300" r:id="rId2"/>
    <p:sldId id="266" r:id="rId3"/>
    <p:sldId id="301" r:id="rId4"/>
    <p:sldId id="302" r:id="rId5"/>
    <p:sldId id="267" r:id="rId6"/>
    <p:sldId id="298" r:id="rId7"/>
    <p:sldId id="299" r:id="rId8"/>
    <p:sldId id="303" r:id="rId9"/>
    <p:sldId id="304" r:id="rId10"/>
    <p:sldId id="305" r:id="rId11"/>
    <p:sldId id="308" r:id="rId12"/>
    <p:sldId id="30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2" y="5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20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06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04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88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24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97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47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54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99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52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60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22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075723" cy="3329581"/>
          </a:xfrm>
        </p:spPr>
        <p:txBody>
          <a:bodyPr/>
          <a:lstStyle/>
          <a:p>
            <a:pPr algn="r">
              <a:spcBef>
                <a:spcPts val="0"/>
              </a:spcBef>
            </a:pPr>
            <a:r>
              <a:rPr lang="en-US" dirty="0" err="1"/>
              <a:t>translationRecorder</a:t>
            </a:r>
            <a:br>
              <a:rPr lang="en-US" dirty="0"/>
            </a:br>
            <a:r>
              <a:rPr lang="en-US" dirty="0"/>
              <a:t> </a:t>
            </a:r>
            <a:r>
              <a:rPr lang="en-US" sz="2800" dirty="0"/>
              <a:t>v1.2.4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Recording for Oral Languages</a:t>
            </a:r>
          </a:p>
        </p:txBody>
      </p:sp>
    </p:spTree>
    <p:extLst>
      <p:ext uri="{BB962C8B-B14F-4D97-AF65-F5344CB8AC3E}">
        <p14:creationId xmlns:p14="http://schemas.microsoft.com/office/powerpoint/2010/main" val="3635355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Recording:</a:t>
            </a:r>
          </a:p>
          <a:p>
            <a:r>
              <a:rPr lang="en-US" sz="2400" b="1" dirty="0"/>
              <a:t>As you begin to speak you will see waves appear on the screen which is a result of the sound of your voice.  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1594783" y="331892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32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Recording:</a:t>
            </a:r>
          </a:p>
          <a:p>
            <a:r>
              <a:rPr lang="en-US" sz="2400" b="1" dirty="0"/>
              <a:t>When done with that portion, tap the pause button.  </a:t>
            </a:r>
          </a:p>
          <a:p>
            <a:r>
              <a:rPr lang="en-US" sz="2400" b="1" dirty="0"/>
              <a:t>Optional - Tap on the microphone icon to start recording again.</a:t>
            </a:r>
            <a:endParaRPr lang="en-US" sz="22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3629018" y="5220877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63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Recording:</a:t>
            </a:r>
          </a:p>
          <a:p>
            <a:r>
              <a:rPr lang="en-US" sz="2400" b="1" dirty="0"/>
              <a:t>Tap the checkmark to move to the editing screen.</a:t>
            </a:r>
            <a:endParaRPr lang="en-US" sz="22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6439713" y="5220879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8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452718"/>
            <a:ext cx="9404723" cy="1400530"/>
          </a:xfrm>
        </p:spPr>
        <p:txBody>
          <a:bodyPr/>
          <a:lstStyle/>
          <a:p>
            <a:r>
              <a:rPr lang="en-US" b="1" dirty="0"/>
              <a:t>Recording (from Project Manager):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35837" y="1617736"/>
            <a:ext cx="8948692" cy="419548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From the home screen, tap in the blue area to open the Project Manager.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048" y="2588455"/>
            <a:ext cx="6089904" cy="3806190"/>
          </a:xfrm>
          <a:prstGeom prst="rect">
            <a:avLst/>
          </a:prstGeom>
        </p:spPr>
      </p:pic>
      <p:sp>
        <p:nvSpPr>
          <p:cNvPr id="10" name="Right Arrow 19"/>
          <p:cNvSpPr/>
          <p:nvPr/>
        </p:nvSpPr>
        <p:spPr>
          <a:xfrm rot="10523994">
            <a:off x="4524939" y="3807309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C6241-25E1-43A2-BE09-5DB3AE8EA6E4}"/>
              </a:ext>
            </a:extLst>
          </p:cNvPr>
          <p:cNvSpPr txBox="1"/>
          <p:nvPr/>
        </p:nvSpPr>
        <p:spPr>
          <a:xfrm flipH="1">
            <a:off x="300163" y="2976812"/>
            <a:ext cx="1767788" cy="1477328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This step is for when the user returns to a recording session</a:t>
            </a:r>
          </a:p>
        </p:txBody>
      </p:sp>
    </p:spTree>
    <p:extLst>
      <p:ext uri="{BB962C8B-B14F-4D97-AF65-F5344CB8AC3E}">
        <p14:creationId xmlns:p14="http://schemas.microsoft.com/office/powerpoint/2010/main" val="315583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59" y="689094"/>
            <a:ext cx="8762259" cy="464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Project Manager:</a:t>
            </a:r>
          </a:p>
          <a:p>
            <a:pPr lvl="1"/>
            <a:r>
              <a:rPr lang="en-US" sz="2200" b="1" dirty="0"/>
              <a:t>Tap on the project bar to open the project.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9" y="2526986"/>
            <a:ext cx="6086241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01AEC5D5-EB28-497E-8CB8-BDDE1A229B91}"/>
              </a:ext>
            </a:extLst>
          </p:cNvPr>
          <p:cNvSpPr/>
          <p:nvPr/>
        </p:nvSpPr>
        <p:spPr>
          <a:xfrm rot="10523994">
            <a:off x="7429194" y="3388479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ight Arrow 19">
            <a:extLst>
              <a:ext uri="{FF2B5EF4-FFF2-40B4-BE49-F238E27FC236}">
                <a16:creationId xmlns:a16="http://schemas.microsoft.com/office/drawing/2014/main" id="{3459FFA5-16FB-4D48-81BA-9756FF599965}"/>
              </a:ext>
            </a:extLst>
          </p:cNvPr>
          <p:cNvSpPr/>
          <p:nvPr/>
        </p:nvSpPr>
        <p:spPr>
          <a:xfrm rot="21290513">
            <a:off x="2397767" y="3344231"/>
            <a:ext cx="1280722" cy="2791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220416EA-CCB7-408E-8521-F597129FEB60}"/>
              </a:ext>
            </a:extLst>
          </p:cNvPr>
          <p:cNvSpPr/>
          <p:nvPr/>
        </p:nvSpPr>
        <p:spPr>
          <a:xfrm rot="427792">
            <a:off x="2412517" y="3677798"/>
            <a:ext cx="1280722" cy="2791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B9A8EE-5B94-4A15-9F97-8D2FAEB9DA37}"/>
              </a:ext>
            </a:extLst>
          </p:cNvPr>
          <p:cNvSpPr txBox="1"/>
          <p:nvPr/>
        </p:nvSpPr>
        <p:spPr>
          <a:xfrm flipH="1">
            <a:off x="626192" y="2557982"/>
            <a:ext cx="1767788" cy="1477328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These projects are the same project. They are listed 2 times.</a:t>
            </a:r>
          </a:p>
        </p:txBody>
      </p:sp>
      <p:sp>
        <p:nvSpPr>
          <p:cNvPr id="11" name="Right Arrow 19">
            <a:extLst>
              <a:ext uri="{FF2B5EF4-FFF2-40B4-BE49-F238E27FC236}">
                <a16:creationId xmlns:a16="http://schemas.microsoft.com/office/drawing/2014/main" id="{8A9A5FA9-60F1-4F41-8FC9-0B3DA142A12D}"/>
              </a:ext>
            </a:extLst>
          </p:cNvPr>
          <p:cNvSpPr/>
          <p:nvPr/>
        </p:nvSpPr>
        <p:spPr>
          <a:xfrm rot="9708305">
            <a:off x="6493103" y="2931234"/>
            <a:ext cx="2437945" cy="29490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92FED2-D9F4-4F50-9361-35EF61B86367}"/>
              </a:ext>
            </a:extLst>
          </p:cNvPr>
          <p:cNvSpPr txBox="1"/>
          <p:nvPr/>
        </p:nvSpPr>
        <p:spPr>
          <a:xfrm flipH="1">
            <a:off x="8847207" y="1411255"/>
            <a:ext cx="1767788" cy="1477328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At the top of the list is the project that was worked on last.</a:t>
            </a:r>
          </a:p>
        </p:txBody>
      </p:sp>
    </p:spTree>
    <p:extLst>
      <p:ext uri="{BB962C8B-B14F-4D97-AF65-F5344CB8AC3E}">
        <p14:creationId xmlns:p14="http://schemas.microsoft.com/office/powerpoint/2010/main" val="272127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59" y="689094"/>
            <a:ext cx="8762259" cy="464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The Project Opens: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106D8-1C0A-43CA-BBB6-5870BB00E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9" y="2526986"/>
            <a:ext cx="6086241" cy="3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8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Recording:</a:t>
            </a:r>
          </a:p>
          <a:p>
            <a:r>
              <a:rPr lang="en-US" sz="2400" b="1" dirty="0"/>
              <a:t>Check the information on the top gray bar:</a:t>
            </a:r>
          </a:p>
          <a:p>
            <a:pPr marL="457200" lvl="1" indent="0">
              <a:buNone/>
            </a:pPr>
            <a:r>
              <a:rPr lang="en-US" sz="2400" b="1" dirty="0"/>
              <a:t>	Target Language</a:t>
            </a:r>
          </a:p>
          <a:p>
            <a:pPr marL="1371600" lvl="3" indent="0">
              <a:buNone/>
            </a:pPr>
            <a:r>
              <a:rPr lang="en-US" sz="2400" b="1" dirty="0"/>
              <a:t>	Project Type</a:t>
            </a:r>
          </a:p>
          <a:p>
            <a:pPr marL="1828800" lvl="4" indent="0">
              <a:buNone/>
            </a:pPr>
            <a:r>
              <a:rPr lang="en-US" sz="2400" b="1" dirty="0"/>
              <a:t>		Book</a:t>
            </a:r>
          </a:p>
          <a:p>
            <a:pPr marL="3200400" lvl="7" indent="0">
              <a:buNone/>
            </a:pPr>
            <a:r>
              <a:rPr lang="en-US" sz="2400" b="1" dirty="0"/>
              <a:t>	Chapter</a:t>
            </a:r>
          </a:p>
          <a:p>
            <a:pPr marL="3657600" lvl="8" indent="0">
              <a:buNone/>
            </a:pPr>
            <a:r>
              <a:rPr lang="en-US" sz="2400" b="1" dirty="0"/>
              <a:t>			 Verse or Chunk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048" y="4809926"/>
            <a:ext cx="6089904" cy="776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Connector 6"/>
          <p:cNvCxnSpPr/>
          <p:nvPr/>
        </p:nvCxnSpPr>
        <p:spPr>
          <a:xfrm>
            <a:off x="3051048" y="2183720"/>
            <a:ext cx="268927" cy="2739972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131915" y="2551420"/>
            <a:ext cx="102460" cy="2442612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17545" y="3039505"/>
            <a:ext cx="120215" cy="1884187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746013" y="3590488"/>
            <a:ext cx="185458" cy="1403542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443110" y="4107766"/>
            <a:ext cx="189615" cy="815926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0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Recording:</a:t>
            </a:r>
          </a:p>
          <a:p>
            <a:r>
              <a:rPr lang="en-US" sz="2400" b="1" dirty="0"/>
              <a:t>Check the information on the top gray bar: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Choose the plus and minus signs to change the numbers.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048" y="3437291"/>
            <a:ext cx="6089904" cy="776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Straight Connector 13"/>
          <p:cNvCxnSpPr/>
          <p:nvPr/>
        </p:nvCxnSpPr>
        <p:spPr>
          <a:xfrm flipH="1">
            <a:off x="6012680" y="3806150"/>
            <a:ext cx="185458" cy="1224265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870638" y="2834639"/>
            <a:ext cx="985953" cy="758945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671133" y="3806150"/>
            <a:ext cx="185458" cy="1224265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579831" y="2813538"/>
            <a:ext cx="839138" cy="801148"/>
          </a:xfrm>
          <a:prstGeom prst="line">
            <a:avLst/>
          </a:prstGeom>
          <a:ln w="76200">
            <a:solidFill>
              <a:srgbClr val="FFFF00"/>
            </a:solidFill>
            <a:headEnd type="arrow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942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Recording:</a:t>
            </a:r>
          </a:p>
          <a:p>
            <a:r>
              <a:rPr lang="en-US" sz="2400" b="1" dirty="0"/>
              <a:t>Play the Source Audio</a:t>
            </a:r>
          </a:p>
          <a:p>
            <a:pPr lvl="1"/>
            <a:r>
              <a:rPr lang="en-US" sz="2200" b="1" dirty="0"/>
              <a:t>Tap on the play Source Audio icon.</a:t>
            </a:r>
          </a:p>
          <a:p>
            <a:pPr lvl="1"/>
            <a:r>
              <a:rPr lang="en-US" sz="2200" b="1" dirty="0"/>
              <a:t>Listen to the source audio.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9" y="2526986"/>
            <a:ext cx="6086241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802842" y="4828053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65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Recording:</a:t>
            </a:r>
          </a:p>
          <a:p>
            <a:r>
              <a:rPr lang="en-US" sz="2400" b="1" dirty="0"/>
              <a:t>Play the Source Audio</a:t>
            </a:r>
          </a:p>
          <a:p>
            <a:pPr lvl="1"/>
            <a:r>
              <a:rPr lang="en-US" sz="2200" b="1" dirty="0"/>
              <a:t>Tap on the 2-vertical lines to pause the audio.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802842" y="4828053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ight Arrow 19">
            <a:extLst>
              <a:ext uri="{FF2B5EF4-FFF2-40B4-BE49-F238E27FC236}">
                <a16:creationId xmlns:a16="http://schemas.microsoft.com/office/drawing/2014/main" id="{E67C312B-487F-4D2F-BB47-F6D11AB2D2B5}"/>
              </a:ext>
            </a:extLst>
          </p:cNvPr>
          <p:cNvSpPr/>
          <p:nvPr/>
        </p:nvSpPr>
        <p:spPr>
          <a:xfrm rot="10203836">
            <a:off x="4515934" y="5221711"/>
            <a:ext cx="1280722" cy="2791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8AB01B-B2C9-4DA3-A43C-44B2886653AE}"/>
              </a:ext>
            </a:extLst>
          </p:cNvPr>
          <p:cNvSpPr txBox="1"/>
          <p:nvPr/>
        </p:nvSpPr>
        <p:spPr>
          <a:xfrm flipH="1">
            <a:off x="5745191" y="3826064"/>
            <a:ext cx="1986697" cy="1477328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Tap-hold-drag the blue dot to go to another place in the audio.</a:t>
            </a:r>
          </a:p>
        </p:txBody>
      </p:sp>
    </p:spTree>
    <p:extLst>
      <p:ext uri="{BB962C8B-B14F-4D97-AF65-F5344CB8AC3E}">
        <p14:creationId xmlns:p14="http://schemas.microsoft.com/office/powerpoint/2010/main" val="15232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Recording:</a:t>
            </a:r>
          </a:p>
          <a:p>
            <a:r>
              <a:rPr lang="en-US" sz="2400" b="1" dirty="0"/>
              <a:t>When you feel you are ready to record the translation</a:t>
            </a:r>
          </a:p>
          <a:p>
            <a:pPr lvl="1"/>
            <a:r>
              <a:rPr lang="en-US" sz="2200" b="1" dirty="0"/>
              <a:t>Tap on the microphone icon on the pink bar. 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3629019" y="522087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75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938</TotalTime>
  <Words>263</Words>
  <Application>Microsoft Office PowerPoint</Application>
  <PresentationFormat>Widescreen</PresentationFormat>
  <Paragraphs>51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translationRecorder  v1.2.4</vt:lpstr>
      <vt:lpstr>Recording (from Project Manager):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translationRecorder</dc:title>
  <dc:creator>Erika Herman</dc:creator>
  <cp:lastModifiedBy>Christine Jarka</cp:lastModifiedBy>
  <cp:revision>50</cp:revision>
  <dcterms:created xsi:type="dcterms:W3CDTF">2016-06-27T19:09:04Z</dcterms:created>
  <dcterms:modified xsi:type="dcterms:W3CDTF">2018-04-18T20:52:41Z</dcterms:modified>
</cp:coreProperties>
</file>