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83" r:id="rId5"/>
    <p:sldId id="284" r:id="rId6"/>
    <p:sldId id="285" r:id="rId7"/>
    <p:sldId id="286" r:id="rId8"/>
    <p:sldId id="287" r:id="rId9"/>
    <p:sldId id="288" r:id="rId10"/>
    <p:sldId id="291" r:id="rId11"/>
    <p:sldId id="290" r:id="rId12"/>
    <p:sldId id="292" r:id="rId13"/>
    <p:sldId id="293" r:id="rId14"/>
    <p:sldId id="294" r:id="rId15"/>
    <p:sldId id="29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B01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29882-EB45-4CFB-B3F6-9455FC8957E4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1721D-F19C-431F-BB30-6E8A6C60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51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not using source audio skip to slide 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7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075723" cy="3329581"/>
          </a:xfrm>
        </p:spPr>
        <p:txBody>
          <a:bodyPr/>
          <a:lstStyle/>
          <a:p>
            <a:pPr algn="r">
              <a:spcBef>
                <a:spcPts val="0"/>
              </a:spcBef>
            </a:pPr>
            <a:r>
              <a:rPr lang="en-US" dirty="0" err="1"/>
              <a:t>translationRecorder</a:t>
            </a:r>
            <a:br>
              <a:rPr lang="en-US" dirty="0"/>
            </a:br>
            <a:r>
              <a:rPr lang="en-US" dirty="0"/>
              <a:t> </a:t>
            </a:r>
            <a:r>
              <a:rPr lang="en-US" sz="2800" dirty="0"/>
              <a:t>v1.2.4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Starting a new project</a:t>
            </a:r>
          </a:p>
        </p:txBody>
      </p:sp>
    </p:spTree>
    <p:extLst>
      <p:ext uri="{BB962C8B-B14F-4D97-AF65-F5344CB8AC3E}">
        <p14:creationId xmlns:p14="http://schemas.microsoft.com/office/powerpoint/2010/main" val="2457159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867" y="4000500"/>
            <a:ext cx="4572000" cy="2857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8313" y="695967"/>
            <a:ext cx="8688763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Source Audio Selection:</a:t>
            </a:r>
          </a:p>
          <a:p>
            <a:r>
              <a:rPr lang="en-US" sz="2400" b="1" dirty="0"/>
              <a:t>Search for the desired language by either:</a:t>
            </a:r>
          </a:p>
          <a:p>
            <a:pPr lvl="1"/>
            <a:r>
              <a:rPr lang="en-US" sz="2200" b="1" dirty="0"/>
              <a:t>Scrolling to the language name.</a:t>
            </a:r>
          </a:p>
          <a:p>
            <a:pPr lvl="1"/>
            <a:r>
              <a:rPr lang="en-US" sz="2200" b="1" dirty="0"/>
              <a:t>Clicking the magnifying glass and typing in the language name or language code. </a:t>
            </a:r>
          </a:p>
        </p:txBody>
      </p:sp>
      <p:sp>
        <p:nvSpPr>
          <p:cNvPr id="5" name="Right Arrow 19"/>
          <p:cNvSpPr/>
          <p:nvPr/>
        </p:nvSpPr>
        <p:spPr>
          <a:xfrm rot="12446650">
            <a:off x="9405148" y="433039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7" name="Picture 6" descr="hand &lt;strong&gt;tap&lt;/strong&gt; icon in flat style...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04946" y="5535518"/>
            <a:ext cx="509016" cy="457200"/>
          </a:xfrm>
          <a:prstGeom prst="rect">
            <a:avLst/>
          </a:prstGeom>
        </p:spPr>
      </p:pic>
      <p:pic>
        <p:nvPicPr>
          <p:cNvPr id="8" name="Picture 7" descr="hand &lt;strong&gt;tap&lt;/strong&gt; icon in flat style...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66548" y="6117448"/>
            <a:ext cx="509016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550" y="3352334"/>
            <a:ext cx="6089904" cy="1696926"/>
          </a:xfrm>
          <a:prstGeom prst="rect">
            <a:avLst/>
          </a:prstGeom>
        </p:spPr>
      </p:pic>
      <p:pic>
        <p:nvPicPr>
          <p:cNvPr id="9" name="Picture 8" descr="hand &lt;strong&gt;tap&lt;/strong&gt; icon in flat style...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39882" y="5844754"/>
            <a:ext cx="509016" cy="457200"/>
          </a:xfrm>
          <a:prstGeom prst="rect">
            <a:avLst/>
          </a:prstGeom>
        </p:spPr>
      </p:pic>
      <p:sp>
        <p:nvSpPr>
          <p:cNvPr id="6" name="Right Arrow 19"/>
          <p:cNvSpPr/>
          <p:nvPr/>
        </p:nvSpPr>
        <p:spPr>
          <a:xfrm rot="20499349">
            <a:off x="4442979" y="3551073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9E1B21-6148-407B-B2DB-D2AB40729177}"/>
              </a:ext>
            </a:extLst>
          </p:cNvPr>
          <p:cNvSpPr txBox="1"/>
          <p:nvPr/>
        </p:nvSpPr>
        <p:spPr>
          <a:xfrm flipH="1">
            <a:off x="291285" y="1239095"/>
            <a:ext cx="1235674" cy="1477328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Skip this step if not using a source text </a:t>
            </a:r>
          </a:p>
        </p:txBody>
      </p:sp>
    </p:spTree>
    <p:extLst>
      <p:ext uri="{BB962C8B-B14F-4D97-AF65-F5344CB8AC3E}">
        <p14:creationId xmlns:p14="http://schemas.microsoft.com/office/powerpoint/2010/main" val="1233145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59" y="689094"/>
            <a:ext cx="8762259" cy="464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Source Audio Selection:</a:t>
            </a:r>
          </a:p>
          <a:p>
            <a:r>
              <a:rPr lang="en-US" sz="2400" b="1" dirty="0"/>
              <a:t>The language code now shows on the Source Language blue bar.</a:t>
            </a:r>
          </a:p>
          <a:p>
            <a:r>
              <a:rPr lang="en-US" sz="2400" b="1" dirty="0"/>
              <a:t>Tap on the bottom blue bar (Select Source Location).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8" y="2526986"/>
            <a:ext cx="6086244" cy="3803902"/>
          </a:xfrm>
          <a:prstGeom prst="rect">
            <a:avLst/>
          </a:prstGeom>
        </p:spPr>
      </p:pic>
      <p:sp>
        <p:nvSpPr>
          <p:cNvPr id="8" name="Right Arrow 19"/>
          <p:cNvSpPr/>
          <p:nvPr/>
        </p:nvSpPr>
        <p:spPr>
          <a:xfrm rot="10523994">
            <a:off x="8302381" y="3270513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27B404-9619-4A6F-BB33-CC4ACA80581D}"/>
              </a:ext>
            </a:extLst>
          </p:cNvPr>
          <p:cNvSpPr txBox="1"/>
          <p:nvPr/>
        </p:nvSpPr>
        <p:spPr>
          <a:xfrm flipH="1">
            <a:off x="291285" y="1239095"/>
            <a:ext cx="1235674" cy="1477328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Skip this step if not using a source text </a:t>
            </a:r>
          </a:p>
        </p:txBody>
      </p:sp>
    </p:spTree>
    <p:extLst>
      <p:ext uri="{BB962C8B-B14F-4D97-AF65-F5344CB8AC3E}">
        <p14:creationId xmlns:p14="http://schemas.microsoft.com/office/powerpoint/2010/main" val="1125282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59" y="689094"/>
            <a:ext cx="8762259" cy="464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Source Audio Selection:</a:t>
            </a:r>
          </a:p>
          <a:p>
            <a:r>
              <a:rPr lang="en-US" sz="2400" b="1" dirty="0"/>
              <a:t>Use the File Manager to find and select the appropriate source file. (The facilitator will help with this.)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8" y="2526986"/>
            <a:ext cx="6086243" cy="3803902"/>
          </a:xfrm>
          <a:prstGeom prst="rect">
            <a:avLst/>
          </a:prstGeom>
        </p:spPr>
      </p:pic>
      <p:sp>
        <p:nvSpPr>
          <p:cNvPr id="8" name="Right Arrow 19"/>
          <p:cNvSpPr/>
          <p:nvPr/>
        </p:nvSpPr>
        <p:spPr>
          <a:xfrm rot="263684">
            <a:off x="1322733" y="3953597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19D29B-285C-46F7-ACC3-E5A8F00EE043}"/>
              </a:ext>
            </a:extLst>
          </p:cNvPr>
          <p:cNvSpPr txBox="1"/>
          <p:nvPr/>
        </p:nvSpPr>
        <p:spPr>
          <a:xfrm flipH="1">
            <a:off x="291285" y="1239095"/>
            <a:ext cx="1235674" cy="1477328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Skip this step if not using a source text </a:t>
            </a:r>
          </a:p>
        </p:txBody>
      </p:sp>
    </p:spTree>
    <p:extLst>
      <p:ext uri="{BB962C8B-B14F-4D97-AF65-F5344CB8AC3E}">
        <p14:creationId xmlns:p14="http://schemas.microsoft.com/office/powerpoint/2010/main" val="4111484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59" y="689094"/>
            <a:ext cx="8762259" cy="464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Source Audio Selection:</a:t>
            </a:r>
          </a:p>
          <a:p>
            <a:r>
              <a:rPr lang="en-US" sz="2400" b="1" dirty="0"/>
              <a:t>The source language file name now shows on the Source Location blue bar.</a:t>
            </a:r>
          </a:p>
          <a:p>
            <a:r>
              <a:rPr lang="en-US" sz="2400" b="1" dirty="0"/>
              <a:t>Close the keyboard.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8" y="2526986"/>
            <a:ext cx="6086243" cy="3803902"/>
          </a:xfrm>
          <a:prstGeom prst="rect">
            <a:avLst/>
          </a:prstGeom>
        </p:spPr>
      </p:pic>
      <p:sp>
        <p:nvSpPr>
          <p:cNvPr id="8" name="Right Arrow 19"/>
          <p:cNvSpPr/>
          <p:nvPr/>
        </p:nvSpPr>
        <p:spPr>
          <a:xfrm rot="10523994">
            <a:off x="8302381" y="3270513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7BC6F3-D437-4B06-A0EB-6FF796A48F66}"/>
              </a:ext>
            </a:extLst>
          </p:cNvPr>
          <p:cNvSpPr txBox="1"/>
          <p:nvPr/>
        </p:nvSpPr>
        <p:spPr>
          <a:xfrm flipH="1">
            <a:off x="291285" y="1239095"/>
            <a:ext cx="1235674" cy="1477328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Skip this step if not using a source text </a:t>
            </a:r>
          </a:p>
        </p:txBody>
      </p:sp>
      <p:sp>
        <p:nvSpPr>
          <p:cNvPr id="6" name="Right Arrow 19">
            <a:extLst>
              <a:ext uri="{FF2B5EF4-FFF2-40B4-BE49-F238E27FC236}">
                <a16:creationId xmlns:a16="http://schemas.microsoft.com/office/drawing/2014/main" id="{9DC67D2E-A649-4383-BAFD-92C0A0E6441B}"/>
              </a:ext>
            </a:extLst>
          </p:cNvPr>
          <p:cNvSpPr/>
          <p:nvPr/>
        </p:nvSpPr>
        <p:spPr>
          <a:xfrm rot="813986">
            <a:off x="3089694" y="5425762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74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59" y="689094"/>
            <a:ext cx="8762259" cy="464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Source Audio Selection:</a:t>
            </a:r>
          </a:p>
          <a:p>
            <a:r>
              <a:rPr lang="en-US" sz="2400" b="1" dirty="0"/>
              <a:t>Tap on the CONTINUE link at the bottom right.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8" y="2526986"/>
            <a:ext cx="6086243" cy="3803901"/>
          </a:xfrm>
          <a:prstGeom prst="rect">
            <a:avLst/>
          </a:prstGeom>
        </p:spPr>
      </p:pic>
      <p:sp>
        <p:nvSpPr>
          <p:cNvPr id="8" name="Right Arrow 19"/>
          <p:cNvSpPr/>
          <p:nvPr/>
        </p:nvSpPr>
        <p:spPr>
          <a:xfrm rot="10523994">
            <a:off x="9096939" y="5422470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34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59" y="689094"/>
            <a:ext cx="8762259" cy="464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 New Project Opens: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41" cy="380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7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975" y="452718"/>
            <a:ext cx="9404723" cy="1400530"/>
          </a:xfrm>
        </p:spPr>
        <p:txBody>
          <a:bodyPr/>
          <a:lstStyle/>
          <a:p>
            <a:r>
              <a:rPr lang="en-US" b="1" dirty="0"/>
              <a:t>Start a Project: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5837" y="1617736"/>
            <a:ext cx="8948692" cy="419548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From the home screen, tap in the blue area to open the Project Manager.</a:t>
            </a:r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828" y="2541494"/>
            <a:ext cx="6084345" cy="3802716"/>
          </a:xfrm>
          <a:prstGeom prst="rect">
            <a:avLst/>
          </a:prstGeom>
        </p:spPr>
      </p:pic>
      <p:sp>
        <p:nvSpPr>
          <p:cNvPr id="20" name="Right Arrow 19"/>
          <p:cNvSpPr/>
          <p:nvPr/>
        </p:nvSpPr>
        <p:spPr>
          <a:xfrm rot="20728395">
            <a:off x="1444821" y="4420273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59" y="689094"/>
            <a:ext cx="8762259" cy="464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Create a new project:</a:t>
            </a:r>
          </a:p>
          <a:p>
            <a:r>
              <a:rPr lang="en-US" sz="2400" b="1" dirty="0"/>
              <a:t>Tap on the blue circle with a white plus sign.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7" y="2512923"/>
            <a:ext cx="6086247" cy="3803904"/>
          </a:xfrm>
          <a:prstGeom prst="rect">
            <a:avLst/>
          </a:prstGeom>
        </p:spPr>
      </p:pic>
      <p:sp>
        <p:nvSpPr>
          <p:cNvPr id="8" name="Right Arrow 19"/>
          <p:cNvSpPr/>
          <p:nvPr/>
        </p:nvSpPr>
        <p:spPr>
          <a:xfrm rot="746251">
            <a:off x="6494271" y="5041709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8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867" y="4000500"/>
            <a:ext cx="4572000" cy="2857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8313" y="695967"/>
            <a:ext cx="8688763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Select the Target Language: </a:t>
            </a:r>
          </a:p>
          <a:p>
            <a:r>
              <a:rPr lang="en-US" sz="2400" b="1" dirty="0"/>
              <a:t>The Target Language is the language </a:t>
            </a:r>
            <a:r>
              <a:rPr lang="en-US" sz="2400" b="1" i="1" u="sng" dirty="0"/>
              <a:t>into</a:t>
            </a:r>
            <a:r>
              <a:rPr lang="en-US" sz="2400" b="1" dirty="0"/>
              <a:t> which you will translate.</a:t>
            </a:r>
          </a:p>
          <a:p>
            <a:r>
              <a:rPr lang="en-US" sz="2400" b="1" dirty="0"/>
              <a:t>Search for the desired language by either:</a:t>
            </a:r>
          </a:p>
          <a:p>
            <a:pPr lvl="1"/>
            <a:r>
              <a:rPr lang="en-US" sz="2200" b="1" dirty="0"/>
              <a:t>Scrolling to the language name.</a:t>
            </a:r>
          </a:p>
          <a:p>
            <a:pPr marL="457200" lvl="1" indent="0">
              <a:buNone/>
            </a:pPr>
            <a:r>
              <a:rPr lang="en-US" sz="2200" b="1" dirty="0"/>
              <a:t>OR</a:t>
            </a:r>
          </a:p>
          <a:p>
            <a:pPr lvl="1"/>
            <a:r>
              <a:rPr lang="en-US" sz="2200" b="1" dirty="0"/>
              <a:t>Clicking the magnifying glass and typing in the language name or language code.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90" y="4228090"/>
            <a:ext cx="6089904" cy="16969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ight Arrow 19"/>
          <p:cNvSpPr/>
          <p:nvPr/>
        </p:nvSpPr>
        <p:spPr>
          <a:xfrm rot="12446650">
            <a:off x="9405148" y="433039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ight Arrow 19"/>
          <p:cNvSpPr/>
          <p:nvPr/>
        </p:nvSpPr>
        <p:spPr>
          <a:xfrm rot="20499349">
            <a:off x="4033084" y="4405563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7" name="Picture 6" descr="hand &lt;strong&gt;tap&lt;/strong&gt; icon in flat style...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04946" y="5535518"/>
            <a:ext cx="509016" cy="457200"/>
          </a:xfrm>
          <a:prstGeom prst="rect">
            <a:avLst/>
          </a:prstGeom>
        </p:spPr>
      </p:pic>
      <p:pic>
        <p:nvPicPr>
          <p:cNvPr id="8" name="Picture 7" descr="hand &lt;strong&gt;tap&lt;/strong&gt; icon in flat style...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66548" y="6117448"/>
            <a:ext cx="509016" cy="457200"/>
          </a:xfrm>
          <a:prstGeom prst="rect">
            <a:avLst/>
          </a:prstGeom>
        </p:spPr>
      </p:pic>
      <p:pic>
        <p:nvPicPr>
          <p:cNvPr id="9" name="Picture 8" descr="hand &lt;strong&gt;tap&lt;/strong&gt; icon in flat style...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39882" y="5844754"/>
            <a:ext cx="50901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29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59" y="689094"/>
            <a:ext cx="8762259" cy="464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Choose a Project:</a:t>
            </a:r>
          </a:p>
          <a:p>
            <a:r>
              <a:rPr lang="en-US" sz="2400" b="1" dirty="0"/>
              <a:t>Tap on the words to choose to start a OT, NT or Open Bible Stories project.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7" y="2512923"/>
            <a:ext cx="6086246" cy="3803904"/>
          </a:xfrm>
          <a:prstGeom prst="rect">
            <a:avLst/>
          </a:prstGeom>
        </p:spPr>
      </p:pic>
      <p:sp>
        <p:nvSpPr>
          <p:cNvPr id="8" name="Right Arrow 19"/>
          <p:cNvSpPr/>
          <p:nvPr/>
        </p:nvSpPr>
        <p:spPr>
          <a:xfrm rot="10523994">
            <a:off x="3857603" y="2857803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5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59" y="689094"/>
            <a:ext cx="8762259" cy="464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Choose a Book:</a:t>
            </a:r>
          </a:p>
          <a:p>
            <a:r>
              <a:rPr lang="en-US" sz="2400" b="1" dirty="0"/>
              <a:t>Tap on the book title to choose a book for the project.</a:t>
            </a:r>
          </a:p>
          <a:p>
            <a:pPr lvl="1"/>
            <a:r>
              <a:rPr lang="en-US" sz="2200" b="1" dirty="0"/>
              <a:t>Scroll down for books later in the testament.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7" y="2512923"/>
            <a:ext cx="6086246" cy="3803903"/>
          </a:xfrm>
          <a:prstGeom prst="rect">
            <a:avLst/>
          </a:prstGeom>
        </p:spPr>
      </p:pic>
      <p:sp>
        <p:nvSpPr>
          <p:cNvPr id="8" name="Right Arrow 19"/>
          <p:cNvSpPr/>
          <p:nvPr/>
        </p:nvSpPr>
        <p:spPr>
          <a:xfrm rot="10523994">
            <a:off x="3857603" y="2857803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0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59" y="689094"/>
            <a:ext cx="8762259" cy="464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Choose a Translation Type:</a:t>
            </a:r>
          </a:p>
          <a:p>
            <a:r>
              <a:rPr lang="en-US" sz="2400" b="1" dirty="0"/>
              <a:t>The translation type is the type of translation of the final project work.</a:t>
            </a:r>
          </a:p>
          <a:p>
            <a:r>
              <a:rPr lang="en-US" sz="2400" b="1" dirty="0"/>
              <a:t>Tap on the words to choose a translation type.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8" y="2512923"/>
            <a:ext cx="6086244" cy="3803903"/>
          </a:xfrm>
          <a:prstGeom prst="rect">
            <a:avLst/>
          </a:prstGeom>
        </p:spPr>
      </p:pic>
      <p:sp>
        <p:nvSpPr>
          <p:cNvPr id="8" name="Right Arrow 19"/>
          <p:cNvSpPr/>
          <p:nvPr/>
        </p:nvSpPr>
        <p:spPr>
          <a:xfrm rot="10523994">
            <a:off x="4532306" y="2919947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7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59" y="689094"/>
            <a:ext cx="8762259" cy="464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Choose a Mode:</a:t>
            </a:r>
          </a:p>
          <a:p>
            <a:r>
              <a:rPr lang="en-US" sz="2400" b="1" dirty="0"/>
              <a:t>Tap to choose either Verse or Chunk mode. This is how the information will be divided.</a:t>
            </a:r>
            <a:endParaRPr lang="en-US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8" y="2512923"/>
            <a:ext cx="6086244" cy="3803903"/>
          </a:xfrm>
          <a:prstGeom prst="rect">
            <a:avLst/>
          </a:prstGeom>
        </p:spPr>
      </p:pic>
      <p:sp>
        <p:nvSpPr>
          <p:cNvPr id="8" name="Right Arrow 19"/>
          <p:cNvSpPr/>
          <p:nvPr/>
        </p:nvSpPr>
        <p:spPr>
          <a:xfrm rot="10523994">
            <a:off x="3733341" y="2914074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58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59" y="689094"/>
            <a:ext cx="8762259" cy="464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Source Audio Selection:</a:t>
            </a:r>
          </a:p>
          <a:p>
            <a:r>
              <a:rPr lang="en-US" sz="2400" b="1" dirty="0"/>
              <a:t>The Source Language is the language </a:t>
            </a:r>
            <a:r>
              <a:rPr lang="en-US" sz="2400" b="1" i="1" u="sng" dirty="0"/>
              <a:t>from</a:t>
            </a:r>
            <a:r>
              <a:rPr lang="en-US" sz="2400" b="1" dirty="0"/>
              <a:t> which you will translate.</a:t>
            </a:r>
          </a:p>
          <a:p>
            <a:r>
              <a:rPr lang="en-US" sz="2400" b="1" dirty="0"/>
              <a:t>Tap on the top blue bar (Select Source Language).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8" y="2512923"/>
            <a:ext cx="6086244" cy="3803902"/>
          </a:xfrm>
          <a:prstGeom prst="rect">
            <a:avLst/>
          </a:prstGeom>
        </p:spPr>
      </p:pic>
      <p:sp>
        <p:nvSpPr>
          <p:cNvPr id="8" name="Right Arrow 19"/>
          <p:cNvSpPr/>
          <p:nvPr/>
        </p:nvSpPr>
        <p:spPr>
          <a:xfrm rot="10523994">
            <a:off x="8910252" y="3101699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0BB7C5-EA95-47C2-81D7-B8ABA4058C5F}"/>
              </a:ext>
            </a:extLst>
          </p:cNvPr>
          <p:cNvSpPr txBox="1"/>
          <p:nvPr/>
        </p:nvSpPr>
        <p:spPr>
          <a:xfrm flipH="1">
            <a:off x="291285" y="1239095"/>
            <a:ext cx="1235674" cy="1477328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Skip this step if not using a source text </a:t>
            </a:r>
          </a:p>
        </p:txBody>
      </p:sp>
      <p:sp>
        <p:nvSpPr>
          <p:cNvPr id="4" name="Action Button: Blank 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FC6FA66F-9D58-426E-8D55-509B5DA30C08}"/>
              </a:ext>
            </a:extLst>
          </p:cNvPr>
          <p:cNvSpPr/>
          <p:nvPr/>
        </p:nvSpPr>
        <p:spPr>
          <a:xfrm>
            <a:off x="9523829" y="6316825"/>
            <a:ext cx="2335236" cy="351261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FF00"/>
                </a:solidFill>
              </a:rPr>
              <a:t>Skip steps for source audio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355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587</TotalTime>
  <Words>398</Words>
  <Application>Microsoft Office PowerPoint</Application>
  <PresentationFormat>Widescreen</PresentationFormat>
  <Paragraphs>48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</vt:lpstr>
      <vt:lpstr>translationRecorder  v1.2.4</vt:lpstr>
      <vt:lpstr>Start a Project: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translationRecorder</dc:title>
  <dc:creator>Erika Herman</dc:creator>
  <cp:lastModifiedBy>Christine Jarka</cp:lastModifiedBy>
  <cp:revision>45</cp:revision>
  <dcterms:created xsi:type="dcterms:W3CDTF">2016-06-27T19:09:04Z</dcterms:created>
  <dcterms:modified xsi:type="dcterms:W3CDTF">2018-04-13T12:30:14Z</dcterms:modified>
</cp:coreProperties>
</file>