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300" r:id="rId2"/>
    <p:sldId id="307" r:id="rId3"/>
    <p:sldId id="308" r:id="rId4"/>
    <p:sldId id="310" r:id="rId5"/>
    <p:sldId id="312" r:id="rId6"/>
    <p:sldId id="313" r:id="rId7"/>
    <p:sldId id="314" r:id="rId8"/>
    <p:sldId id="311" r:id="rId9"/>
    <p:sldId id="315" r:id="rId10"/>
    <p:sldId id="317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eDITING</a:t>
            </a:r>
            <a:r>
              <a:rPr lang="en-US" sz="3600" b="1" dirty="0"/>
              <a:t> An audio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Tap the pause icon to stop the recording.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Tap the check icon to save the recording.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49945">
            <a:off x="9089328" y="52008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6157427" y="519865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The main recording opens. </a:t>
            </a:r>
          </a:p>
          <a:p>
            <a:r>
              <a:rPr lang="en-US" sz="2400" b="1" dirty="0"/>
              <a:t>Tap the Play icon to play the audio with the new inserted recording.</a:t>
            </a:r>
          </a:p>
        </p:txBody>
      </p:sp>
    </p:spTree>
    <p:extLst>
      <p:ext uri="{BB962C8B-B14F-4D97-AF65-F5344CB8AC3E}">
        <p14:creationId xmlns:p14="http://schemas.microsoft.com/office/powerpoint/2010/main" val="379549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80510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Tap the Save icon to save the recording.</a:t>
            </a:r>
          </a:p>
        </p:txBody>
      </p:sp>
    </p:spTree>
    <p:extLst>
      <p:ext uri="{BB962C8B-B14F-4D97-AF65-F5344CB8AC3E}">
        <p14:creationId xmlns:p14="http://schemas.microsoft.com/office/powerpoint/2010/main" val="715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Editing:</a:t>
            </a:r>
          </a:p>
          <a:p>
            <a:r>
              <a:rPr lang="en-US" sz="2400" b="1" dirty="0"/>
              <a:t>Tap the checkmark to save the recording.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39713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Editing:</a:t>
            </a:r>
          </a:p>
          <a:p>
            <a:r>
              <a:rPr lang="en-US" sz="2400" b="1" dirty="0"/>
              <a:t>To replay your recording simply press the play button      .  </a:t>
            </a:r>
          </a:p>
          <a:p>
            <a:r>
              <a:rPr lang="en-US" sz="2400" b="1" dirty="0"/>
              <a:t>To rewind the recording press       and to fast forward press       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9F30E-5F2A-4530-A3AE-F7025DF2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581" y="1162088"/>
            <a:ext cx="408417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5F49-9242-4DE2-91A0-811392DF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19" y="1671648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DF03A-D14A-414E-8F95-B6DFD6DB1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945" y="1615785"/>
            <a:ext cx="4677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Position the audio at the thin red line for the beginning of the recording to be removed. Press the      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421187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9BD9A-2321-4B96-9D90-54E3DCD5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464" y="1598248"/>
            <a:ext cx="436296" cy="4572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9740000">
            <a:off x="8648943" y="504933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DAAD-2F43-4C64-885B-DBC5E948B58E}"/>
              </a:ext>
            </a:extLst>
          </p:cNvPr>
          <p:cNvSpPr txBox="1"/>
          <p:nvPr/>
        </p:nvSpPr>
        <p:spPr>
          <a:xfrm flipH="1">
            <a:off x="7172446" y="3250968"/>
            <a:ext cx="1415263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 the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remove edit markings.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Use a press-drag motion and position the audio at the thin red line for the end of the recording to be removed. Press the       button.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20811875">
            <a:off x="1481146" y="395359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986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BFE8-67A6-40DF-89C3-855B5C55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473" y="1612586"/>
            <a:ext cx="421914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DAAD-2F43-4C64-885B-DBC5E948B58E}"/>
              </a:ext>
            </a:extLst>
          </p:cNvPr>
          <p:cNvSpPr txBox="1"/>
          <p:nvPr/>
        </p:nvSpPr>
        <p:spPr>
          <a:xfrm flipH="1">
            <a:off x="7172446" y="3250968"/>
            <a:ext cx="1415263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 the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remove edit markings.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Use a press-drag to move the blue tab (optional.) to move the edit line. </a:t>
            </a:r>
          </a:p>
          <a:p>
            <a:r>
              <a:rPr lang="en-US" sz="2400" b="1" dirty="0"/>
              <a:t>Press the scissor icon.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8684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01BC-9D93-40A2-A2D0-34D55D272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867" y="1976750"/>
            <a:ext cx="47548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AA24C-BB13-4ACE-B1E7-A050F62DF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72" y="4776896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Remove a section of recording:</a:t>
            </a:r>
          </a:p>
          <a:p>
            <a:r>
              <a:rPr lang="en-US" sz="2400" b="1" dirty="0"/>
              <a:t>Press the disc icon        to save the recording.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37367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AA06C-40D5-4160-83BF-7D2B35A2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39" y="1154551"/>
            <a:ext cx="507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2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Position the audio at the thin red line for where the new audio will be added in. Tap the Microphone icon         to start a new recording session.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15924-89A6-4D90-9A15-70CDD75C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2523744"/>
            <a:ext cx="6086240" cy="3803900"/>
          </a:xfrm>
          <a:prstGeom prst="rect">
            <a:avLst/>
          </a:prstGeom>
        </p:spPr>
      </p:pic>
      <p:sp>
        <p:nvSpPr>
          <p:cNvPr id="13" name="Right Arrow 19">
            <a:extLst>
              <a:ext uri="{FF2B5EF4-FFF2-40B4-BE49-F238E27FC236}">
                <a16:creationId xmlns:a16="http://schemas.microsoft.com/office/drawing/2014/main" id="{E0CAEA37-5878-4CCE-9A07-009146D00496}"/>
              </a:ext>
            </a:extLst>
          </p:cNvPr>
          <p:cNvSpPr/>
          <p:nvPr/>
        </p:nvSpPr>
        <p:spPr>
          <a:xfrm rot="21297793">
            <a:off x="1436766" y="35599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9">
            <a:extLst>
              <a:ext uri="{FF2B5EF4-FFF2-40B4-BE49-F238E27FC236}">
                <a16:creationId xmlns:a16="http://schemas.microsoft.com/office/drawing/2014/main" id="{B09A77B5-4A7C-4AF0-98D4-0E2EF237C01D}"/>
              </a:ext>
            </a:extLst>
          </p:cNvPr>
          <p:cNvSpPr/>
          <p:nvPr/>
        </p:nvSpPr>
        <p:spPr>
          <a:xfrm rot="11704898">
            <a:off x="9072307" y="2605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340DC1-6F29-4C69-8C37-907253BF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45" y="1584648"/>
            <a:ext cx="5442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 a recording piece into the recording:</a:t>
            </a:r>
          </a:p>
          <a:p>
            <a:r>
              <a:rPr lang="en-US" sz="2400" b="1" dirty="0"/>
              <a:t>The insert audio recording screen opens.</a:t>
            </a:r>
          </a:p>
          <a:p>
            <a:r>
              <a:rPr lang="en-US" sz="2400" b="1" dirty="0"/>
              <a:t>Tap the Microphone icon on the blue bar.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1075</TotalTime>
  <Words>295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translationRecorder  v1.2.4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53</cp:revision>
  <dcterms:created xsi:type="dcterms:W3CDTF">2016-06-27T19:09:04Z</dcterms:created>
  <dcterms:modified xsi:type="dcterms:W3CDTF">2018-04-22T00:57:09Z</dcterms:modified>
</cp:coreProperties>
</file>