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300" r:id="rId2"/>
    <p:sldId id="309" r:id="rId3"/>
    <p:sldId id="271" r:id="rId4"/>
    <p:sldId id="321" r:id="rId5"/>
    <p:sldId id="322" r:id="rId6"/>
    <p:sldId id="307" r:id="rId7"/>
    <p:sldId id="308" r:id="rId8"/>
    <p:sldId id="310" r:id="rId9"/>
    <p:sldId id="312" r:id="rId10"/>
    <p:sldId id="313" r:id="rId11"/>
    <p:sldId id="314" r:id="rId12"/>
    <p:sldId id="311" r:id="rId13"/>
    <p:sldId id="315" r:id="rId14"/>
    <p:sldId id="317" r:id="rId15"/>
    <p:sldId id="318" r:id="rId16"/>
    <p:sldId id="319" r:id="rId17"/>
    <p:sldId id="32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075723" cy="3329581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dirty="0" err="1"/>
              <a:t>translationRecorder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dirty="0"/>
              <a:t>v1.2.4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eDITING</a:t>
            </a:r>
            <a:r>
              <a:rPr lang="en-US" sz="3600" b="1" dirty="0"/>
              <a:t> An oral language project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1" name="Right Arrow 19">
            <a:extLst>
              <a:ext uri="{FF2B5EF4-FFF2-40B4-BE49-F238E27FC236}">
                <a16:creationId xmlns:a16="http://schemas.microsoft.com/office/drawing/2014/main" id="{90067DE0-8D72-4FE6-999A-27B76B0A54B7}"/>
              </a:ext>
            </a:extLst>
          </p:cNvPr>
          <p:cNvSpPr/>
          <p:nvPr/>
        </p:nvSpPr>
        <p:spPr>
          <a:xfrm rot="3872525">
            <a:off x="7261444" y="4951551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6DAAD-2F43-4C64-885B-DBC5E948B58E}"/>
              </a:ext>
            </a:extLst>
          </p:cNvPr>
          <p:cNvSpPr txBox="1"/>
          <p:nvPr/>
        </p:nvSpPr>
        <p:spPr>
          <a:xfrm flipH="1">
            <a:off x="7172446" y="3250968"/>
            <a:ext cx="1415263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Tap the 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to remove edit markings.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212879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Remove a section of recording:</a:t>
            </a:r>
          </a:p>
          <a:p>
            <a:r>
              <a:rPr lang="en-US" sz="2400" b="1" dirty="0"/>
              <a:t>Use a press-drag to move the blue tab (optional.) to move the edit line. </a:t>
            </a:r>
          </a:p>
          <a:p>
            <a:r>
              <a:rPr lang="en-US" sz="2400" b="1" dirty="0"/>
              <a:t>Press the scissor icon.</a:t>
            </a:r>
          </a:p>
        </p:txBody>
      </p:sp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8692592" y="518684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6BDB0E-6CEA-4F0A-9644-39BA9BDAE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052" y="3670931"/>
            <a:ext cx="446049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9201BC-9D93-40A2-A2D0-34D55D272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867" y="1976750"/>
            <a:ext cx="475488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5AA24C-BB13-4ACE-B1E7-A050F62DF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472" y="4776896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212879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Remove a section of recording:</a:t>
            </a:r>
          </a:p>
          <a:p>
            <a:r>
              <a:rPr lang="en-US" sz="2400" b="1" dirty="0"/>
              <a:t>Press the disc icon        to save the recording.</a:t>
            </a:r>
          </a:p>
        </p:txBody>
      </p:sp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9037367" y="519865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AA06C-40D5-4160-83BF-7D2B35A2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939" y="1154551"/>
            <a:ext cx="50799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2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Add a recording piece into the recording:</a:t>
            </a:r>
          </a:p>
          <a:p>
            <a:r>
              <a:rPr lang="en-US" sz="2400" b="1" dirty="0"/>
              <a:t>Position the audio at the thin red line for where the new audio will be added in. Tap the Microphone icon         to start a new recording session.</a:t>
            </a:r>
          </a:p>
        </p:txBody>
      </p:sp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108252" y="522087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215924-89A6-4D90-9A15-70CDD75C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096" y="2523744"/>
            <a:ext cx="6086240" cy="3803900"/>
          </a:xfrm>
          <a:prstGeom prst="rect">
            <a:avLst/>
          </a:prstGeom>
        </p:spPr>
      </p:pic>
      <p:sp>
        <p:nvSpPr>
          <p:cNvPr id="13" name="Right Arrow 19">
            <a:extLst>
              <a:ext uri="{FF2B5EF4-FFF2-40B4-BE49-F238E27FC236}">
                <a16:creationId xmlns:a16="http://schemas.microsoft.com/office/drawing/2014/main" id="{E0CAEA37-5878-4CCE-9A07-009146D00496}"/>
              </a:ext>
            </a:extLst>
          </p:cNvPr>
          <p:cNvSpPr/>
          <p:nvPr/>
        </p:nvSpPr>
        <p:spPr>
          <a:xfrm rot="21297793">
            <a:off x="1436766" y="355995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ight Arrow 19">
            <a:extLst>
              <a:ext uri="{FF2B5EF4-FFF2-40B4-BE49-F238E27FC236}">
                <a16:creationId xmlns:a16="http://schemas.microsoft.com/office/drawing/2014/main" id="{B09A77B5-4A7C-4AF0-98D4-0E2EF237C01D}"/>
              </a:ext>
            </a:extLst>
          </p:cNvPr>
          <p:cNvSpPr/>
          <p:nvPr/>
        </p:nvSpPr>
        <p:spPr>
          <a:xfrm rot="11704898">
            <a:off x="9072307" y="260566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340DC1-6F29-4C69-8C37-907253BF9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945" y="1584648"/>
            <a:ext cx="54428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1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Add a recording piece into the recording:</a:t>
            </a:r>
          </a:p>
          <a:p>
            <a:r>
              <a:rPr lang="en-US" sz="2400" b="1" dirty="0"/>
              <a:t>The insert audio recording screen opens.</a:t>
            </a:r>
          </a:p>
          <a:p>
            <a:r>
              <a:rPr lang="en-US" sz="2400" b="1" dirty="0"/>
              <a:t>Tap the Microphone icon on the blue bar.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572948" y="522087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Add a recording piece into the recording:</a:t>
            </a:r>
          </a:p>
          <a:p>
            <a:r>
              <a:rPr lang="en-US" sz="2400" b="1" dirty="0"/>
              <a:t>Tap the pause icon to stop the recording.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572948" y="522087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70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Add a recording piece into the recording:</a:t>
            </a:r>
          </a:p>
          <a:p>
            <a:r>
              <a:rPr lang="en-US" sz="2400" b="1" dirty="0"/>
              <a:t>Tap the check icon to save the recording.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0249945">
            <a:off x="9089328" y="520080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9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6157427" y="519865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18E334-1BE4-4651-B012-227B6BD8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Add a recording piece into the recording:</a:t>
            </a:r>
          </a:p>
          <a:p>
            <a:r>
              <a:rPr lang="en-US" sz="2400" b="1" dirty="0"/>
              <a:t>The main recording opens. </a:t>
            </a:r>
          </a:p>
          <a:p>
            <a:r>
              <a:rPr lang="en-US" sz="2400" b="1" dirty="0"/>
              <a:t>Tap the Play icon to play the audio with the new inserted recording.</a:t>
            </a:r>
          </a:p>
        </p:txBody>
      </p:sp>
    </p:spTree>
    <p:extLst>
      <p:ext uri="{BB962C8B-B14F-4D97-AF65-F5344CB8AC3E}">
        <p14:creationId xmlns:p14="http://schemas.microsoft.com/office/powerpoint/2010/main" val="3795494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9080510" y="519865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18E334-1BE4-4651-B012-227B6BD8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Add a recording piece into the recording:</a:t>
            </a:r>
          </a:p>
          <a:p>
            <a:r>
              <a:rPr lang="en-US" sz="2400" b="1" dirty="0"/>
              <a:t>Tap the Save icon to save the recording.</a:t>
            </a:r>
          </a:p>
        </p:txBody>
      </p:sp>
    </p:spTree>
    <p:extLst>
      <p:ext uri="{BB962C8B-B14F-4D97-AF65-F5344CB8AC3E}">
        <p14:creationId xmlns:p14="http://schemas.microsoft.com/office/powerpoint/2010/main" val="715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1" y="696516"/>
            <a:ext cx="8518990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Compare Recording to Source Audio:</a:t>
            </a:r>
          </a:p>
          <a:p>
            <a:r>
              <a:rPr lang="en-US" sz="2400" b="1" dirty="0"/>
              <a:t>To listen to the source audio, tap the listen icon       and press the play icon     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869279" y="467443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A3361-F7BF-4BBC-B2B3-534D4D112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519" y="1154551"/>
            <a:ext cx="4572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7A48AC-AC81-4ED7-8F24-5D9A50238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176" y="1531862"/>
            <a:ext cx="370703" cy="457200"/>
          </a:xfrm>
          <a:prstGeom prst="rect">
            <a:avLst/>
          </a:prstGeo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BDDDCD9E-0DF9-4DAF-B95D-803157C954A0}"/>
              </a:ext>
            </a:extLst>
          </p:cNvPr>
          <p:cNvSpPr/>
          <p:nvPr/>
        </p:nvSpPr>
        <p:spPr>
          <a:xfrm rot="9986494">
            <a:off x="9073150" y="468860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1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08216B-5E43-485C-A2D5-C5C6E04855FF}"/>
              </a:ext>
            </a:extLst>
          </p:cNvPr>
          <p:cNvSpPr txBox="1">
            <a:spLocks/>
          </p:cNvSpPr>
          <p:nvPr/>
        </p:nvSpPr>
        <p:spPr>
          <a:xfrm>
            <a:off x="1536192" y="694944"/>
            <a:ext cx="8518990" cy="531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/>
              <a:t>Compare Recording to Source Audio:</a:t>
            </a:r>
          </a:p>
          <a:p>
            <a:r>
              <a:rPr lang="en-US" sz="2400" b="1" dirty="0"/>
              <a:t>Press the pause icon       to pause the audio.</a:t>
            </a:r>
          </a:p>
          <a:p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321" y="1153765"/>
            <a:ext cx="40603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67B827-9CB0-4913-8DD8-ED4E9EE52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5" name="Right Arrow 19">
            <a:extLst>
              <a:ext uri="{FF2B5EF4-FFF2-40B4-BE49-F238E27FC236}">
                <a16:creationId xmlns:a16="http://schemas.microsoft.com/office/drawing/2014/main" id="{35A86CBC-CD05-4872-B434-42B6D4A69219}"/>
              </a:ext>
            </a:extLst>
          </p:cNvPr>
          <p:cNvSpPr/>
          <p:nvPr/>
        </p:nvSpPr>
        <p:spPr>
          <a:xfrm rot="486132">
            <a:off x="828311" y="467630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4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155" y="1118812"/>
            <a:ext cx="429435" cy="4572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08216B-5E43-485C-A2D5-C5C6E04855FF}"/>
              </a:ext>
            </a:extLst>
          </p:cNvPr>
          <p:cNvSpPr txBox="1">
            <a:spLocks/>
          </p:cNvSpPr>
          <p:nvPr/>
        </p:nvSpPr>
        <p:spPr>
          <a:xfrm>
            <a:off x="1536192" y="694944"/>
            <a:ext cx="8518990" cy="531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/>
              <a:t>Compare Recording to Source Audio:</a:t>
            </a:r>
          </a:p>
          <a:p>
            <a:r>
              <a:rPr lang="en-US" sz="2400" b="1" dirty="0"/>
              <a:t>To rewind or fast forward press and hold the dot      and slide to the left for rewind or to the right to fast forward.  </a:t>
            </a:r>
          </a:p>
          <a:p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67B827-9CB0-4913-8DD8-ED4E9EE52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5" name="Right Arrow 19">
            <a:extLst>
              <a:ext uri="{FF2B5EF4-FFF2-40B4-BE49-F238E27FC236}">
                <a16:creationId xmlns:a16="http://schemas.microsoft.com/office/drawing/2014/main" id="{35A86CBC-CD05-4872-B434-42B6D4A69219}"/>
              </a:ext>
            </a:extLst>
          </p:cNvPr>
          <p:cNvSpPr/>
          <p:nvPr/>
        </p:nvSpPr>
        <p:spPr>
          <a:xfrm rot="486132">
            <a:off x="869279" y="467443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B2D78C-7781-4F94-A45A-A5616897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436" y="5216901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5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155" y="1153765"/>
            <a:ext cx="563880" cy="4572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08216B-5E43-485C-A2D5-C5C6E04855FF}"/>
              </a:ext>
            </a:extLst>
          </p:cNvPr>
          <p:cNvSpPr txBox="1">
            <a:spLocks/>
          </p:cNvSpPr>
          <p:nvPr/>
        </p:nvSpPr>
        <p:spPr>
          <a:xfrm>
            <a:off x="1536192" y="694944"/>
            <a:ext cx="8518990" cy="531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/>
              <a:t>Compare Recording to Source Audio:</a:t>
            </a:r>
          </a:p>
          <a:p>
            <a:r>
              <a:rPr lang="en-US" sz="2400" b="1" dirty="0"/>
              <a:t>To return to your recording press the wave icon         .</a:t>
            </a:r>
          </a:p>
          <a:p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67B827-9CB0-4913-8DD8-ED4E9EE52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6" name="Right Arrow 19">
            <a:extLst>
              <a:ext uri="{FF2B5EF4-FFF2-40B4-BE49-F238E27FC236}">
                <a16:creationId xmlns:a16="http://schemas.microsoft.com/office/drawing/2014/main" id="{81FC6D7A-EB02-4DE5-9CD1-E9EE05F97F65}"/>
              </a:ext>
            </a:extLst>
          </p:cNvPr>
          <p:cNvSpPr/>
          <p:nvPr/>
        </p:nvSpPr>
        <p:spPr>
          <a:xfrm rot="10518853">
            <a:off x="9029096" y="455624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8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Editing:</a:t>
            </a:r>
          </a:p>
          <a:p>
            <a:r>
              <a:rPr lang="en-US" sz="2400" b="1" dirty="0"/>
              <a:t>Tap the checkmark to save the recording.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6439713" y="522087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212879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Editing:</a:t>
            </a:r>
          </a:p>
          <a:p>
            <a:r>
              <a:rPr lang="en-US" sz="2400" b="1" dirty="0"/>
              <a:t>To replay your recording simply press the play button      .  </a:t>
            </a:r>
          </a:p>
          <a:p>
            <a:r>
              <a:rPr lang="en-US" sz="2400" b="1" dirty="0"/>
              <a:t>To rewind the recording press       and to fast forward press       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108252" y="522087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9F30E-5F2A-4530-A3AE-F7025DF20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581" y="1162088"/>
            <a:ext cx="408417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CB5F49-9242-4DE2-91A0-811392DF6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819" y="1671648"/>
            <a:ext cx="4572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DF03A-D14A-414E-8F95-B6DFD6DB1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3945" y="1615785"/>
            <a:ext cx="46775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212879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Remove a section of recording:</a:t>
            </a:r>
          </a:p>
          <a:p>
            <a:r>
              <a:rPr lang="en-US" sz="2400" b="1" dirty="0"/>
              <a:t>Position the audio at the thin red line for the beginning of the recording to be removed. Press the       button.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1421187" y="331892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49BD9A-2321-4B96-9D90-54E3DCD52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464" y="1598248"/>
            <a:ext cx="436296" cy="457200"/>
          </a:xfrm>
          <a:prstGeom prst="rect">
            <a:avLst/>
          </a:prstGeom>
        </p:spPr>
      </p:pic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9740000">
            <a:off x="8648943" y="504933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1" name="Right Arrow 19">
            <a:extLst>
              <a:ext uri="{FF2B5EF4-FFF2-40B4-BE49-F238E27FC236}">
                <a16:creationId xmlns:a16="http://schemas.microsoft.com/office/drawing/2014/main" id="{90067DE0-8D72-4FE6-999A-27B76B0A54B7}"/>
              </a:ext>
            </a:extLst>
          </p:cNvPr>
          <p:cNvSpPr/>
          <p:nvPr/>
        </p:nvSpPr>
        <p:spPr>
          <a:xfrm rot="3872525">
            <a:off x="7261444" y="4951551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6DAAD-2F43-4C64-885B-DBC5E948B58E}"/>
              </a:ext>
            </a:extLst>
          </p:cNvPr>
          <p:cNvSpPr txBox="1"/>
          <p:nvPr/>
        </p:nvSpPr>
        <p:spPr>
          <a:xfrm flipH="1">
            <a:off x="7172446" y="3250968"/>
            <a:ext cx="1415263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Tap the 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to remove edit markings.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212879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Remove a section of recording:</a:t>
            </a:r>
          </a:p>
          <a:p>
            <a:r>
              <a:rPr lang="en-US" sz="2400" b="1" dirty="0"/>
              <a:t>Use a press-drag motion and position the audio at the thin red line for the end of the recording to be removed. Press the       button.</a:t>
            </a:r>
          </a:p>
        </p:txBody>
      </p:sp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20811875">
            <a:off x="1481146" y="395359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8692592" y="519865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EBFE8-67A6-40DF-89C3-855B5C552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473" y="1612586"/>
            <a:ext cx="421914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6BDB0E-6CEA-4F0A-9644-39BA9BDAE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052" y="3670931"/>
            <a:ext cx="44604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62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1091</TotalTime>
  <Words>381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translationRecorder  v1.2.4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54</cp:revision>
  <dcterms:created xsi:type="dcterms:W3CDTF">2016-06-27T19:09:04Z</dcterms:created>
  <dcterms:modified xsi:type="dcterms:W3CDTF">2018-04-22T00:54:49Z</dcterms:modified>
</cp:coreProperties>
</file>