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0" r:id="rId3"/>
    <p:sldId id="266" r:id="rId4"/>
    <p:sldId id="309" r:id="rId5"/>
    <p:sldId id="313" r:id="rId6"/>
    <p:sldId id="312" r:id="rId7"/>
    <p:sldId id="311" r:id="rId8"/>
    <p:sldId id="310" r:id="rId9"/>
    <p:sldId id="301" r:id="rId10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164" autoAdjust="0"/>
  </p:normalViewPr>
  <p:slideViewPr>
    <p:cSldViewPr snapToGrid="0">
      <p:cViewPr varScale="1">
        <p:scale>
          <a:sx n="69" d="100"/>
          <a:sy n="69" d="100"/>
        </p:scale>
        <p:origin x="9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6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24D34-F597-481B-83F2-562CC52C7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the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9331444-71EC-47F7-B045-98309431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Adding Footnotes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Add a footnote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AFF6FD85-B5A8-484C-A187-7C908C8F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4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Footnote?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r>
              <a:rPr lang="en-US" sz="2800" dirty="0"/>
              <a:t>A footnote is additional text that usually appears at the bottom of a book’s page and is referenced within the page.</a:t>
            </a:r>
          </a:p>
          <a:p>
            <a:r>
              <a:rPr lang="en-US" sz="2800" dirty="0"/>
              <a:t>In translationStudio, a footnote is shown as a black page icon that you click to display the footnote.</a:t>
            </a:r>
          </a:p>
          <a:p>
            <a:r>
              <a:rPr lang="en-US" sz="2800" dirty="0"/>
              <a:t>Footnotes can provide further explanation when:</a:t>
            </a:r>
          </a:p>
          <a:p>
            <a:pPr lvl="1"/>
            <a:r>
              <a:rPr lang="en-US" sz="2400" dirty="0"/>
              <a:t>There are proper names, words or terms that differ between various Bible versions</a:t>
            </a:r>
          </a:p>
          <a:p>
            <a:pPr lvl="1"/>
            <a:r>
              <a:rPr lang="en-US" sz="2400" dirty="0"/>
              <a:t>There are missing words or verses in the ULB. (There may be text in one Bible version that is not present in the ULB.)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8334BF73-04F9-48F7-AA17-BCF1437BB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776" y="2399637"/>
            <a:ext cx="877988" cy="9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add a footnote to the translation: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Copy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Paste the footnote into the translated 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Add footnote coding.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Translate the footnote text.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Copying the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copy a footnote from the ULB: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footnote icon to open it.</a:t>
            </a:r>
            <a:br>
              <a:rPr lang="en-US" sz="2400" dirty="0"/>
            </a:br>
            <a:r>
              <a:rPr lang="en-US" sz="2400" dirty="0"/>
              <a:t>(Example is 1 Cor. 10:28)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Highlight the text of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Copy the footnote text (</a:t>
            </a:r>
            <a:r>
              <a:rPr lang="en-US" sz="2400" b="1" dirty="0"/>
              <a:t>Ctrl + C</a:t>
            </a:r>
            <a:r>
              <a:rPr lang="en-US" sz="2400" dirty="0"/>
              <a:t> on Windows).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Dismiss the footnote.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416B-F9B5-42CB-AFD3-B5360E3B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761" y="2008524"/>
            <a:ext cx="1914286" cy="1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ACD56-BC96-4E2D-AC72-2CC92AACF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732" y="3584877"/>
            <a:ext cx="3342857" cy="23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421CA3-701E-4358-9A47-315F3197C108}"/>
              </a:ext>
            </a:extLst>
          </p:cNvPr>
          <p:cNvCxnSpPr/>
          <p:nvPr/>
        </p:nvCxnSpPr>
        <p:spPr>
          <a:xfrm>
            <a:off x="5223164" y="4779818"/>
            <a:ext cx="5417127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Step 2: Pasting the Footnote into the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paste the footnote into the translation: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If the chunk has been marked “done”, click the toggle at bottom right of the translated chunk.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Edit icon (pencil).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Put the cursor</a:t>
            </a:r>
            <a:br>
              <a:rPr lang="en-US" sz="2400" dirty="0"/>
            </a:br>
            <a:r>
              <a:rPr lang="en-US" sz="2400" dirty="0"/>
              <a:t>the appropriate spot in </a:t>
            </a:r>
            <a:br>
              <a:rPr lang="en-US" sz="2400" dirty="0"/>
            </a:br>
            <a:r>
              <a:rPr lang="en-US" sz="2400" dirty="0"/>
              <a:t>the translated 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Paste the footnote text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b="1" dirty="0"/>
              <a:t>Ctrl + V</a:t>
            </a:r>
            <a:r>
              <a:rPr lang="en-US" sz="2400" dirty="0"/>
              <a:t> on Windows).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5E9F4-861B-454C-A7C7-B38F9319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1563"/>
            <a:ext cx="3733333" cy="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8A0F7-C4F5-4FFE-B502-638BCDBFA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24" y="3543989"/>
            <a:ext cx="6281337" cy="3231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B6EE2-04BD-446B-8795-A01D51B30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5" y="2400429"/>
            <a:ext cx="3752381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Adding Footnote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Footnote coding identifies the text as a footnote and separates it from the surrounding text. To add footnote coding: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the following text at the </a:t>
            </a:r>
            <a:br>
              <a:rPr lang="en-US" dirty="0"/>
            </a:br>
            <a:r>
              <a:rPr lang="en-US" dirty="0"/>
              <a:t>beginning of the footnote, separated </a:t>
            </a:r>
            <a:br>
              <a:rPr lang="en-US" dirty="0"/>
            </a:br>
            <a:r>
              <a:rPr lang="en-US" dirty="0"/>
              <a:t>from the surrounding text by spaces: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\f + \ft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the following text at the end of the footnote, separated from the </a:t>
            </a:r>
            <a:br>
              <a:rPr lang="en-US" dirty="0"/>
            </a:br>
            <a:r>
              <a:rPr lang="en-US" dirty="0"/>
              <a:t>surrounding text by 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\f* 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is a quote within the footnote:</a:t>
            </a:r>
          </a:p>
          <a:p>
            <a:pPr lvl="1"/>
            <a:r>
              <a:rPr lang="en-US" dirty="0"/>
              <a:t>Replace the beginning quotation </a:t>
            </a:r>
            <a:br>
              <a:rPr lang="en-US" dirty="0"/>
            </a:br>
            <a:r>
              <a:rPr lang="en-US" dirty="0"/>
              <a:t>mark with: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fqa</a:t>
            </a:r>
            <a:r>
              <a:rPr lang="en-US" dirty="0">
                <a:cs typeface="Courier New" panose="02070309020205020404" pitchFamily="49" charset="0"/>
              </a:rPr>
              <a:t> and a 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Replace the ending quotation mark with: a space and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F2F6F1-3B89-46E2-B72B-A95170231344}"/>
              </a:ext>
            </a:extLst>
          </p:cNvPr>
          <p:cNvGrpSpPr/>
          <p:nvPr/>
        </p:nvGrpSpPr>
        <p:grpSpPr>
          <a:xfrm>
            <a:off x="7005485" y="2418735"/>
            <a:ext cx="4723803" cy="1509669"/>
            <a:chOff x="7005485" y="2418735"/>
            <a:chExt cx="4723803" cy="15096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D24D9F-D461-4A37-AEB4-9A08B33F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5485" y="2418735"/>
              <a:ext cx="4723803" cy="150966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7C0B5E-77B1-489A-B11B-06B879B0605A}"/>
                </a:ext>
              </a:extLst>
            </p:cNvPr>
            <p:cNvSpPr/>
            <p:nvPr/>
          </p:nvSpPr>
          <p:spPr>
            <a:xfrm>
              <a:off x="8657608" y="2752724"/>
              <a:ext cx="697171" cy="269311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8EA399-FE1A-4809-82C4-502F974633BA}"/>
                </a:ext>
              </a:extLst>
            </p:cNvPr>
            <p:cNvSpPr/>
            <p:nvPr/>
          </p:nvSpPr>
          <p:spPr>
            <a:xfrm>
              <a:off x="10826393" y="3524249"/>
              <a:ext cx="368609" cy="26931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5A708F-0A5C-43DE-9EE1-9588D5081AFD}"/>
              </a:ext>
            </a:extLst>
          </p:cNvPr>
          <p:cNvGrpSpPr/>
          <p:nvPr/>
        </p:nvGrpSpPr>
        <p:grpSpPr>
          <a:xfrm>
            <a:off x="7005485" y="4854019"/>
            <a:ext cx="4748611" cy="1260798"/>
            <a:chOff x="7005485" y="4854019"/>
            <a:chExt cx="4748611" cy="12607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0497AC-8CAE-4E1C-85D4-41FC06565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5485" y="4854019"/>
              <a:ext cx="4748611" cy="126079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24AEC7-595A-49A4-8E2E-CA8F7CCD369B}"/>
                </a:ext>
              </a:extLst>
            </p:cNvPr>
            <p:cNvSpPr/>
            <p:nvPr/>
          </p:nvSpPr>
          <p:spPr>
            <a:xfrm>
              <a:off x="7249755" y="5266557"/>
              <a:ext cx="443839" cy="269311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EDF6A-F610-4741-BD54-5DC9E1323034}"/>
                </a:ext>
              </a:extLst>
            </p:cNvPr>
            <p:cNvSpPr/>
            <p:nvPr/>
          </p:nvSpPr>
          <p:spPr>
            <a:xfrm>
              <a:off x="7652029" y="5647941"/>
              <a:ext cx="461036" cy="26931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0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Translating the Footnote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Translate the text </a:t>
            </a:r>
            <a:br>
              <a:rPr lang="en-US" sz="2800" dirty="0"/>
            </a:br>
            <a:r>
              <a:rPr lang="en-US" sz="2800" dirty="0"/>
              <a:t>of the footnote.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Click the check mark to save </a:t>
            </a:r>
            <a:br>
              <a:rPr lang="en-US" sz="2800" dirty="0"/>
            </a:br>
            <a:r>
              <a:rPr lang="en-US" sz="2800" dirty="0"/>
              <a:t>the edits on the chunk.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Mark the chunk as done.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ADFC9-7F6E-468A-9FB0-22139578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60" y="1469328"/>
            <a:ext cx="5768374" cy="2817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93FD3-D595-429B-ADEA-BF57B311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297" y="4721554"/>
            <a:ext cx="4468937" cy="754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B323B-4488-467E-A85D-20F3DDE8D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97" y="5777167"/>
            <a:ext cx="4468937" cy="5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0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Add a footnote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0F8DFCF-339C-440E-B9D5-29CB6218A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4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48806</TotalTime>
  <Words>286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Parallax</vt:lpstr>
      <vt:lpstr>translationStudio for the Desktop</vt:lpstr>
      <vt:lpstr>What Is This Presentation About?</vt:lpstr>
      <vt:lpstr>What Is a Footnote?</vt:lpstr>
      <vt:lpstr>Adding a Footnote</vt:lpstr>
      <vt:lpstr>Step 1: Copying the Footnote</vt:lpstr>
      <vt:lpstr> Step 2: Pasting the Footnote into the Translation</vt:lpstr>
      <vt:lpstr>Step 3: Adding Footnote Coding</vt:lpstr>
      <vt:lpstr>Step 4: Translating the Footnote Text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155</cp:revision>
  <cp:lastPrinted>2018-09-24T16:17:08Z</cp:lastPrinted>
  <dcterms:created xsi:type="dcterms:W3CDTF">2017-12-18T19:21:48Z</dcterms:created>
  <dcterms:modified xsi:type="dcterms:W3CDTF">2018-09-24T16:58:40Z</dcterms:modified>
</cp:coreProperties>
</file>