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0" r:id="rId3"/>
    <p:sldId id="266" r:id="rId4"/>
    <p:sldId id="324" r:id="rId5"/>
    <p:sldId id="325" r:id="rId6"/>
    <p:sldId id="323" r:id="rId7"/>
    <p:sldId id="301" r:id="rId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540C97-6346-480F-8B0B-F75F07D5B098}">
          <p14:sldIdLst>
            <p14:sldId id="256"/>
            <p14:sldId id="300"/>
            <p14:sldId id="266"/>
            <p14:sldId id="324"/>
            <p14:sldId id="325"/>
            <p14:sldId id="32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164" autoAdjust="0"/>
  </p:normalViewPr>
  <p:slideViewPr>
    <p:cSldViewPr snapToGrid="0">
      <p:cViewPr varScale="1">
        <p:scale>
          <a:sx n="70" d="100"/>
          <a:sy n="70" d="100"/>
        </p:scale>
        <p:origin x="6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6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24D34-F597-481B-83F2-562CC52C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9331444-71EC-47F7-B045-98309431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Adding Footnotes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  <a:p>
            <a:r>
              <a:rPr lang="en-US" dirty="0"/>
              <a:t>Edit or delete a translated footnote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C26D1-7621-4630-B443-B131E49BE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r>
              <a:rPr lang="en-US" sz="2800" dirty="0"/>
              <a:t>A footnote is additional text that usually appears at the bottom of a book’s page and is referenced within the page.</a:t>
            </a:r>
          </a:p>
          <a:p>
            <a:r>
              <a:rPr lang="en-US" sz="2800" dirty="0"/>
              <a:t>In translationStudio, a footnote is shown as a black page 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proper names, words or terms that differ between various Bible versions</a:t>
            </a:r>
          </a:p>
          <a:p>
            <a:pPr lvl="1"/>
            <a:r>
              <a:rPr lang="en-US" sz="2400" dirty="0"/>
              <a:t>There are missing words or verses in the ULB. (There may be text in one Bible version that is not present in the ULB.)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8334BF73-04F9-48F7-AA17-BCF1437BB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776" y="2399637"/>
            <a:ext cx="877988" cy="9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82" y="1414661"/>
            <a:ext cx="6442416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   To add a footnote to the translation: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the English footnote to open it. </a:t>
            </a:r>
          </a:p>
          <a:p>
            <a:pPr lvl="2"/>
            <a:r>
              <a:rPr lang="en-US" sz="2400" dirty="0"/>
              <a:t>It’s not possible to copy/paste the footnote text.</a:t>
            </a:r>
          </a:p>
          <a:p>
            <a:pPr lvl="2"/>
            <a:r>
              <a:rPr lang="en-US" sz="2400" dirty="0"/>
              <a:t>You may need to write down the translation because you can’t have the original footnote open and type into the footnote translation at the same time.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Open the translated chunk for editing.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at the place where you want to add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4B9FE-A952-4E2F-BA17-4F92726A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51" y="1691149"/>
            <a:ext cx="2839070" cy="1277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4BFD6-8A11-4A8F-83AA-37E2AF0D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625" y="4540095"/>
            <a:ext cx="678516" cy="552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3B1015-C146-450B-AB25-A1F9005F9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51" y="3292520"/>
            <a:ext cx="4441371" cy="893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95291-267D-434A-837B-603954BA0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851" y="4540095"/>
            <a:ext cx="3544485" cy="565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E3896-FA52-43A6-ACDD-6179EAEC5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851" y="5431756"/>
            <a:ext cx="2542857" cy="10761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AF4A2BF-2326-4A53-911B-3A5EF64379C2}"/>
              </a:ext>
            </a:extLst>
          </p:cNvPr>
          <p:cNvSpPr/>
          <p:nvPr/>
        </p:nvSpPr>
        <p:spPr>
          <a:xfrm>
            <a:off x="10061545" y="169114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FC5351-D8DE-4B01-84C7-900D8E1E5321}"/>
              </a:ext>
            </a:extLst>
          </p:cNvPr>
          <p:cNvSpPr/>
          <p:nvPr/>
        </p:nvSpPr>
        <p:spPr>
          <a:xfrm>
            <a:off x="10949181" y="4369412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28258C-FBA6-45F5-A814-6CDFECC1BB52}"/>
              </a:ext>
            </a:extLst>
          </p:cNvPr>
          <p:cNvSpPr/>
          <p:nvPr/>
        </p:nvSpPr>
        <p:spPr>
          <a:xfrm>
            <a:off x="10061545" y="5612441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95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063119" cy="4605878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Tap the Add Footnote icon.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Translate the footnote text into the “Add Footnote” pop-up and tap OK.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 The footnote icon now appears inline. Tap the check mark to save the changes.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2400" dirty="0"/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90B66-E79B-40C0-8417-15350C87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411" y="1632326"/>
            <a:ext cx="4142857" cy="4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14FDF-2FD2-43F5-92BD-F7C8359A6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39" y="2344380"/>
            <a:ext cx="3971429" cy="1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B812F-965A-4C26-89DC-A72E9D43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011" y="4093765"/>
            <a:ext cx="3285714" cy="25047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F379F8E-A64B-47BC-898A-D19CAE71D7B6}"/>
              </a:ext>
            </a:extLst>
          </p:cNvPr>
          <p:cNvSpPr/>
          <p:nvPr/>
        </p:nvSpPr>
        <p:spPr>
          <a:xfrm>
            <a:off x="7524311" y="163232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74BB7-33D2-4501-AA21-504219A22CDC}"/>
              </a:ext>
            </a:extLst>
          </p:cNvPr>
          <p:cNvSpPr/>
          <p:nvPr/>
        </p:nvSpPr>
        <p:spPr>
          <a:xfrm>
            <a:off x="7547429" y="2813490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A6B989-6E0E-4F27-8924-7F3A6B2A24E2}"/>
              </a:ext>
            </a:extLst>
          </p:cNvPr>
          <p:cNvSpPr/>
          <p:nvPr/>
        </p:nvSpPr>
        <p:spPr>
          <a:xfrm>
            <a:off x="7547429" y="4193330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744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110289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edit an existing translated footnote: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Ensure the chunk is </a:t>
            </a:r>
            <a:r>
              <a:rPr lang="en-US" sz="2400" b="1" dirty="0"/>
              <a:t>not</a:t>
            </a:r>
            <a:r>
              <a:rPr lang="en-US" sz="2400" dirty="0"/>
              <a:t> marked done and that you are </a:t>
            </a:r>
            <a:r>
              <a:rPr lang="en-US" sz="2400" b="1" dirty="0"/>
              <a:t>not</a:t>
            </a:r>
            <a:r>
              <a:rPr lang="en-US" sz="2400" dirty="0"/>
              <a:t> in Edit mode.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</a:t>
            </a:r>
            <a:r>
              <a:rPr lang="en-US" sz="2400" b="1" dirty="0"/>
              <a:t>DELETE</a:t>
            </a:r>
            <a:r>
              <a:rPr lang="en-US" sz="2400" dirty="0"/>
              <a:t> to delete it or </a:t>
            </a:r>
            <a:r>
              <a:rPr lang="en-US" sz="2400" b="1" dirty="0"/>
              <a:t>EDIT</a:t>
            </a:r>
            <a:r>
              <a:rPr lang="en-US" sz="2400" dirty="0"/>
              <a:t> to edit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When finished, mark chunk as done.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135FB-3AAF-4839-B291-62A88D15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279" y="1555085"/>
            <a:ext cx="3580558" cy="61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71603-9E45-47BA-9B8F-7FF29E4FF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1" y="2412231"/>
            <a:ext cx="4128406" cy="227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37554-81DE-4EC8-B514-4AA06632C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69" y="4865926"/>
            <a:ext cx="5512968" cy="16263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B35DE8-07B1-4BC5-9489-4D90619FF681}"/>
              </a:ext>
            </a:extLst>
          </p:cNvPr>
          <p:cNvSpPr/>
          <p:nvPr/>
        </p:nvSpPr>
        <p:spPr>
          <a:xfrm>
            <a:off x="10361385" y="142344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E438FB-AE63-4381-B7E6-55A59D913FA4}"/>
              </a:ext>
            </a:extLst>
          </p:cNvPr>
          <p:cNvSpPr/>
          <p:nvPr/>
        </p:nvSpPr>
        <p:spPr>
          <a:xfrm>
            <a:off x="10361385" y="2482834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A5139E-018E-428F-BD44-24D55D526EE6}"/>
              </a:ext>
            </a:extLst>
          </p:cNvPr>
          <p:cNvSpPr/>
          <p:nvPr/>
        </p:nvSpPr>
        <p:spPr>
          <a:xfrm>
            <a:off x="10361385" y="4767467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4A946-05F6-48DE-A51D-461C70A45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462" y="4865926"/>
            <a:ext cx="3153670" cy="52736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08F4296-40AF-47F3-AEF9-2770AA121F56}"/>
              </a:ext>
            </a:extLst>
          </p:cNvPr>
          <p:cNvSpPr/>
          <p:nvPr/>
        </p:nvSpPr>
        <p:spPr>
          <a:xfrm>
            <a:off x="5613400" y="4865926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538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  <a:p>
            <a:r>
              <a:rPr lang="en-US" dirty="0"/>
              <a:t>Edit or delete a translated footnote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2B89B-99AF-450F-9431-7F27E334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54629</TotalTime>
  <Words>340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What Is a Footnote?</vt:lpstr>
      <vt:lpstr>Adding a Footnote</vt:lpstr>
      <vt:lpstr>Adding a Footnote (continued)</vt:lpstr>
      <vt:lpstr>Editing a Footnote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177</cp:revision>
  <cp:lastPrinted>2018-09-24T16:58:53Z</cp:lastPrinted>
  <dcterms:created xsi:type="dcterms:W3CDTF">2017-12-18T19:21:48Z</dcterms:created>
  <dcterms:modified xsi:type="dcterms:W3CDTF">2018-12-17T14:19:48Z</dcterms:modified>
</cp:coreProperties>
</file>