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5" r:id="rId3"/>
    <p:sldId id="277" r:id="rId4"/>
    <p:sldId id="275" r:id="rId5"/>
    <p:sldId id="276" r:id="rId6"/>
    <p:sldId id="298" r:id="rId7"/>
    <p:sldId id="297" r:id="rId8"/>
    <p:sldId id="299" r:id="rId9"/>
    <p:sldId id="300" r:id="rId10"/>
    <p:sldId id="296" r:id="rId1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6095" autoAdjust="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Device name - </a:t>
            </a:r>
            <a:r>
              <a:rPr lang="en-US" dirty="0"/>
              <a:t>Tap on the words 'Device name' to name the tablet. Naming the tablet is helpful when sharing with a friend.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-</a:t>
            </a:r>
            <a:r>
              <a:rPr lang="en-US" dirty="0"/>
              <a:t> The name of the chosen font is displayed. Tap on the words 'Translation Font' to change the displayed font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Translation Font Size - </a:t>
            </a:r>
            <a:r>
              <a:rPr lang="en-US" dirty="0"/>
              <a:t>The size of the chosen font is displayed. Tap on the words 'Translation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- </a:t>
            </a:r>
            <a:r>
              <a:rPr lang="en-US" dirty="0"/>
              <a:t>The name of the chosen font is displayed. Tap on the words 'Source Font' to change the displayed font in the source.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Source Font Size -</a:t>
            </a:r>
            <a:r>
              <a:rPr lang="en-US" dirty="0"/>
              <a:t>The size of the chosen font is displayed. Tap on the words 'Source Font Size' to change the displayed font size in the text.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Always Share –</a:t>
            </a:r>
            <a:r>
              <a:rPr lang="en-US" dirty="0"/>
              <a:t> Choose whether you want the program to allow nearby translators to import my translations while the app is open.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Version - </a:t>
            </a:r>
            <a:r>
              <a:rPr lang="en-US" dirty="0"/>
              <a:t>The version of the </a:t>
            </a:r>
            <a:r>
              <a:rPr lang="en-US" dirty="0" err="1"/>
              <a:t>translationStudio</a:t>
            </a:r>
            <a:r>
              <a:rPr lang="en-US" dirty="0"/>
              <a:t> program is displayed.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for updates - </a:t>
            </a:r>
            <a:r>
              <a:rPr lang="en-US" dirty="0"/>
              <a:t>Tap to check for updates to </a:t>
            </a:r>
            <a:r>
              <a:rPr lang="en-US" dirty="0" err="1"/>
              <a:t>translationStudio</a:t>
            </a:r>
            <a:r>
              <a:rPr lang="en-US" dirty="0"/>
              <a:t>. This uses an internet connection.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Server - </a:t>
            </a:r>
            <a:r>
              <a:rPr lang="en-US" dirty="0"/>
              <a:t>Keep all of the settings for the server as determined by the program. There is no need to edit any of the settings unless directed by an </a:t>
            </a:r>
            <a:r>
              <a:rPr lang="en-US" dirty="0" err="1"/>
              <a:t>unfoldingWord</a:t>
            </a:r>
            <a:r>
              <a:rPr lang="en-US" dirty="0"/>
              <a:t> technician.</a:t>
            </a:r>
            <a:endParaRPr lang="en-US" b="0" dirty="0">
              <a:effectLst/>
            </a:endParaRPr>
          </a:p>
          <a:p>
            <a:pPr rtl="0"/>
            <a:r>
              <a:rPr lang="en-US" b="1" dirty="0"/>
              <a:t>Legal Settings -</a:t>
            </a:r>
            <a:r>
              <a:rPr lang="en-US" dirty="0"/>
              <a:t> You can view important information about the program in this section of the Settings Menu.</a:t>
            </a:r>
            <a:endParaRPr lang="en-US" b="0" dirty="0">
              <a:effectLst/>
            </a:endParaRP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License Agreement </a:t>
            </a:r>
            <a:r>
              <a:rPr lang="en-US" dirty="0"/>
              <a:t>- read what you are able to do with the content in the program and the content that you create.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Statement of Faith </a:t>
            </a:r>
            <a:r>
              <a:rPr lang="en-US" dirty="0"/>
              <a:t>- you, the user of the program, agreed to agree with this the first time the program was started. Read this to review what the Essentials Beliefs are.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Translation Guidelines </a:t>
            </a:r>
            <a:r>
              <a:rPr lang="en-US" dirty="0"/>
              <a:t>- read this document to learn about the guidelines that can help the translator clearly, accurately and naturally translate the text.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Software Licenses </a:t>
            </a:r>
            <a:r>
              <a:rPr lang="en-US" dirty="0"/>
              <a:t>- this file contains all the licenses for the various </a:t>
            </a:r>
            <a:r>
              <a:rPr lang="en-US" dirty="0" err="1"/>
              <a:t>softwares</a:t>
            </a:r>
            <a:r>
              <a:rPr lang="en-US" dirty="0"/>
              <a:t> that are used to create the </a:t>
            </a:r>
            <a:r>
              <a:rPr lang="en-US" dirty="0" err="1"/>
              <a:t>translationStudio</a:t>
            </a:r>
            <a:r>
              <a:rPr lang="en-US" dirty="0"/>
              <a:t> program.</a:t>
            </a:r>
          </a:p>
          <a:p>
            <a:pPr marL="174708" indent="-174708" fontAlgn="base">
              <a:buFont typeface="Arial" panose="020B0604020202020204" pitchFamily="34" charset="0"/>
              <a:buChar char="•"/>
            </a:pPr>
            <a:r>
              <a:rPr lang="en-US" b="1" dirty="0"/>
              <a:t>Attribution</a:t>
            </a:r>
            <a:r>
              <a:rPr lang="en-US" dirty="0"/>
              <a:t> - read this document to learn about the restrictions of using the derivative works and name branding.</a:t>
            </a:r>
          </a:p>
          <a:p>
            <a:pPr rtl="0"/>
            <a:r>
              <a:rPr lang="en-US" b="1" dirty="0"/>
              <a:t>Advanced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Tap the check box to have the app check for the required hardware each time it starts.</a:t>
            </a:r>
            <a:endParaRPr lang="en-US" b="1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  <a:endParaRPr lang="en-US" b="0" dirty="0">
              <a:effectLst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-Android is a mobile app where translators can do offline translating. It can be downloaded for Android devices.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tool named </a:t>
            </a:r>
            <a:r>
              <a:rPr lang="en-US" dirty="0" err="1"/>
              <a:t>translationStudio</a:t>
            </a:r>
            <a:r>
              <a:rPr lang="en-US" dirty="0"/>
              <a:t> was created by Distant Shore Media programmers so that anyone with an Android tablet can translate the Bible into their heart language.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translationStudio</a:t>
            </a:r>
            <a:r>
              <a:rPr lang="en-US" dirty="0"/>
              <a:t> tool is open source (without cost) and copyright free (content is not copyrighted against translation)</a:t>
            </a:r>
          </a:p>
          <a:p>
            <a:pPr marL="664488" lvl="1" indent="-181225" fontAlgn="base">
              <a:buFont typeface="Arial" panose="020B0604020202020204" pitchFamily="34" charset="0"/>
              <a:buChar char="•"/>
            </a:pPr>
            <a:r>
              <a:rPr lang="en-US" dirty="0"/>
              <a:t>Most Bibles and resources are copyrighted – can’t use as a translation source unless receiving permission from publisher, often involving paying royalties. For example, if you translate out of a single source, it is considered plagiarism to publish. You must use at least 3 sources for it not to be plagiarism.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It contains the content that needs to be translated as well as </a:t>
            </a:r>
            <a:r>
              <a:rPr lang="en-US" dirty="0" err="1"/>
              <a:t>translationHelps</a:t>
            </a:r>
            <a:r>
              <a:rPr lang="en-US" dirty="0"/>
              <a:t> (Bible resources – notes, words, questions) . </a:t>
            </a:r>
          </a:p>
          <a:p>
            <a:pPr marL="181225" indent="-181225" fontAlgn="base">
              <a:buFont typeface="Arial" panose="020B0604020202020204" pitchFamily="34" charset="0"/>
              <a:buChar char="•"/>
            </a:pPr>
            <a:r>
              <a:rPr lang="en-US" dirty="0"/>
              <a:t>Information can be shared directly from device to device and finished content can be uploaded to Door43 and digitally published.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13FB69-2739-4B1F-AB0A-852A8D8A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63FC58F-4856-4275-82D8-6A1BAF5C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Changing Program Settings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Open the Options menu</a:t>
            </a:r>
          </a:p>
          <a:p>
            <a:r>
              <a:rPr lang="en-US" dirty="0"/>
              <a:t>View program settings</a:t>
            </a:r>
          </a:p>
          <a:p>
            <a:r>
              <a:rPr lang="en-US" dirty="0"/>
              <a:t>Utilize settings tabs</a:t>
            </a:r>
          </a:p>
          <a:p>
            <a:r>
              <a:rPr lang="en-US" dirty="0"/>
              <a:t>Change program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Open the Options menu</a:t>
            </a:r>
          </a:p>
          <a:p>
            <a:r>
              <a:rPr lang="en-US" dirty="0"/>
              <a:t>View program settings</a:t>
            </a:r>
          </a:p>
          <a:p>
            <a:r>
              <a:rPr lang="en-US" dirty="0"/>
              <a:t>Utilize settings tabs</a:t>
            </a:r>
          </a:p>
          <a:p>
            <a:r>
              <a:rPr lang="en-US" dirty="0"/>
              <a:t>Change program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8CE-9BFB-48CA-97E1-47A0C2B9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8BA6-B43F-4D3E-83A5-A2F7C56F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Tap 3-dot icon to access Options menu and tap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EE635-8E03-467B-90DB-AACF2FDE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969962"/>
            <a:ext cx="6592366" cy="3821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77BF96-10DE-4D99-AD87-E9DEF452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629" y="2629920"/>
            <a:ext cx="3171429" cy="26761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AF5B917-F540-48D4-A217-62B4A0653D11}"/>
              </a:ext>
            </a:extLst>
          </p:cNvPr>
          <p:cNvSpPr/>
          <p:nvPr/>
        </p:nvSpPr>
        <p:spPr>
          <a:xfrm>
            <a:off x="1405288" y="5409398"/>
            <a:ext cx="462013" cy="4620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E46FCE-C70A-4D06-A56E-247C13AA37B3}"/>
              </a:ext>
            </a:extLst>
          </p:cNvPr>
          <p:cNvSpPr/>
          <p:nvPr/>
        </p:nvSpPr>
        <p:spPr>
          <a:xfrm>
            <a:off x="7821645" y="4895988"/>
            <a:ext cx="1139475" cy="4652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753E75-6BFC-40FB-AD78-9701932232A3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867301" y="5128630"/>
            <a:ext cx="5954344" cy="511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9C290-B2BE-4FD2-99BA-0B9F3E3A5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2" y="1206631"/>
            <a:ext cx="5296056" cy="5375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4330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67" y="1206631"/>
            <a:ext cx="6073413" cy="5495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General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Device name </a:t>
            </a:r>
            <a:r>
              <a:rPr lang="en-US" sz="1800" dirty="0"/>
              <a:t> – </a:t>
            </a:r>
            <a:r>
              <a:rPr lang="en-US" sz="1800" b="1" dirty="0"/>
              <a:t> </a:t>
            </a:r>
            <a:r>
              <a:rPr lang="en-US" sz="1800" dirty="0"/>
              <a:t>Naming the tablet is helpful when sharing with a friend.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Translation Font </a:t>
            </a:r>
            <a:r>
              <a:rPr lang="en-US" sz="1800" dirty="0"/>
              <a:t> – The name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Translation Font Size</a:t>
            </a:r>
            <a:r>
              <a:rPr lang="en-US" sz="1800" dirty="0"/>
              <a:t> – The size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Font </a:t>
            </a:r>
            <a:r>
              <a:rPr lang="en-US" sz="1800" dirty="0"/>
              <a:t> –  The name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Font Size</a:t>
            </a:r>
            <a:r>
              <a:rPr lang="en-US" sz="1800" dirty="0"/>
              <a:t> – The size of the chosen font is displayed.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Always Share</a:t>
            </a:r>
            <a:r>
              <a:rPr lang="en-US" sz="1800" dirty="0"/>
              <a:t> – Choose whether you want the program to allow nearby translators to import my translations while the app is open.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Version</a:t>
            </a:r>
            <a:r>
              <a:rPr lang="en-US" sz="1800" dirty="0"/>
              <a:t> – The version of the translationStudio program is displayed.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Check for updates </a:t>
            </a:r>
            <a:r>
              <a:rPr lang="en-US" sz="1800" dirty="0"/>
              <a:t> – Tap to check for updates to translationStudio. This uses an internet connection.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3E6E91B-C600-4098-B683-D757503087B7}"/>
              </a:ext>
            </a:extLst>
          </p:cNvPr>
          <p:cNvSpPr/>
          <p:nvPr/>
        </p:nvSpPr>
        <p:spPr>
          <a:xfrm rot="19691513">
            <a:off x="946794" y="1121666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278" y="1806427"/>
            <a:ext cx="5234560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Server Settings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all of the settings for the server as determined by the program. There is no need to edit any of the settings unless directed by a support technician.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761FE4-B921-46E2-B1CD-1CEDAEF3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35" y="1861911"/>
            <a:ext cx="5019048" cy="382857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94325A5B-193E-4049-8676-2599C277BE4A}"/>
              </a:ext>
            </a:extLst>
          </p:cNvPr>
          <p:cNvSpPr/>
          <p:nvPr/>
        </p:nvSpPr>
        <p:spPr>
          <a:xfrm rot="19691513">
            <a:off x="1656477" y="1967827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908" y="932967"/>
            <a:ext cx="6782092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Legal Settings</a:t>
            </a:r>
          </a:p>
          <a:p>
            <a:pPr marL="0" indent="0">
              <a:buNone/>
            </a:pPr>
            <a:r>
              <a:rPr lang="en-US" sz="2000" dirty="0"/>
              <a:t>You can view important information about the program in this section of the Settings Menu.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License Agreement </a:t>
            </a:r>
            <a:r>
              <a:rPr lang="en-US" sz="2000" dirty="0"/>
              <a:t>- what you are able to do with the content in the program and the content that you create.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Statement of Faith </a:t>
            </a:r>
            <a:r>
              <a:rPr lang="en-US" sz="2000" dirty="0"/>
              <a:t>- you, the user of the program, agreed to agree with this the first time the program was started. Read this to review what the Essentials Beliefs are.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Translation Guidelines </a:t>
            </a:r>
            <a:r>
              <a:rPr lang="en-US" sz="2000" dirty="0"/>
              <a:t>- learn about the guidelines that can help the translator clearly, accurately and naturally translate the text.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Software Licenses </a:t>
            </a:r>
            <a:r>
              <a:rPr lang="en-US" sz="2000" dirty="0"/>
              <a:t>– show all the licenses for the various </a:t>
            </a:r>
            <a:r>
              <a:rPr lang="en-US" sz="2000" dirty="0" err="1"/>
              <a:t>softwares</a:t>
            </a:r>
            <a:r>
              <a:rPr lang="en-US" sz="2000" dirty="0"/>
              <a:t> that are used to create the </a:t>
            </a:r>
            <a:r>
              <a:rPr lang="en-US" sz="2000" dirty="0" err="1"/>
              <a:t>translationStudio</a:t>
            </a:r>
            <a:r>
              <a:rPr lang="en-US" sz="2000" dirty="0"/>
              <a:t> program.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Attribution</a:t>
            </a:r>
            <a:r>
              <a:rPr lang="en-US" sz="2000" dirty="0"/>
              <a:t> - read this document to learn about the restrictions of using the derivative works and name branding.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86FD12-E1A8-4752-973D-E1AD3C7EE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21" y="1151332"/>
            <a:ext cx="3754419" cy="38013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BA76433-141B-46D0-8DEF-689C8339271D}"/>
              </a:ext>
            </a:extLst>
          </p:cNvPr>
          <p:cNvSpPr/>
          <p:nvPr/>
        </p:nvSpPr>
        <p:spPr>
          <a:xfrm rot="3539065">
            <a:off x="1419141" y="3902679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329481"/>
            <a:ext cx="5791200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Advanced Settings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Check Hardware Requirements</a:t>
            </a:r>
            <a:r>
              <a:rPr lang="en-US" dirty="0"/>
              <a:t> – Choose whether to check the hardware when starting the app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Backup Interval -</a:t>
            </a:r>
            <a:r>
              <a:rPr lang="en-US" dirty="0"/>
              <a:t> The program sets the backup to occur every 5 minutes. This can be changed by the end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Logging Level and Developer Tools - </a:t>
            </a:r>
            <a:r>
              <a:rPr lang="en-US" dirty="0"/>
              <a:t>The settings in this area are set by the program and should not be changed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866B66-A529-4DAF-8762-93EE6CE0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2" y="1329481"/>
            <a:ext cx="5921794" cy="2752989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D506D0F8-0C0A-4F4B-8B87-7060BB776FCF}"/>
              </a:ext>
            </a:extLst>
          </p:cNvPr>
          <p:cNvSpPr/>
          <p:nvPr/>
        </p:nvSpPr>
        <p:spPr>
          <a:xfrm rot="3539065">
            <a:off x="764048" y="3679479"/>
            <a:ext cx="2330937" cy="6113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A12C-3F57-4727-9DD3-7C9C3AD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Device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98EB-9DF1-4469-85EA-6A2A4C7F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good thing to do if sharing project with other tablets.</a:t>
            </a:r>
          </a:p>
          <a:p>
            <a:r>
              <a:rPr lang="en-US" dirty="0"/>
              <a:t>To change the device name in Settings: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</a:t>
            </a:r>
            <a:r>
              <a:rPr lang="en-US" b="1" dirty="0"/>
              <a:t>General</a:t>
            </a:r>
            <a:r>
              <a:rPr lang="en-US" dirty="0"/>
              <a:t> tab.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Device Name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the desired name and tap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name is displayed.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A268B-D9BA-49A1-A575-CED70FBE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78" y="2088247"/>
            <a:ext cx="4624706" cy="2033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9B3D88-3A2F-4D10-9FF3-B194BFCE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592" y="4318669"/>
            <a:ext cx="3731074" cy="1560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2A553-D457-4BC6-88AA-F56D638E5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301" y="4318669"/>
            <a:ext cx="4692475" cy="20636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367F22A-3DEF-4670-819B-D2A751879B0D}"/>
              </a:ext>
            </a:extLst>
          </p:cNvPr>
          <p:cNvSpPr/>
          <p:nvPr/>
        </p:nvSpPr>
        <p:spPr>
          <a:xfrm>
            <a:off x="7916235" y="241165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B853A6-BE24-4324-A79A-2D2FFF72D6C5}"/>
              </a:ext>
            </a:extLst>
          </p:cNvPr>
          <p:cNvSpPr/>
          <p:nvPr/>
        </p:nvSpPr>
        <p:spPr>
          <a:xfrm>
            <a:off x="10877754" y="241165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789A35-7F8A-4921-818E-D93AE42331B3}"/>
              </a:ext>
            </a:extLst>
          </p:cNvPr>
          <p:cNvSpPr/>
          <p:nvPr/>
        </p:nvSpPr>
        <p:spPr>
          <a:xfrm>
            <a:off x="4879683" y="4736876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ADDB90-5149-4D54-8922-B3817E13D5DA}"/>
              </a:ext>
            </a:extLst>
          </p:cNvPr>
          <p:cNvSpPr/>
          <p:nvPr/>
        </p:nvSpPr>
        <p:spPr>
          <a:xfrm>
            <a:off x="10877754" y="4621353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099F6D-D1F6-4A7D-86F9-73560FB4BB64}"/>
              </a:ext>
            </a:extLst>
          </p:cNvPr>
          <p:cNvCxnSpPr>
            <a:cxnSpLocks/>
          </p:cNvCxnSpPr>
          <p:nvPr/>
        </p:nvCxnSpPr>
        <p:spPr>
          <a:xfrm flipH="1">
            <a:off x="3753134" y="4975711"/>
            <a:ext cx="11265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2A1829-BDF8-47E9-AE03-A01D8ED0B280}"/>
              </a:ext>
            </a:extLst>
          </p:cNvPr>
          <p:cNvCxnSpPr>
            <a:cxnSpLocks/>
          </p:cNvCxnSpPr>
          <p:nvPr/>
        </p:nvCxnSpPr>
        <p:spPr>
          <a:xfrm>
            <a:off x="5357354" y="4975711"/>
            <a:ext cx="634013" cy="455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5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D967F3D-CC4F-4E95-BB21-7D88B25B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69" y="4608016"/>
            <a:ext cx="3639924" cy="1789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FA12C-3F57-4727-9DD3-7C9C3AD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Translation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98EB-9DF1-4469-85EA-6A2A4C7F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good thing to do if using language with non-Roman characters.</a:t>
            </a:r>
          </a:p>
          <a:p>
            <a:r>
              <a:rPr lang="en-US" dirty="0"/>
              <a:t>To change the translation font size</a:t>
            </a:r>
            <a:br>
              <a:rPr lang="en-US" dirty="0"/>
            </a:br>
            <a:r>
              <a:rPr lang="en-US" dirty="0"/>
              <a:t> in Settings: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</a:t>
            </a:r>
            <a:r>
              <a:rPr lang="en-US" b="1" dirty="0"/>
              <a:t>General</a:t>
            </a:r>
            <a:r>
              <a:rPr lang="en-US" dirty="0"/>
              <a:t> tab.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</a:t>
            </a:r>
            <a:r>
              <a:rPr lang="en-US" b="1" dirty="0"/>
              <a:t>Translation Font Size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Tap the desired font size.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font size is displayed.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A268B-D9BA-49A1-A575-CED70FBE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78" y="2088247"/>
            <a:ext cx="4624706" cy="20338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367F22A-3DEF-4670-819B-D2A751879B0D}"/>
              </a:ext>
            </a:extLst>
          </p:cNvPr>
          <p:cNvSpPr/>
          <p:nvPr/>
        </p:nvSpPr>
        <p:spPr>
          <a:xfrm>
            <a:off x="7916235" y="2411652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B853A6-BE24-4324-A79A-2D2FFF72D6C5}"/>
              </a:ext>
            </a:extLst>
          </p:cNvPr>
          <p:cNvSpPr/>
          <p:nvPr/>
        </p:nvSpPr>
        <p:spPr>
          <a:xfrm>
            <a:off x="11124755" y="3341424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789A35-7F8A-4921-818E-D93AE42331B3}"/>
              </a:ext>
            </a:extLst>
          </p:cNvPr>
          <p:cNvSpPr/>
          <p:nvPr/>
        </p:nvSpPr>
        <p:spPr>
          <a:xfrm>
            <a:off x="4961569" y="5586091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6971C1-B53F-42EE-A468-9CA67F0B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678" y="4343026"/>
            <a:ext cx="4664582" cy="247096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2ADDB90-5149-4D54-8922-B3817E13D5DA}"/>
              </a:ext>
            </a:extLst>
          </p:cNvPr>
          <p:cNvSpPr/>
          <p:nvPr/>
        </p:nvSpPr>
        <p:spPr>
          <a:xfrm>
            <a:off x="11124755" y="5670763"/>
            <a:ext cx="477671" cy="47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099F6D-D1F6-4A7D-86F9-73560FB4BB64}"/>
              </a:ext>
            </a:extLst>
          </p:cNvPr>
          <p:cNvCxnSpPr>
            <a:cxnSpLocks/>
          </p:cNvCxnSpPr>
          <p:nvPr/>
        </p:nvCxnSpPr>
        <p:spPr>
          <a:xfrm flipH="1">
            <a:off x="3452884" y="5824926"/>
            <a:ext cx="1508686" cy="238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88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49786</TotalTime>
  <Words>2593</Words>
  <Application>Microsoft Office PowerPoint</Application>
  <PresentationFormat>Widescreen</PresentationFormat>
  <Paragraphs>161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translationStudio for Android</vt:lpstr>
      <vt:lpstr>What Is This Presentation About?</vt:lpstr>
      <vt:lpstr>Accessing Settings</vt:lpstr>
      <vt:lpstr>Settings Menu</vt:lpstr>
      <vt:lpstr>Settings Menu</vt:lpstr>
      <vt:lpstr>Settings Menu</vt:lpstr>
      <vt:lpstr>Settings Menu</vt:lpstr>
      <vt:lpstr>Changing the Device Name</vt:lpstr>
      <vt:lpstr>Changing the Translation Font Size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135</cp:revision>
  <cp:lastPrinted>2018-02-06T14:58:19Z</cp:lastPrinted>
  <dcterms:created xsi:type="dcterms:W3CDTF">2017-12-18T19:21:48Z</dcterms:created>
  <dcterms:modified xsi:type="dcterms:W3CDTF">2018-06-21T16:34:10Z</dcterms:modified>
</cp:coreProperties>
</file>