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8" r:id="rId3"/>
    <p:sldId id="329" r:id="rId4"/>
    <p:sldId id="330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82" r:id="rId13"/>
    <p:sldId id="318" r:id="rId14"/>
    <p:sldId id="287" r:id="rId15"/>
    <p:sldId id="307" r:id="rId16"/>
    <p:sldId id="308" r:id="rId17"/>
    <p:sldId id="309" r:id="rId18"/>
    <p:sldId id="310" r:id="rId19"/>
    <p:sldId id="311" r:id="rId20"/>
    <p:sldId id="312" r:id="rId21"/>
    <p:sldId id="319" r:id="rId22"/>
    <p:sldId id="320" r:id="rId23"/>
    <p:sldId id="321" r:id="rId24"/>
    <p:sldId id="322" r:id="rId25"/>
    <p:sldId id="325" r:id="rId26"/>
    <p:sldId id="326" r:id="rId27"/>
    <p:sldId id="313" r:id="rId28"/>
    <p:sldId id="315" r:id="rId29"/>
    <p:sldId id="316" r:id="rId30"/>
    <p:sldId id="317" r:id="rId31"/>
    <p:sldId id="314" r:id="rId32"/>
    <p:sldId id="327" r:id="rId33"/>
    <p:sldId id="328" r:id="rId34"/>
    <p:sldId id="299" r:id="rId35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6095" autoAdjust="0"/>
  </p:normalViewPr>
  <p:slideViewPr>
    <p:cSldViewPr snapToGrid="0">
      <p:cViewPr varScale="1">
        <p:scale>
          <a:sx n="69" d="100"/>
          <a:sy n="69" d="100"/>
        </p:scale>
        <p:origin x="9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741652" lvl="1" indent="-202270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741652" lvl="1" indent="-202270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202270" indent="-202270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tS,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gif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5.gif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F8740-3207-4EA9-A218-45E0DB3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F61873-4C30-4261-98ED-BBE3F665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Performing Translation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translationStudio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6924597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1627094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1627094" y="3838162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1627094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1627094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1627094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1627094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1627094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1627094" y="241277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3623982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1573306" y="115872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1573306" y="254361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1573306" y="326239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1573306" y="3953029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1573306" y="4646463"/>
            <a:ext cx="158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1573306" y="5204490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Terms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1573306" y="5930621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Verse by Verse     </a:t>
            </a:r>
            <a:br>
              <a:rPr lang="en-US" sz="2400" dirty="0"/>
            </a:br>
            <a:r>
              <a:rPr lang="en-US" sz="2400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1573306" y="1836243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3726425" y="1158725"/>
            <a:ext cx="7492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rbel" panose="020B0503020204020204" pitchFamily="34" charset="0"/>
              </a:rPr>
              <a:t>In Chapter view, read the entire chapter in the source text.</a:t>
            </a:r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3726425" y="2344563"/>
            <a:ext cx="8119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Has been done for you – see the Chunk view;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3726426" y="3769032"/>
            <a:ext cx="801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3726424" y="3129951"/>
            <a:ext cx="812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Tap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3726424" y="4488103"/>
            <a:ext cx="830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have a partner compare translation draft with source and discuss corrections; use the resources to help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3726424" y="5365854"/>
            <a:ext cx="515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3726425" y="5959767"/>
            <a:ext cx="699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3726425" y="1836243"/>
            <a:ext cx="1922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 offline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Drafting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result of the drafting steps is a first draft of the translation.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84C12-267C-407C-B138-0872394C11FD}"/>
              </a:ext>
            </a:extLst>
          </p:cNvPr>
          <p:cNvGrpSpPr/>
          <p:nvPr/>
        </p:nvGrpSpPr>
        <p:grpSpPr>
          <a:xfrm>
            <a:off x="1484310" y="2148110"/>
            <a:ext cx="9311486" cy="2779252"/>
            <a:chOff x="1484310" y="3256474"/>
            <a:chExt cx="9311486" cy="2779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B9FA5-A06C-47BE-90C1-DD1899F3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296" y="3256474"/>
              <a:ext cx="1714500" cy="2333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DB1B02-F030-43CD-86EB-BDB94CF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968" y="3256474"/>
              <a:ext cx="1714500" cy="2333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F764-28F7-45CD-AD24-0A83A523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0" y="3256474"/>
              <a:ext cx="1714500" cy="23336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49CAD5-432B-4460-A8E4-4C859E07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639" y="3256474"/>
              <a:ext cx="1714500" cy="23336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1784356" y="563868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Consume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327873" y="5638684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Verbalize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996085" y="566639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Chunk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337229" y="563868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Blind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A318C7-DBF9-4857-9356-2B73138C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65" y="2834409"/>
            <a:ext cx="6888410" cy="3906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92" y="39818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6" y="2871514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AE785-CB45-459E-AFF9-A3902A9C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0" y="3007994"/>
            <a:ext cx="6582332" cy="3732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9829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9745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AE785-CB45-459E-AFF9-A3902A9C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0" y="3007994"/>
            <a:ext cx="6582332" cy="3732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9829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9745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07FE0-DEDB-4049-B7ED-8890D198C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80" y="3954748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CBFCA-5D1C-49A9-88F5-7270B7E3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95372"/>
            <a:ext cx="6574506" cy="372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50829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4724400" y="2370201"/>
            <a:ext cx="5708073" cy="2215654"/>
            <a:chOff x="4724400" y="2370201"/>
            <a:chExt cx="5708073" cy="22156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/>
            <p:nvPr/>
          </p:nvCxnSpPr>
          <p:spPr>
            <a:xfrm flipH="1">
              <a:off x="8077200" y="2370201"/>
              <a:ext cx="277091" cy="102725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1F277-F5D9-4E40-8764-EAD536F6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87728"/>
            <a:ext cx="6574506" cy="373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48058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80" y="3326949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four steps of MAST are the checking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of the checking steps is a level one checked translation.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D22A3-F5BE-4087-A064-DCA98597BEC9}"/>
              </a:ext>
            </a:extLst>
          </p:cNvPr>
          <p:cNvGrpSpPr/>
          <p:nvPr/>
        </p:nvGrpSpPr>
        <p:grpSpPr>
          <a:xfrm>
            <a:off x="1597304" y="2321740"/>
            <a:ext cx="9939050" cy="2841139"/>
            <a:chOff x="1597304" y="3194587"/>
            <a:chExt cx="9939050" cy="2841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2219261" y="566639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Self Edit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733576" y="56663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Peer Edit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570704" y="5666394"/>
              <a:ext cx="248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Important Terms Check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67373" y="5666394"/>
              <a:ext cx="225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Verse by Verse Check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B5A4FD-7CDA-4A04-B4C0-9A8BC3A1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337" y="3218399"/>
              <a:ext cx="2266950" cy="2286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763B7D-3296-4031-81F6-59056716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99652E-E024-49F6-A2DD-B8646783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E6D175-6A88-4E11-AA0C-1A6E9FD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354" y="3227924"/>
              <a:ext cx="2286000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20BB9B-AAA9-478D-A478-A051A88D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36" y="2987728"/>
            <a:ext cx="6574506" cy="373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2587253" y="360732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C325B-458F-4F11-9582-E3E9C32B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33" y="2987727"/>
            <a:ext cx="6616309" cy="3735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any of the checking steps, you can use </a:t>
            </a:r>
            <a:r>
              <a:rPr lang="en-US" dirty="0" err="1"/>
              <a:t>translationStudio’s</a:t>
            </a:r>
            <a:r>
              <a:rPr lang="en-US" dirty="0"/>
              <a:t> resources to help.</a:t>
            </a:r>
          </a:p>
          <a:p>
            <a:r>
              <a:rPr lang="en-US" dirty="0"/>
              <a:t>In the check view, swipe the screen left to show the resources.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0442FC-08FE-4066-800D-96F5D266A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79" y="3274709"/>
            <a:ext cx="1402434" cy="142088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C325B-458F-4F11-9582-E3E9C32B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33" y="2987727"/>
            <a:ext cx="6616309" cy="3735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856742" y="3422862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9429235" y="3423078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941985" y="3414428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show detailed information and/or translation suggestions about a word or phrase in the chunk.</a:t>
            </a:r>
          </a:p>
          <a:p>
            <a:r>
              <a:rPr lang="en-US" dirty="0"/>
              <a:t>Tap the Notes tab.</a:t>
            </a:r>
          </a:p>
          <a:p>
            <a:r>
              <a:rPr lang="en-US" dirty="0"/>
              <a:t>Tap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Tap CLOSE to close the note.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EDE00-AB92-49CE-83E7-4475F5B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59" y="2194037"/>
            <a:ext cx="3276190" cy="4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4" y="1852530"/>
            <a:ext cx="1402434" cy="1420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06" y="2992056"/>
            <a:ext cx="1402434" cy="142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2886F-0614-4F71-A132-BEA85B77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4" y="2213261"/>
            <a:ext cx="3247619" cy="463809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48A826-44AC-4913-8A76-FCB554E28FE6}"/>
              </a:ext>
            </a:extLst>
          </p:cNvPr>
          <p:cNvGrpSpPr/>
          <p:nvPr/>
        </p:nvGrpSpPr>
        <p:grpSpPr>
          <a:xfrm>
            <a:off x="4676503" y="3709851"/>
            <a:ext cx="5599866" cy="516392"/>
            <a:chOff x="4676503" y="3709851"/>
            <a:chExt cx="5599866" cy="5163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7084A9-5E4D-42D8-971A-203B31F440F7}"/>
                </a:ext>
              </a:extLst>
            </p:cNvPr>
            <p:cNvSpPr/>
            <p:nvPr/>
          </p:nvSpPr>
          <p:spPr>
            <a:xfrm>
              <a:off x="7600844" y="3774758"/>
              <a:ext cx="2675525" cy="451485"/>
            </a:xfrm>
            <a:custGeom>
              <a:avLst/>
              <a:gdLst>
                <a:gd name="connsiteX0" fmla="*/ 886265 w 2613094"/>
                <a:gd name="connsiteY0" fmla="*/ 5715 h 385763"/>
                <a:gd name="connsiteX1" fmla="*/ 886265 w 2613094"/>
                <a:gd name="connsiteY1" fmla="*/ 5715 h 385763"/>
                <a:gd name="connsiteX2" fmla="*/ 1697795 w 2613094"/>
                <a:gd name="connsiteY2" fmla="*/ 2858 h 385763"/>
                <a:gd name="connsiteX3" fmla="*/ 1772090 w 2613094"/>
                <a:gd name="connsiteY3" fmla="*/ 0 h 385763"/>
                <a:gd name="connsiteX4" fmla="*/ 2174997 w 2613094"/>
                <a:gd name="connsiteY4" fmla="*/ 2858 h 385763"/>
                <a:gd name="connsiteX5" fmla="*/ 2440745 w 2613094"/>
                <a:gd name="connsiteY5" fmla="*/ 8573 h 385763"/>
                <a:gd name="connsiteX6" fmla="*/ 2486465 w 2613094"/>
                <a:gd name="connsiteY6" fmla="*/ 11430 h 385763"/>
                <a:gd name="connsiteX7" fmla="*/ 2569332 w 2613094"/>
                <a:gd name="connsiteY7" fmla="*/ 14288 h 385763"/>
                <a:gd name="connsiteX8" fmla="*/ 2586477 w 2613094"/>
                <a:gd name="connsiteY8" fmla="*/ 20003 h 385763"/>
                <a:gd name="connsiteX9" fmla="*/ 2597907 w 2613094"/>
                <a:gd name="connsiteY9" fmla="*/ 40005 h 385763"/>
                <a:gd name="connsiteX10" fmla="*/ 2606480 w 2613094"/>
                <a:gd name="connsiteY10" fmla="*/ 57150 h 385763"/>
                <a:gd name="connsiteX11" fmla="*/ 2595050 w 2613094"/>
                <a:gd name="connsiteY11" fmla="*/ 168593 h 385763"/>
                <a:gd name="connsiteX12" fmla="*/ 2586477 w 2613094"/>
                <a:gd name="connsiteY12" fmla="*/ 171450 h 385763"/>
                <a:gd name="connsiteX13" fmla="*/ 2580762 w 2613094"/>
                <a:gd name="connsiteY13" fmla="*/ 180023 h 385763"/>
                <a:gd name="connsiteX14" fmla="*/ 2569332 w 2613094"/>
                <a:gd name="connsiteY14" fmla="*/ 182880 h 385763"/>
                <a:gd name="connsiteX15" fmla="*/ 2552187 w 2613094"/>
                <a:gd name="connsiteY15" fmla="*/ 185738 h 385763"/>
                <a:gd name="connsiteX16" fmla="*/ 2540757 w 2613094"/>
                <a:gd name="connsiteY16" fmla="*/ 188595 h 385763"/>
                <a:gd name="connsiteX17" fmla="*/ 2509325 w 2613094"/>
                <a:gd name="connsiteY17" fmla="*/ 191453 h 385763"/>
                <a:gd name="connsiteX18" fmla="*/ 2277867 w 2613094"/>
                <a:gd name="connsiteY18" fmla="*/ 197168 h 385763"/>
                <a:gd name="connsiteX19" fmla="*/ 2235005 w 2613094"/>
                <a:gd name="connsiteY19" fmla="*/ 202883 h 385763"/>
                <a:gd name="connsiteX20" fmla="*/ 2043552 w 2613094"/>
                <a:gd name="connsiteY20" fmla="*/ 205740 h 385763"/>
                <a:gd name="connsiteX21" fmla="*/ 2034980 w 2613094"/>
                <a:gd name="connsiteY21" fmla="*/ 208598 h 385763"/>
                <a:gd name="connsiteX22" fmla="*/ 1663505 w 2613094"/>
                <a:gd name="connsiteY22" fmla="*/ 205740 h 385763"/>
                <a:gd name="connsiteX23" fmla="*/ 1637787 w 2613094"/>
                <a:gd name="connsiteY23" fmla="*/ 202883 h 385763"/>
                <a:gd name="connsiteX24" fmla="*/ 1523487 w 2613094"/>
                <a:gd name="connsiteY24" fmla="*/ 200025 h 385763"/>
                <a:gd name="connsiteX25" fmla="*/ 1463480 w 2613094"/>
                <a:gd name="connsiteY25" fmla="*/ 191453 h 385763"/>
                <a:gd name="connsiteX26" fmla="*/ 1443477 w 2613094"/>
                <a:gd name="connsiteY26" fmla="*/ 185738 h 385763"/>
                <a:gd name="connsiteX27" fmla="*/ 1423475 w 2613094"/>
                <a:gd name="connsiteY27" fmla="*/ 188595 h 385763"/>
                <a:gd name="connsiteX28" fmla="*/ 1417760 w 2613094"/>
                <a:gd name="connsiteY28" fmla="*/ 205740 h 385763"/>
                <a:gd name="connsiteX29" fmla="*/ 1412045 w 2613094"/>
                <a:gd name="connsiteY29" fmla="*/ 240030 h 385763"/>
                <a:gd name="connsiteX30" fmla="*/ 1409187 w 2613094"/>
                <a:gd name="connsiteY30" fmla="*/ 325755 h 385763"/>
                <a:gd name="connsiteX31" fmla="*/ 1406330 w 2613094"/>
                <a:gd name="connsiteY31" fmla="*/ 342900 h 385763"/>
                <a:gd name="connsiteX32" fmla="*/ 1403472 w 2613094"/>
                <a:gd name="connsiteY32" fmla="*/ 351473 h 385763"/>
                <a:gd name="connsiteX33" fmla="*/ 1380612 w 2613094"/>
                <a:gd name="connsiteY33" fmla="*/ 362903 h 385763"/>
                <a:gd name="connsiteX34" fmla="*/ 1309175 w 2613094"/>
                <a:gd name="connsiteY34" fmla="*/ 368618 h 385763"/>
                <a:gd name="connsiteX35" fmla="*/ 1269170 w 2613094"/>
                <a:gd name="connsiteY35" fmla="*/ 368618 h 385763"/>
                <a:gd name="connsiteX36" fmla="*/ 17585 w 2613094"/>
                <a:gd name="connsiteY36" fmla="*/ 385763 h 385763"/>
                <a:gd name="connsiteX37" fmla="*/ 9012 w 2613094"/>
                <a:gd name="connsiteY37" fmla="*/ 320040 h 385763"/>
                <a:gd name="connsiteX38" fmla="*/ 3297 w 2613094"/>
                <a:gd name="connsiteY38" fmla="*/ 297180 h 385763"/>
                <a:gd name="connsiteX39" fmla="*/ 6155 w 2613094"/>
                <a:gd name="connsiteY39" fmla="*/ 228600 h 385763"/>
                <a:gd name="connsiteX40" fmla="*/ 51875 w 2613094"/>
                <a:gd name="connsiteY40" fmla="*/ 222885 h 385763"/>
                <a:gd name="connsiteX41" fmla="*/ 69020 w 2613094"/>
                <a:gd name="connsiteY41" fmla="*/ 220028 h 385763"/>
                <a:gd name="connsiteX42" fmla="*/ 86165 w 2613094"/>
                <a:gd name="connsiteY42" fmla="*/ 211455 h 385763"/>
                <a:gd name="connsiteX43" fmla="*/ 109025 w 2613094"/>
                <a:gd name="connsiteY43" fmla="*/ 205740 h 385763"/>
                <a:gd name="connsiteX44" fmla="*/ 660522 w 2613094"/>
                <a:gd name="connsiteY44" fmla="*/ 208598 h 385763"/>
                <a:gd name="connsiteX45" fmla="*/ 671952 w 2613094"/>
                <a:gd name="connsiteY45" fmla="*/ 211455 h 385763"/>
                <a:gd name="connsiteX46" fmla="*/ 700527 w 2613094"/>
                <a:gd name="connsiteY46" fmla="*/ 214313 h 385763"/>
                <a:gd name="connsiteX47" fmla="*/ 757677 w 2613094"/>
                <a:gd name="connsiteY47" fmla="*/ 217170 h 385763"/>
                <a:gd name="connsiteX48" fmla="*/ 869120 w 2613094"/>
                <a:gd name="connsiteY48" fmla="*/ 205740 h 385763"/>
                <a:gd name="connsiteX49" fmla="*/ 871977 w 2613094"/>
                <a:gd name="connsiteY49" fmla="*/ 197168 h 385763"/>
                <a:gd name="connsiteX50" fmla="*/ 886265 w 2613094"/>
                <a:gd name="connsiteY50" fmla="*/ 5715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3094" h="385763">
                  <a:moveTo>
                    <a:pt x="886265" y="5715"/>
                  </a:moveTo>
                  <a:lnTo>
                    <a:pt x="886265" y="5715"/>
                  </a:lnTo>
                  <a:lnTo>
                    <a:pt x="1697795" y="2858"/>
                  </a:lnTo>
                  <a:cubicBezTo>
                    <a:pt x="1722578" y="2698"/>
                    <a:pt x="1747307" y="0"/>
                    <a:pt x="1772090" y="0"/>
                  </a:cubicBezTo>
                  <a:lnTo>
                    <a:pt x="2174997" y="2858"/>
                  </a:lnTo>
                  <a:cubicBezTo>
                    <a:pt x="2332946" y="10036"/>
                    <a:pt x="2128159" y="1387"/>
                    <a:pt x="2440745" y="8573"/>
                  </a:cubicBezTo>
                  <a:cubicBezTo>
                    <a:pt x="2456011" y="8924"/>
                    <a:pt x="2471210" y="10752"/>
                    <a:pt x="2486465" y="11430"/>
                  </a:cubicBezTo>
                  <a:lnTo>
                    <a:pt x="2569332" y="14288"/>
                  </a:lnTo>
                  <a:cubicBezTo>
                    <a:pt x="2575047" y="16193"/>
                    <a:pt x="2581465" y="16661"/>
                    <a:pt x="2586477" y="20003"/>
                  </a:cubicBezTo>
                  <a:cubicBezTo>
                    <a:pt x="2596843" y="26914"/>
                    <a:pt x="2593553" y="31297"/>
                    <a:pt x="2597907" y="40005"/>
                  </a:cubicBezTo>
                  <a:cubicBezTo>
                    <a:pt x="2608989" y="62170"/>
                    <a:pt x="2599294" y="35598"/>
                    <a:pt x="2606480" y="57150"/>
                  </a:cubicBezTo>
                  <a:cubicBezTo>
                    <a:pt x="2606140" y="69390"/>
                    <a:pt x="2627567" y="146915"/>
                    <a:pt x="2595050" y="168593"/>
                  </a:cubicBezTo>
                  <a:cubicBezTo>
                    <a:pt x="2592544" y="170264"/>
                    <a:pt x="2589335" y="170498"/>
                    <a:pt x="2586477" y="171450"/>
                  </a:cubicBezTo>
                  <a:cubicBezTo>
                    <a:pt x="2584572" y="174308"/>
                    <a:pt x="2583620" y="178118"/>
                    <a:pt x="2580762" y="180023"/>
                  </a:cubicBezTo>
                  <a:cubicBezTo>
                    <a:pt x="2577494" y="182201"/>
                    <a:pt x="2573183" y="182110"/>
                    <a:pt x="2569332" y="182880"/>
                  </a:cubicBezTo>
                  <a:cubicBezTo>
                    <a:pt x="2563651" y="184016"/>
                    <a:pt x="2557868" y="184602"/>
                    <a:pt x="2552187" y="185738"/>
                  </a:cubicBezTo>
                  <a:cubicBezTo>
                    <a:pt x="2548336" y="186508"/>
                    <a:pt x="2544650" y="188076"/>
                    <a:pt x="2540757" y="188595"/>
                  </a:cubicBezTo>
                  <a:cubicBezTo>
                    <a:pt x="2530329" y="189985"/>
                    <a:pt x="2519834" y="190964"/>
                    <a:pt x="2509325" y="191453"/>
                  </a:cubicBezTo>
                  <a:cubicBezTo>
                    <a:pt x="2452007" y="194119"/>
                    <a:pt x="2324711" y="196212"/>
                    <a:pt x="2277867" y="197168"/>
                  </a:cubicBezTo>
                  <a:cubicBezTo>
                    <a:pt x="2260070" y="201616"/>
                    <a:pt x="2260062" y="202241"/>
                    <a:pt x="2235005" y="202883"/>
                  </a:cubicBezTo>
                  <a:cubicBezTo>
                    <a:pt x="2171201" y="204519"/>
                    <a:pt x="2107370" y="204788"/>
                    <a:pt x="2043552" y="205740"/>
                  </a:cubicBezTo>
                  <a:cubicBezTo>
                    <a:pt x="2040695" y="206693"/>
                    <a:pt x="2037992" y="208598"/>
                    <a:pt x="2034980" y="208598"/>
                  </a:cubicBezTo>
                  <a:lnTo>
                    <a:pt x="1663505" y="205740"/>
                  </a:lnTo>
                  <a:cubicBezTo>
                    <a:pt x="1654880" y="205616"/>
                    <a:pt x="1646405" y="203235"/>
                    <a:pt x="1637787" y="202883"/>
                  </a:cubicBezTo>
                  <a:cubicBezTo>
                    <a:pt x="1599707" y="201329"/>
                    <a:pt x="1561587" y="200978"/>
                    <a:pt x="1523487" y="200025"/>
                  </a:cubicBezTo>
                  <a:cubicBezTo>
                    <a:pt x="1480689" y="192892"/>
                    <a:pt x="1500714" y="195589"/>
                    <a:pt x="1463480" y="191453"/>
                  </a:cubicBezTo>
                  <a:cubicBezTo>
                    <a:pt x="1459435" y="190105"/>
                    <a:pt x="1447068" y="185738"/>
                    <a:pt x="1443477" y="185738"/>
                  </a:cubicBezTo>
                  <a:cubicBezTo>
                    <a:pt x="1436742" y="185738"/>
                    <a:pt x="1430142" y="187643"/>
                    <a:pt x="1423475" y="188595"/>
                  </a:cubicBezTo>
                  <a:cubicBezTo>
                    <a:pt x="1421570" y="194310"/>
                    <a:pt x="1418942" y="199833"/>
                    <a:pt x="1417760" y="205740"/>
                  </a:cubicBezTo>
                  <a:cubicBezTo>
                    <a:pt x="1413581" y="226632"/>
                    <a:pt x="1415589" y="215220"/>
                    <a:pt x="1412045" y="240030"/>
                  </a:cubicBezTo>
                  <a:cubicBezTo>
                    <a:pt x="1411092" y="268605"/>
                    <a:pt x="1410773" y="297208"/>
                    <a:pt x="1409187" y="325755"/>
                  </a:cubicBezTo>
                  <a:cubicBezTo>
                    <a:pt x="1408866" y="331540"/>
                    <a:pt x="1407587" y="337244"/>
                    <a:pt x="1406330" y="342900"/>
                  </a:cubicBezTo>
                  <a:cubicBezTo>
                    <a:pt x="1405677" y="345841"/>
                    <a:pt x="1405400" y="349159"/>
                    <a:pt x="1403472" y="351473"/>
                  </a:cubicBezTo>
                  <a:cubicBezTo>
                    <a:pt x="1395313" y="361263"/>
                    <a:pt x="1391374" y="359828"/>
                    <a:pt x="1380612" y="362903"/>
                  </a:cubicBezTo>
                  <a:cubicBezTo>
                    <a:pt x="1347537" y="372353"/>
                    <a:pt x="1407107" y="365897"/>
                    <a:pt x="1309175" y="368618"/>
                  </a:cubicBezTo>
                  <a:cubicBezTo>
                    <a:pt x="1295845" y="368988"/>
                    <a:pt x="1282505" y="368618"/>
                    <a:pt x="1269170" y="368618"/>
                  </a:cubicBezTo>
                  <a:lnTo>
                    <a:pt x="17585" y="385763"/>
                  </a:lnTo>
                  <a:cubicBezTo>
                    <a:pt x="15904" y="370639"/>
                    <a:pt x="11785" y="331131"/>
                    <a:pt x="9012" y="320040"/>
                  </a:cubicBezTo>
                  <a:lnTo>
                    <a:pt x="3297" y="297180"/>
                  </a:lnTo>
                  <a:cubicBezTo>
                    <a:pt x="4250" y="274320"/>
                    <a:pt x="-6366" y="247750"/>
                    <a:pt x="6155" y="228600"/>
                  </a:cubicBezTo>
                  <a:cubicBezTo>
                    <a:pt x="14560" y="215745"/>
                    <a:pt x="36725" y="225410"/>
                    <a:pt x="51875" y="222885"/>
                  </a:cubicBezTo>
                  <a:lnTo>
                    <a:pt x="69020" y="220028"/>
                  </a:lnTo>
                  <a:cubicBezTo>
                    <a:pt x="90572" y="212842"/>
                    <a:pt x="64000" y="222537"/>
                    <a:pt x="86165" y="211455"/>
                  </a:cubicBezTo>
                  <a:cubicBezTo>
                    <a:pt x="92021" y="208527"/>
                    <a:pt x="103594" y="206826"/>
                    <a:pt x="109025" y="205740"/>
                  </a:cubicBezTo>
                  <a:lnTo>
                    <a:pt x="660522" y="208598"/>
                  </a:lnTo>
                  <a:cubicBezTo>
                    <a:pt x="664449" y="208638"/>
                    <a:pt x="668064" y="210900"/>
                    <a:pt x="671952" y="211455"/>
                  </a:cubicBezTo>
                  <a:cubicBezTo>
                    <a:pt x="681428" y="212809"/>
                    <a:pt x="690976" y="213676"/>
                    <a:pt x="700527" y="214313"/>
                  </a:cubicBezTo>
                  <a:cubicBezTo>
                    <a:pt x="719559" y="215582"/>
                    <a:pt x="738627" y="216218"/>
                    <a:pt x="757677" y="217170"/>
                  </a:cubicBezTo>
                  <a:cubicBezTo>
                    <a:pt x="801098" y="215997"/>
                    <a:pt x="850254" y="243475"/>
                    <a:pt x="869120" y="205740"/>
                  </a:cubicBezTo>
                  <a:cubicBezTo>
                    <a:pt x="870467" y="203046"/>
                    <a:pt x="871025" y="200025"/>
                    <a:pt x="871977" y="197168"/>
                  </a:cubicBezTo>
                  <a:cubicBezTo>
                    <a:pt x="874966" y="23814"/>
                    <a:pt x="874835" y="86686"/>
                    <a:pt x="886265" y="5715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D74922-12B3-4632-829F-D1B1269224FF}"/>
                </a:ext>
              </a:extLst>
            </p:cNvPr>
            <p:cNvCxnSpPr>
              <a:endCxn id="8" idx="39"/>
            </p:cNvCxnSpPr>
            <p:nvPr/>
          </p:nvCxnSpPr>
          <p:spPr>
            <a:xfrm>
              <a:off x="4676503" y="3709851"/>
              <a:ext cx="2930643" cy="3324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71" y="1852530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Tap the Words tab.</a:t>
            </a:r>
          </a:p>
          <a:p>
            <a:r>
              <a:rPr lang="en-US" dirty="0"/>
              <a:t>Tap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Tap CLOSE to close the 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EDE00-AB92-49CE-83E7-4475F5B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59" y="2194037"/>
            <a:ext cx="3276190" cy="4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13" y="1852530"/>
            <a:ext cx="1402434" cy="1420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C04E3-89C1-49AC-8365-8386F828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58" y="2194037"/>
            <a:ext cx="3247619" cy="43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06" y="2992056"/>
            <a:ext cx="1402434" cy="142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989E8-DF49-4324-9BAA-5A5AB6E5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806" y="2203307"/>
            <a:ext cx="3228571" cy="46153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777345" y="3702500"/>
            <a:ext cx="1981200" cy="2596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0" y="1831215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2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Tap the Questions tab.</a:t>
            </a:r>
          </a:p>
          <a:p>
            <a:r>
              <a:rPr lang="en-US" dirty="0"/>
              <a:t>Tap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Tap CLOSE to close the question.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EDE00-AB92-49CE-83E7-4475F5B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59" y="2194037"/>
            <a:ext cx="3276190" cy="4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6349">
            <a:off x="9592678" y="2099995"/>
            <a:ext cx="1402434" cy="142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C6DEC-5CBB-42F9-A67B-8A2A2219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545" y="2191339"/>
            <a:ext cx="3305259" cy="41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54" y="2392380"/>
            <a:ext cx="1402434" cy="142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B13EB-CDAD-45F5-8550-D7971616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651" y="2200920"/>
            <a:ext cx="3311045" cy="4203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29" y="1854275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FA3584-85A6-4476-9E97-6E0167AB17B5}"/>
              </a:ext>
            </a:extLst>
          </p:cNvPr>
          <p:cNvGrpSpPr/>
          <p:nvPr/>
        </p:nvGrpSpPr>
        <p:grpSpPr>
          <a:xfrm>
            <a:off x="2587253" y="2987728"/>
            <a:ext cx="8198589" cy="3736200"/>
            <a:chOff x="2587253" y="2987728"/>
            <a:chExt cx="8198589" cy="373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CA1487-2A37-418A-9DD6-905F0063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336" y="2987728"/>
              <a:ext cx="6574506" cy="37362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EFCF8A-A292-4C5F-804E-C5613923E5FD}"/>
                </a:ext>
              </a:extLst>
            </p:cNvPr>
            <p:cNvSpPr/>
            <p:nvPr/>
          </p:nvSpPr>
          <p:spPr>
            <a:xfrm>
              <a:off x="4026093" y="3616663"/>
              <a:ext cx="573206" cy="36849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BF48D8-AD33-47B5-BBD7-C5F5A5E4E4EC}"/>
                </a:ext>
              </a:extLst>
            </p:cNvPr>
            <p:cNvSpPr txBox="1"/>
            <p:nvPr/>
          </p:nvSpPr>
          <p:spPr>
            <a:xfrm>
              <a:off x="2587253" y="3615821"/>
              <a:ext cx="1624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Check view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10317707" y="4988091"/>
            <a:ext cx="2039900" cy="646331"/>
            <a:chOff x="10317707" y="4988091"/>
            <a:chExt cx="2039900" cy="6463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7707" y="5311257"/>
              <a:ext cx="72560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086092" y="4988091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6FA71A-698E-487A-BB6A-732825DF35DE}"/>
              </a:ext>
            </a:extLst>
          </p:cNvPr>
          <p:cNvGrpSpPr/>
          <p:nvPr/>
        </p:nvGrpSpPr>
        <p:grpSpPr>
          <a:xfrm>
            <a:off x="9034818" y="5836525"/>
            <a:ext cx="3325061" cy="646331"/>
            <a:chOff x="9034818" y="5836525"/>
            <a:chExt cx="3325061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/>
            <p:nvPr/>
          </p:nvCxnSpPr>
          <p:spPr>
            <a:xfrm flipH="1">
              <a:off x="9034818" y="6127845"/>
              <a:ext cx="19789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1088364" y="5836525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231154" y="3762273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526" y="3214374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E72F7-6B6C-4FF7-B9F6-F98DCF75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2" y="2994672"/>
            <a:ext cx="6604391" cy="3729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8817625" y="3762273"/>
            <a:ext cx="2023064" cy="981219"/>
            <a:chOff x="8817625" y="3762273"/>
            <a:chExt cx="2023064" cy="98121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10160392" y="376227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Tap check mark</a:t>
            </a:r>
            <a:br>
              <a:rPr lang="en-US" dirty="0"/>
            </a:br>
            <a:r>
              <a:rPr lang="en-US" dirty="0"/>
              <a:t>to save.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299206" y="294880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40" y="2440627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5423A2-D2D6-44BE-B034-54C64865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3" y="2967376"/>
            <a:ext cx="6652727" cy="3756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Tap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23" y="4207154"/>
            <a:ext cx="1402434" cy="142088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B1AEE-9CBC-4A50-BF12-056F960F9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113" y="2948364"/>
            <a:ext cx="6652727" cy="3756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64" y="4745590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translationStudio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translationStudio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02B73F-E1F4-412E-9835-8022C411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83" y="2967375"/>
            <a:ext cx="6619057" cy="3737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Tap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64" y="5581412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1484308" y="521556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dirty="0"/>
              <a:t>Mark chunk </a:t>
            </a:r>
            <a:br>
              <a:rPr lang="en-US" dirty="0"/>
            </a:br>
            <a:r>
              <a:rPr lang="en-US" dirty="0"/>
              <a:t>complete.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353D0-85EA-4950-B719-083BD7474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781" y="2967374"/>
            <a:ext cx="6619059" cy="3737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0D566-7735-4897-B89D-A49E8AA52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68" y="4440808"/>
            <a:ext cx="1402434" cy="142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B2B37-2563-49F3-B76F-664C3C9AF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781" y="2954311"/>
            <a:ext cx="6619059" cy="37375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7772400" y="5375564"/>
            <a:ext cx="3117273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1D6D8B-D7A1-4743-8C9C-905FC6B2E8F9}"/>
              </a:ext>
            </a:extLst>
          </p:cNvPr>
          <p:cNvGrpSpPr/>
          <p:nvPr/>
        </p:nvGrpSpPr>
        <p:grpSpPr>
          <a:xfrm>
            <a:off x="8481216" y="3724472"/>
            <a:ext cx="2398684" cy="531669"/>
            <a:chOff x="8481216" y="3724472"/>
            <a:chExt cx="2398684" cy="531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755F54-841B-4F2E-9112-335221A96D1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434350" y="3810591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1899946" y="6028753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dirty="0"/>
              <a:t>Do all chunks </a:t>
            </a:r>
            <a:br>
              <a:rPr lang="en-US" dirty="0"/>
            </a:br>
            <a:r>
              <a:rPr lang="en-US" dirty="0"/>
              <a:t>in passage.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7EA07-9183-4F31-B7D3-0BA0ABF20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3" y="491179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tap the “Chunk Completed” toggle, and then 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D01E8-D9BE-4BD6-995C-0CAF8466F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41" y="2954311"/>
            <a:ext cx="6619059" cy="3737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54" y="4787236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481654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7: Important Terms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04D87-711C-40BE-8EE8-8255FDDF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78" y="2454256"/>
            <a:ext cx="3247619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28" y="491179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43554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tap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D01E8-D9BE-4BD6-995C-0CAF8466F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698" y="2954311"/>
            <a:ext cx="6619059" cy="3737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11" y="4787236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51901</TotalTime>
  <Words>2039</Words>
  <Application>Microsoft Office PowerPoint</Application>
  <PresentationFormat>Widescreen</PresentationFormat>
  <Paragraphs>247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Corbel</vt:lpstr>
      <vt:lpstr>Parallax</vt:lpstr>
      <vt:lpstr>translationStudio for Android</vt:lpstr>
      <vt:lpstr>What Is This Presentation About?</vt:lpstr>
      <vt:lpstr>MAST and translationStudio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translationStudio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translationStudio Resources in Checking</vt:lpstr>
      <vt:lpstr>Using translationStudio Resources</vt:lpstr>
      <vt:lpstr>Using translationNotes</vt:lpstr>
      <vt:lpstr>Using translationWords</vt:lpstr>
      <vt:lpstr>Using translationQuestions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Important Terms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173</cp:revision>
  <cp:lastPrinted>2018-07-12T21:23:19Z</cp:lastPrinted>
  <dcterms:created xsi:type="dcterms:W3CDTF">2017-12-18T19:21:48Z</dcterms:created>
  <dcterms:modified xsi:type="dcterms:W3CDTF">2018-07-12T21:24:30Z</dcterms:modified>
</cp:coreProperties>
</file>