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5" r:id="rId3"/>
    <p:sldId id="290" r:id="rId4"/>
    <p:sldId id="284" r:id="rId5"/>
    <p:sldId id="288" r:id="rId6"/>
    <p:sldId id="299" r:id="rId7"/>
    <p:sldId id="303" r:id="rId8"/>
    <p:sldId id="306" r:id="rId9"/>
    <p:sldId id="312" r:id="rId10"/>
    <p:sldId id="307" r:id="rId11"/>
    <p:sldId id="308" r:id="rId12"/>
    <p:sldId id="309" r:id="rId13"/>
    <p:sldId id="305" r:id="rId14"/>
    <p:sldId id="310" r:id="rId15"/>
    <p:sldId id="311" r:id="rId16"/>
    <p:sldId id="314" r:id="rId17"/>
    <p:sldId id="315" r:id="rId18"/>
    <p:sldId id="317" r:id="rId19"/>
    <p:sldId id="316" r:id="rId20"/>
    <p:sldId id="296" r:id="rId21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86131" autoAdjust="0"/>
  </p:normalViewPr>
  <p:slideViewPr>
    <p:cSldViewPr snapToGrid="0">
      <p:cViewPr varScale="1">
        <p:scale>
          <a:sx n="72" d="100"/>
          <a:sy n="72" d="100"/>
        </p:scale>
        <p:origin x="72" y="84"/>
      </p:cViewPr>
      <p:guideLst/>
    </p:cSldViewPr>
  </p:slideViewPr>
  <p:outlineViewPr>
    <p:cViewPr>
      <p:scale>
        <a:sx n="33" d="100"/>
        <a:sy n="33" d="100"/>
      </p:scale>
      <p:origin x="0" y="-430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19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4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0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8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USFM – Unified Standard Format Markers – markup language that is widely used for encoding the digital text of scripture translations.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8EFC7DB-CFF7-4358-9B66-314C6DB98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19BED10-5254-4DF5-AB30-B67F31421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Uploading, Exporting, and Importing a Project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 Review on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Add Contributor.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5B3CA-7941-44AF-92E8-303089A5E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493" y="3429000"/>
            <a:ext cx="2304762" cy="59047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0A6F7-030A-455B-A010-74548EFDD532}"/>
              </a:ext>
            </a:extLst>
          </p:cNvPr>
          <p:cNvSpPr/>
          <p:nvPr/>
        </p:nvSpPr>
        <p:spPr>
          <a:xfrm>
            <a:off x="5160838" y="3553648"/>
            <a:ext cx="1571429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 Review on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Add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contributor’s name and check the </a:t>
            </a:r>
            <a:br>
              <a:rPr lang="en-US" dirty="0"/>
            </a:br>
            <a:r>
              <a:rPr lang="en-US" dirty="0"/>
              <a:t>agreement box, then tap Save (you may have </a:t>
            </a:r>
            <a:br>
              <a:rPr lang="en-US" dirty="0"/>
            </a:br>
            <a:r>
              <a:rPr lang="en-US" dirty="0"/>
              <a:t>to tap the device’s back button </a:t>
            </a:r>
            <a:br>
              <a:rPr lang="en-US" dirty="0"/>
            </a:br>
            <a:r>
              <a:rPr lang="en-US" dirty="0"/>
              <a:t>to dismiss the keyboard so that you can </a:t>
            </a:r>
            <a:br>
              <a:rPr lang="en-US" dirty="0"/>
            </a:br>
            <a:r>
              <a:rPr lang="en-US" dirty="0"/>
              <a:t>see the Save button.)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7F133-399F-42F8-84DD-55060ABB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28" y="3018964"/>
            <a:ext cx="4476190" cy="32952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0A6F7-030A-455B-A010-74548EFDD532}"/>
              </a:ext>
            </a:extLst>
          </p:cNvPr>
          <p:cNvSpPr/>
          <p:nvPr/>
        </p:nvSpPr>
        <p:spPr>
          <a:xfrm>
            <a:off x="11330609" y="5882111"/>
            <a:ext cx="662610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A2584-7609-407F-900B-38A3ADC3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188" y="4797492"/>
            <a:ext cx="438095" cy="3428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2E8841-B126-4F89-84F7-AE200123D15F}"/>
              </a:ext>
            </a:extLst>
          </p:cNvPr>
          <p:cNvSpPr/>
          <p:nvPr/>
        </p:nvSpPr>
        <p:spPr>
          <a:xfrm>
            <a:off x="7636492" y="4666583"/>
            <a:ext cx="377955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69656-B481-470C-9F35-D4008551B070}"/>
              </a:ext>
            </a:extLst>
          </p:cNvPr>
          <p:cNvSpPr/>
          <p:nvPr/>
        </p:nvSpPr>
        <p:spPr>
          <a:xfrm>
            <a:off x="7596151" y="3793335"/>
            <a:ext cx="662610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 Review on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Add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contributor’s name and check the </a:t>
            </a:r>
            <a:br>
              <a:rPr lang="en-US" dirty="0"/>
            </a:br>
            <a:r>
              <a:rPr lang="en-US" dirty="0"/>
              <a:t>agreement box, then tap Save (you may have </a:t>
            </a:r>
            <a:br>
              <a:rPr lang="en-US" dirty="0"/>
            </a:br>
            <a:r>
              <a:rPr lang="en-US" dirty="0"/>
              <a:t>to tap the device’s back button </a:t>
            </a:r>
            <a:br>
              <a:rPr lang="en-US" dirty="0"/>
            </a:br>
            <a:r>
              <a:rPr lang="en-US" dirty="0"/>
              <a:t>to dismiss the keyboard so that you can </a:t>
            </a:r>
            <a:br>
              <a:rPr lang="en-US" dirty="0"/>
            </a:br>
            <a:r>
              <a:rPr lang="en-US" dirty="0"/>
              <a:t>see the Save button.)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Now you and the added contributor are</a:t>
            </a:r>
            <a:br>
              <a:rPr lang="en-US" dirty="0"/>
            </a:br>
            <a:r>
              <a:rPr lang="en-US" dirty="0"/>
              <a:t>both shown.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A2584-7609-407F-900B-38A3ADC3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935" y="4793973"/>
            <a:ext cx="438095" cy="3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94EF26-5BB3-430F-B371-3B2B169E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03" y="3305158"/>
            <a:ext cx="3771429" cy="305714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0A6F7-030A-455B-A010-74548EFDD532}"/>
              </a:ext>
            </a:extLst>
          </p:cNvPr>
          <p:cNvSpPr/>
          <p:nvPr/>
        </p:nvSpPr>
        <p:spPr>
          <a:xfrm>
            <a:off x="7510078" y="5617989"/>
            <a:ext cx="662610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Exporting the Project to Door43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Export your project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Upload/Export from either the Project Review screen or from the Options menu.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21E3F-EAA8-4D49-938F-72249D2F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55" y="3794711"/>
            <a:ext cx="1571429" cy="27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B1140-8C26-4B40-BDD4-65DB3A189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488" y="2495996"/>
            <a:ext cx="8704762" cy="5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318C9-8D95-4BC9-BB00-8E40A2FF3E4D}"/>
              </a:ext>
            </a:extLst>
          </p:cNvPr>
          <p:cNvSpPr txBox="1"/>
          <p:nvPr/>
        </p:nvSpPr>
        <p:spPr>
          <a:xfrm>
            <a:off x="6515841" y="3145658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A6D2A4-17D1-42D7-A62C-E0D4958AE3C8}"/>
              </a:ext>
            </a:extLst>
          </p:cNvPr>
          <p:cNvSpPr/>
          <p:nvPr/>
        </p:nvSpPr>
        <p:spPr>
          <a:xfrm>
            <a:off x="8795539" y="2566200"/>
            <a:ext cx="1501400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2D7D02-A79E-4CA5-B4E6-DCC78DD5FE7D}"/>
              </a:ext>
            </a:extLst>
          </p:cNvPr>
          <p:cNvSpPr/>
          <p:nvPr/>
        </p:nvSpPr>
        <p:spPr>
          <a:xfrm>
            <a:off x="6096000" y="4590945"/>
            <a:ext cx="1391477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Exporting the Project to Door43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Export your project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Upload/Export from either the Project Review screen or from the Options menu.]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Upload to Door43.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31CBF-3C99-4F4C-82EB-1442E4E1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49" y="2867983"/>
            <a:ext cx="4428571" cy="20761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E00E30-4890-4D0B-81F5-88EA397C9F6E}"/>
              </a:ext>
            </a:extLst>
          </p:cNvPr>
          <p:cNvSpPr/>
          <p:nvPr/>
        </p:nvSpPr>
        <p:spPr>
          <a:xfrm>
            <a:off x="2676939" y="3258410"/>
            <a:ext cx="1616765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Exporting the Project to Door43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Export your project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Upload/Export from either the Project Review screen or from the Options menu.]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Upload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 the Upload Complete message, note the upload location: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5B94F-9FA7-4E49-BCBF-846006527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39" y="3429000"/>
            <a:ext cx="4399011" cy="212366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F08C5-998B-44D9-9564-A18E8192A5C6}"/>
              </a:ext>
            </a:extLst>
          </p:cNvPr>
          <p:cNvSpPr/>
          <p:nvPr/>
        </p:nvSpPr>
        <p:spPr>
          <a:xfrm>
            <a:off x="2199860" y="4490862"/>
            <a:ext cx="2663687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EE416D-316C-499E-A932-510DE513F416}"/>
              </a:ext>
            </a:extLst>
          </p:cNvPr>
          <p:cNvSpPr/>
          <p:nvPr/>
        </p:nvSpPr>
        <p:spPr>
          <a:xfrm>
            <a:off x="4850295" y="4490862"/>
            <a:ext cx="1404730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85D1A10-D639-4378-9AB7-679FF2D1BA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40696" y="3644347"/>
            <a:ext cx="2711744" cy="810111"/>
          </a:xfrm>
          <a:prstGeom prst="bentConnector3">
            <a:avLst>
              <a:gd name="adj1" fmla="val 1003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3FDA3C-C957-445C-B5EF-E537F1F9E26C}"/>
              </a:ext>
            </a:extLst>
          </p:cNvPr>
          <p:cNvSpPr txBox="1"/>
          <p:nvPr/>
        </p:nvSpPr>
        <p:spPr>
          <a:xfrm>
            <a:off x="6877880" y="3429000"/>
            <a:ext cx="147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E93A0-EAA3-4620-8B07-AD4FC5A63294}"/>
              </a:ext>
            </a:extLst>
          </p:cNvPr>
          <p:cNvSpPr txBox="1"/>
          <p:nvPr/>
        </p:nvSpPr>
        <p:spPr>
          <a:xfrm>
            <a:off x="6877880" y="4454459"/>
            <a:ext cx="531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</a:t>
            </a:r>
            <a:br>
              <a:rPr lang="en-US" dirty="0"/>
            </a:br>
            <a:r>
              <a:rPr lang="en-US" dirty="0" err="1"/>
              <a:t>LanguageCode_BookCode_FileType_TranslationType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1BF0DF-B846-4840-9A73-983A7E6CCDD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255025" y="4651513"/>
            <a:ext cx="697416" cy="5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1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Viewing the Project on Door43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 View Online.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browser window opens to display your project on Door43.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3CBB6-BB23-45C7-8004-4A5991E6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97" y="3492414"/>
            <a:ext cx="8240344" cy="3248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8D6C1B-742A-41D9-A573-C67D71D4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04" y="1206631"/>
            <a:ext cx="3038095" cy="146666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D6E89E-DBBA-40A6-9FD4-9F9A4679CFA0}"/>
              </a:ext>
            </a:extLst>
          </p:cNvPr>
          <p:cNvSpPr/>
          <p:nvPr/>
        </p:nvSpPr>
        <p:spPr>
          <a:xfrm>
            <a:off x="6399855" y="2209113"/>
            <a:ext cx="915346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Deleting Your Project from Your Device </a:t>
            </a:r>
            <a:br>
              <a:rPr lang="en-US" dirty="0"/>
            </a:br>
            <a:r>
              <a:rPr lang="en-US" dirty="0"/>
              <a:t>(to simulate loss of the file)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Home page, tap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Tap the Delete icon (trash can), and then tap Confirm.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51" y="1483562"/>
            <a:ext cx="371429" cy="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431C6-B96C-47A0-92A4-E06DADAE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674" y="1923196"/>
            <a:ext cx="6942857" cy="90476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830EB-EF45-446A-8693-4060E673E598}"/>
              </a:ext>
            </a:extLst>
          </p:cNvPr>
          <p:cNvSpPr/>
          <p:nvPr/>
        </p:nvSpPr>
        <p:spPr>
          <a:xfrm>
            <a:off x="8242663" y="2188858"/>
            <a:ext cx="418011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E1A48D-00FD-4323-B89E-0BA69F0E1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046" y="3419811"/>
            <a:ext cx="4647619" cy="283809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D8A05-4206-47E2-89DA-3C498175D4CF}"/>
              </a:ext>
            </a:extLst>
          </p:cNvPr>
          <p:cNvSpPr/>
          <p:nvPr/>
        </p:nvSpPr>
        <p:spPr>
          <a:xfrm>
            <a:off x="1968137" y="5866579"/>
            <a:ext cx="418011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A374-32EC-4E2D-A2C1-92811EF2A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982" y="3911098"/>
            <a:ext cx="3600000" cy="1400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A0FAD6-7A03-4822-A06F-71EBE57421AD}"/>
              </a:ext>
            </a:extLst>
          </p:cNvPr>
          <p:cNvSpPr/>
          <p:nvPr/>
        </p:nvSpPr>
        <p:spPr>
          <a:xfrm>
            <a:off x="8811109" y="4895115"/>
            <a:ext cx="620274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EB2C9-A3C6-41B6-BEF8-7595D32D2A74}"/>
              </a:ext>
            </a:extLst>
          </p:cNvPr>
          <p:cNvCxnSpPr>
            <a:cxnSpLocks/>
          </p:cNvCxnSpPr>
          <p:nvPr/>
        </p:nvCxnSpPr>
        <p:spPr>
          <a:xfrm flipV="1">
            <a:off x="2386148" y="4280936"/>
            <a:ext cx="3688571" cy="1622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91184E-02FC-485B-8F14-73A902D14A0F}"/>
              </a:ext>
            </a:extLst>
          </p:cNvPr>
          <p:cNvGrpSpPr/>
          <p:nvPr/>
        </p:nvGrpSpPr>
        <p:grpSpPr>
          <a:xfrm>
            <a:off x="3881532" y="6161037"/>
            <a:ext cx="3307779" cy="793814"/>
            <a:chOff x="5075382" y="6010383"/>
            <a:chExt cx="3307779" cy="7938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7A4C64-344E-42EC-817E-AE7BE54CA6E7}"/>
                </a:ext>
              </a:extLst>
            </p:cNvPr>
            <p:cNvGrpSpPr/>
            <p:nvPr/>
          </p:nvGrpSpPr>
          <p:grpSpPr>
            <a:xfrm>
              <a:off x="6276107" y="6010383"/>
              <a:ext cx="2107054" cy="793814"/>
              <a:chOff x="7367829" y="5787119"/>
              <a:chExt cx="2107054" cy="7938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89008B-5866-4DEB-9116-193FE8E1A59B}"/>
                  </a:ext>
                </a:extLst>
              </p:cNvPr>
              <p:cNvSpPr txBox="1"/>
              <p:nvPr/>
            </p:nvSpPr>
            <p:spPr>
              <a:xfrm>
                <a:off x="8568866" y="5934602"/>
                <a:ext cx="9060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Upload</a:t>
                </a:r>
              </a:p>
              <a:p>
                <a:r>
                  <a:rPr lang="en-US" b="1" dirty="0"/>
                  <a:t>Export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17843A-9DC5-456A-98BD-2B029EDD2CA9}"/>
                  </a:ext>
                </a:extLst>
              </p:cNvPr>
              <p:cNvSpPr txBox="1"/>
              <p:nvPr/>
            </p:nvSpPr>
            <p:spPr>
              <a:xfrm>
                <a:off x="7367829" y="5934602"/>
                <a:ext cx="953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Project</a:t>
                </a:r>
                <a:br>
                  <a:rPr lang="en-US" b="1" dirty="0"/>
                </a:br>
                <a:r>
                  <a:rPr lang="en-US" b="1" dirty="0"/>
                  <a:t> Review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D46E268-C1EB-42F0-BABC-F87A42BBE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0042" y="5787119"/>
                <a:ext cx="24425" cy="2263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8BB8EA1-3E00-402D-9EE4-2D568BEF3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523" y="5787119"/>
                <a:ext cx="539309" cy="2208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6FD57-7ADA-4AF2-83BF-D0801503E926}"/>
                </a:ext>
              </a:extLst>
            </p:cNvPr>
            <p:cNvSpPr txBox="1"/>
            <p:nvPr/>
          </p:nvSpPr>
          <p:spPr>
            <a:xfrm>
              <a:off x="5075382" y="6157866"/>
              <a:ext cx="899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Print</a:t>
              </a:r>
            </a:p>
            <a:p>
              <a:r>
                <a:rPr lang="en-US" b="1" dirty="0"/>
                <a:t>Project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EA2E46-3F46-464B-9179-693811C7B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187" y="6010383"/>
              <a:ext cx="484157" cy="1956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4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Deleting Your Project from Your Device </a:t>
            </a:r>
            <a:br>
              <a:rPr lang="en-US" dirty="0"/>
            </a:br>
            <a:r>
              <a:rPr lang="en-US" dirty="0"/>
              <a:t>(to simulate loss of the file)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Home page, tap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r>
              <a:rPr lang="en-US" dirty="0"/>
              <a:t>Tap the Delete icon (trash can), and then tap Confirm.</a:t>
            </a:r>
          </a:p>
          <a:p>
            <a:r>
              <a:rPr lang="en-US" dirty="0"/>
              <a:t>The project disappears from your home screen – it has been deleted from your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51" y="1483562"/>
            <a:ext cx="371429" cy="352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8CF1A-17B1-4538-9654-38FE6580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03" y="3344091"/>
            <a:ext cx="7238095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0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 </a:t>
            </a:r>
            <a:r>
              <a:rPr lang="en-US" dirty="0" err="1"/>
              <a:t>ImportingYour</a:t>
            </a:r>
            <a:r>
              <a:rPr lang="en-US" dirty="0"/>
              <a:t> Project from Door43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Options menu, tap Import.</a:t>
            </a:r>
          </a:p>
          <a:p>
            <a:r>
              <a:rPr lang="en-US" dirty="0"/>
              <a:t>Tap Import from Door 43.</a:t>
            </a:r>
          </a:p>
          <a:p>
            <a:r>
              <a:rPr lang="en-US" dirty="0"/>
              <a:t>Dismiss the Success message.</a:t>
            </a:r>
          </a:p>
          <a:p>
            <a:r>
              <a:rPr lang="en-US" dirty="0"/>
              <a:t>Your project has been imported</a:t>
            </a:r>
            <a:br>
              <a:rPr lang="en-US" dirty="0"/>
            </a:br>
            <a:r>
              <a:rPr lang="en-US" dirty="0"/>
              <a:t>to your device.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CFD77-2DA3-4D56-9B4D-57AB7D62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1" y="1423447"/>
            <a:ext cx="1638095" cy="23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658C3-83DB-46F6-8530-37E2A9A3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81" y="1423447"/>
            <a:ext cx="4047619" cy="3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ECD6C-0A6D-48FE-B790-C2EE7DE03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254" y="4011692"/>
            <a:ext cx="9809524" cy="24476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3C8B9E-792D-41AF-BE32-C69EB7D0E436}"/>
              </a:ext>
            </a:extLst>
          </p:cNvPr>
          <p:cNvSpPr/>
          <p:nvPr/>
        </p:nvSpPr>
        <p:spPr>
          <a:xfrm>
            <a:off x="6281531" y="1866836"/>
            <a:ext cx="1268800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4A8C0A-BD05-4513-AD0D-A4254710B518}"/>
              </a:ext>
            </a:extLst>
          </p:cNvPr>
          <p:cNvSpPr/>
          <p:nvPr/>
        </p:nvSpPr>
        <p:spPr>
          <a:xfrm>
            <a:off x="9290080" y="2085553"/>
            <a:ext cx="1417610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B3B855-B404-4C65-9A6B-30A6F6D975BB}"/>
              </a:ext>
            </a:extLst>
          </p:cNvPr>
          <p:cNvSpPr/>
          <p:nvPr/>
        </p:nvSpPr>
        <p:spPr>
          <a:xfrm>
            <a:off x="3289874" y="5792326"/>
            <a:ext cx="7134285" cy="4778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A02329-0E3E-4C61-8BC7-0BAF52E61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067" y="2561591"/>
            <a:ext cx="1838095" cy="119047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7840E8-F895-41FC-A9A5-843112F4F751}"/>
              </a:ext>
            </a:extLst>
          </p:cNvPr>
          <p:cNvSpPr/>
          <p:nvPr/>
        </p:nvSpPr>
        <p:spPr>
          <a:xfrm>
            <a:off x="8439892" y="3461947"/>
            <a:ext cx="743270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  <p:bldP spid="15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why you should upload a project</a:t>
            </a:r>
          </a:p>
          <a:p>
            <a:r>
              <a:rPr lang="en-US" dirty="0"/>
              <a:t>Describe the upload options</a:t>
            </a:r>
          </a:p>
          <a:p>
            <a:r>
              <a:rPr lang="en-US" dirty="0"/>
              <a:t>Review a project</a:t>
            </a:r>
          </a:p>
          <a:p>
            <a:r>
              <a:rPr lang="en-US" dirty="0"/>
              <a:t>Upload a project to Door43</a:t>
            </a:r>
          </a:p>
          <a:p>
            <a:r>
              <a:rPr lang="en-US" dirty="0"/>
              <a:t>Look at a project on Door43</a:t>
            </a:r>
          </a:p>
          <a:p>
            <a:r>
              <a:rPr lang="en-US" dirty="0"/>
              <a:t>Delete a project from translationStudio</a:t>
            </a:r>
          </a:p>
          <a:p>
            <a:r>
              <a:rPr lang="en-US" dirty="0"/>
              <a:t>Import a project from Door43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why you should upload a project</a:t>
            </a:r>
          </a:p>
          <a:p>
            <a:r>
              <a:rPr lang="en-US" dirty="0"/>
              <a:t>Describe the upload options</a:t>
            </a:r>
          </a:p>
          <a:p>
            <a:r>
              <a:rPr lang="en-US" dirty="0"/>
              <a:t>Review a project</a:t>
            </a:r>
          </a:p>
          <a:p>
            <a:r>
              <a:rPr lang="en-US" dirty="0"/>
              <a:t>Upload a project to Door43</a:t>
            </a:r>
          </a:p>
          <a:p>
            <a:r>
              <a:rPr lang="en-US" dirty="0"/>
              <a:t>Look at a project on Door43</a:t>
            </a:r>
          </a:p>
          <a:p>
            <a:r>
              <a:rPr lang="en-US" dirty="0"/>
              <a:t>Delete a project from translationStudio</a:t>
            </a:r>
          </a:p>
          <a:p>
            <a:r>
              <a:rPr lang="en-US" dirty="0"/>
              <a:t>Import a project from Door43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FD25-72C7-434C-8325-A88050A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FD48-438A-4562-A411-45F9BB7C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8"/>
            <a:ext cx="10018713" cy="1663998"/>
          </a:xfrm>
        </p:spPr>
        <p:txBody>
          <a:bodyPr/>
          <a:lstStyle/>
          <a:p>
            <a:r>
              <a:rPr lang="en-US" dirty="0"/>
              <a:t>tS saves work to your device every 5 min. by default (can change in Settings)</a:t>
            </a:r>
          </a:p>
          <a:p>
            <a:r>
              <a:rPr lang="en-US" dirty="0"/>
              <a:t>Good idea to create an offline backup in case:</a:t>
            </a:r>
          </a:p>
          <a:p>
            <a:pPr lvl="1"/>
            <a:r>
              <a:rPr lang="en-US" dirty="0"/>
              <a:t>Your files get corrupted</a:t>
            </a:r>
          </a:p>
          <a:p>
            <a:pPr lvl="1"/>
            <a:r>
              <a:rPr lang="en-US" dirty="0"/>
              <a:t>Your device crashes</a:t>
            </a:r>
          </a:p>
          <a:p>
            <a:r>
              <a:rPr lang="en-US" dirty="0"/>
              <a:t>Enables you to: </a:t>
            </a:r>
          </a:p>
          <a:p>
            <a:pPr lvl="1"/>
            <a:r>
              <a:rPr lang="en-US" dirty="0"/>
              <a:t>Share your work with others</a:t>
            </a:r>
          </a:p>
          <a:p>
            <a:pPr lvl="1"/>
            <a:r>
              <a:rPr lang="en-US" dirty="0"/>
              <a:t>Work on a different device by importing to any device that has translationStudio installed</a:t>
            </a:r>
          </a:p>
          <a:p>
            <a:r>
              <a:rPr lang="en-US" dirty="0"/>
              <a:t>tS provides several ways to back up and/or share your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752A-C4EE-4B99-B406-3E19FCE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 for 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88FD-B2A4-48CA-96F2-57A54B6A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menu (3 dot icon) from Project Screen: Upload/Export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3C1FA-B9DE-48AD-BE29-7C938A0C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92" y="1950180"/>
            <a:ext cx="5170161" cy="458983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73F01C6-6488-4E1D-91F2-DD4D299C108A}"/>
              </a:ext>
            </a:extLst>
          </p:cNvPr>
          <p:cNvGrpSpPr/>
          <p:nvPr/>
        </p:nvGrpSpPr>
        <p:grpSpPr>
          <a:xfrm>
            <a:off x="6757147" y="2528046"/>
            <a:ext cx="5197289" cy="646331"/>
            <a:chOff x="6757147" y="2528046"/>
            <a:chExt cx="5197289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43E45D-3B08-4CC7-A087-3354B35140DB}"/>
                </a:ext>
              </a:extLst>
            </p:cNvPr>
            <p:cNvSpPr txBox="1"/>
            <p:nvPr/>
          </p:nvSpPr>
          <p:spPr>
            <a:xfrm>
              <a:off x="7180730" y="2528046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Upload to Door43 server (requires internet connection and login to Door43 account)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236DC1-3FD8-46EA-B0DC-DBF390EE6FD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6757147" y="2851212"/>
              <a:ext cx="423583" cy="1065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938AC5-5E3B-437A-B141-3B11FF48561E}"/>
              </a:ext>
            </a:extLst>
          </p:cNvPr>
          <p:cNvGrpSpPr/>
          <p:nvPr/>
        </p:nvGrpSpPr>
        <p:grpSpPr>
          <a:xfrm>
            <a:off x="3657600" y="3243816"/>
            <a:ext cx="8296836" cy="646331"/>
            <a:chOff x="3657600" y="3243816"/>
            <a:chExt cx="8296836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C8D90A-2AD1-41A1-9600-5ECD176ECCBE}"/>
                </a:ext>
              </a:extLst>
            </p:cNvPr>
            <p:cNvSpPr txBox="1"/>
            <p:nvPr/>
          </p:nvSpPr>
          <p:spPr>
            <a:xfrm>
              <a:off x="7180730" y="3243816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USFM  file on your device (can be imported)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2590A-7922-4226-B3D2-D53724B6CAA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3484484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E97E07-ABFD-427B-9DD6-28708D209CE0}"/>
              </a:ext>
            </a:extLst>
          </p:cNvPr>
          <p:cNvGrpSpPr/>
          <p:nvPr/>
        </p:nvGrpSpPr>
        <p:grpSpPr>
          <a:xfrm>
            <a:off x="3689395" y="3989168"/>
            <a:ext cx="8265041" cy="369332"/>
            <a:chOff x="3689395" y="3989168"/>
            <a:chExt cx="826504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E6CF36-3E4A-47C8-A370-A971B346E24A}"/>
                </a:ext>
              </a:extLst>
            </p:cNvPr>
            <p:cNvSpPr txBox="1"/>
            <p:nvPr/>
          </p:nvSpPr>
          <p:spPr>
            <a:xfrm>
              <a:off x="7180730" y="3989168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PDF file on your device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A53F28-9082-4A5E-8ABC-ED2B0828CDF0}"/>
                </a:ext>
              </a:extLst>
            </p:cNvPr>
            <p:cNvCxnSpPr>
              <a:cxnSpLocks/>
            </p:cNvCxnSpPr>
            <p:nvPr/>
          </p:nvCxnSpPr>
          <p:spPr>
            <a:xfrm>
              <a:off x="3689395" y="4200873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CAA74-5FC6-420B-8044-D004C40D117E}"/>
              </a:ext>
            </a:extLst>
          </p:cNvPr>
          <p:cNvGrpSpPr/>
          <p:nvPr/>
        </p:nvGrpSpPr>
        <p:grpSpPr>
          <a:xfrm>
            <a:off x="3689395" y="4508081"/>
            <a:ext cx="8265041" cy="646331"/>
            <a:chOff x="3689395" y="4508081"/>
            <a:chExt cx="8265041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8130BC-471A-428C-9B9D-D089D27DE15B}"/>
                </a:ext>
              </a:extLst>
            </p:cNvPr>
            <p:cNvSpPr txBox="1"/>
            <p:nvPr/>
          </p:nvSpPr>
          <p:spPr>
            <a:xfrm>
              <a:off x="7180730" y="4508081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project on your device with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tstudio</a:t>
              </a:r>
              <a:r>
                <a:rPr lang="en-US" dirty="0"/>
                <a:t> extension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C9304D5-096D-472E-A06E-2204446B895C}"/>
                </a:ext>
              </a:extLst>
            </p:cNvPr>
            <p:cNvCxnSpPr>
              <a:cxnSpLocks/>
            </p:cNvCxnSpPr>
            <p:nvPr/>
          </p:nvCxnSpPr>
          <p:spPr>
            <a:xfrm>
              <a:off x="3689395" y="4735742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472B9A-6B03-4179-8285-753F0C48E152}"/>
              </a:ext>
            </a:extLst>
          </p:cNvPr>
          <p:cNvGrpSpPr/>
          <p:nvPr/>
        </p:nvGrpSpPr>
        <p:grpSpPr>
          <a:xfrm>
            <a:off x="3689395" y="5186562"/>
            <a:ext cx="8265041" cy="369332"/>
            <a:chOff x="3689395" y="5186562"/>
            <a:chExt cx="826504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2E21F-6ECA-45C3-A67A-3F712431B7FC}"/>
                </a:ext>
              </a:extLst>
            </p:cNvPr>
            <p:cNvSpPr txBox="1"/>
            <p:nvPr/>
          </p:nvSpPr>
          <p:spPr>
            <a:xfrm>
              <a:off x="7180730" y="5186562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Allow another tablet to import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AE8768-332C-4A48-B9EE-56A2368AF1B2}"/>
                </a:ext>
              </a:extLst>
            </p:cNvPr>
            <p:cNvCxnSpPr>
              <a:cxnSpLocks/>
            </p:cNvCxnSpPr>
            <p:nvPr/>
          </p:nvCxnSpPr>
          <p:spPr>
            <a:xfrm>
              <a:off x="3689395" y="5342000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A59CEC-53CB-48A1-91B2-F143FD89563D}"/>
              </a:ext>
            </a:extLst>
          </p:cNvPr>
          <p:cNvGrpSpPr/>
          <p:nvPr/>
        </p:nvGrpSpPr>
        <p:grpSpPr>
          <a:xfrm>
            <a:off x="3657600" y="5638684"/>
            <a:ext cx="8296836" cy="646331"/>
            <a:chOff x="3657600" y="5638684"/>
            <a:chExt cx="829683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CD0D36-5447-49E7-AD1E-EF17C92FC23E}"/>
                </a:ext>
              </a:extLst>
            </p:cNvPr>
            <p:cNvSpPr txBox="1"/>
            <p:nvPr/>
          </p:nvSpPr>
          <p:spPr>
            <a:xfrm>
              <a:off x="7180730" y="5638684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 using Bluetooth, email, Google drive, or other app on your device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D793C5-9873-41D2-96BB-48848B7728B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884899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1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Exporting/Importing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 in to Door43.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your project and add another contributor.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your project to Door43.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the project on Door43.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your project from your device (to simulate loss of the file).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your project from Door43.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06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Logging in to Door43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you are using an offline account: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 Log out of tS.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Create a Door43 account, or log into an existing 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60F4C-9589-49EB-834C-109C0BAB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64" y="2067095"/>
            <a:ext cx="1580952" cy="27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4477E-08B2-4C45-A67C-3AFCFBFD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967" y="2067095"/>
            <a:ext cx="1619048" cy="23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2B94D-6792-4A90-A30A-41A04379A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466" y="2078993"/>
            <a:ext cx="3171429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81F25B-947D-417B-A8C4-9FD472FFF696}"/>
              </a:ext>
            </a:extLst>
          </p:cNvPr>
          <p:cNvSpPr txBox="1"/>
          <p:nvPr/>
        </p:nvSpPr>
        <p:spPr>
          <a:xfrm>
            <a:off x="8007951" y="2078993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D96F43-9963-4C9A-B4FC-EC01AE6B07E5}"/>
              </a:ext>
            </a:extLst>
          </p:cNvPr>
          <p:cNvSpPr/>
          <p:nvPr/>
        </p:nvSpPr>
        <p:spPr>
          <a:xfrm>
            <a:off x="4198573" y="2124670"/>
            <a:ext cx="1140996" cy="254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D9CDC4-B0C5-4005-9F91-217501DCEB50}"/>
              </a:ext>
            </a:extLst>
          </p:cNvPr>
          <p:cNvSpPr/>
          <p:nvPr/>
        </p:nvSpPr>
        <p:spPr>
          <a:xfrm>
            <a:off x="6441160" y="3713985"/>
            <a:ext cx="1140996" cy="254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DD18C9-19C2-494A-93D4-FA4030CA3E69}"/>
              </a:ext>
            </a:extLst>
          </p:cNvPr>
          <p:cNvSpPr/>
          <p:nvPr/>
        </p:nvSpPr>
        <p:spPr>
          <a:xfrm>
            <a:off x="10552069" y="2078993"/>
            <a:ext cx="850724" cy="4215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6518-0975-4DE1-B30D-0AA1C4089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007" y="3564110"/>
            <a:ext cx="3000000" cy="316190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B751A0-51BC-455B-B3EA-A06062F87B6F}"/>
              </a:ext>
            </a:extLst>
          </p:cNvPr>
          <p:cNvSpPr/>
          <p:nvPr/>
        </p:nvSpPr>
        <p:spPr>
          <a:xfrm>
            <a:off x="9041131" y="5019921"/>
            <a:ext cx="1918605" cy="636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CC0E37-D663-49A3-AAC4-AE9F21B03174}"/>
              </a:ext>
            </a:extLst>
          </p:cNvPr>
          <p:cNvSpPr/>
          <p:nvPr/>
        </p:nvSpPr>
        <p:spPr>
          <a:xfrm>
            <a:off x="9041131" y="4067689"/>
            <a:ext cx="1918605" cy="636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829D3-13A5-43D2-A31D-081B3BCD2095}"/>
              </a:ext>
            </a:extLst>
          </p:cNvPr>
          <p:cNvSpPr txBox="1"/>
          <p:nvPr/>
        </p:nvSpPr>
        <p:spPr>
          <a:xfrm>
            <a:off x="8563730" y="4631121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2998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3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 Review on Options menu.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21E3F-EAA8-4D49-938F-72249D2F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797" y="1883455"/>
            <a:ext cx="1571429" cy="27619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F34DAB-8B80-4B59-B2A2-3B87DDAE3C75}"/>
              </a:ext>
            </a:extLst>
          </p:cNvPr>
          <p:cNvSpPr/>
          <p:nvPr/>
        </p:nvSpPr>
        <p:spPr>
          <a:xfrm>
            <a:off x="7120796" y="2362263"/>
            <a:ext cx="1571429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 Review on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Good idea to review </a:t>
            </a:r>
            <a:br>
              <a:rPr lang="en-US" dirty="0"/>
            </a:br>
            <a:r>
              <a:rPr lang="en-US" dirty="0"/>
              <a:t>before sharing or </a:t>
            </a:r>
            <a:br>
              <a:rPr lang="en-US" dirty="0"/>
            </a:br>
            <a:r>
              <a:rPr lang="en-US" dirty="0"/>
              <a:t>exporting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6C103B-90B6-4051-9FAD-02A1BB6A9F6A}"/>
              </a:ext>
            </a:extLst>
          </p:cNvPr>
          <p:cNvGrpSpPr/>
          <p:nvPr/>
        </p:nvGrpSpPr>
        <p:grpSpPr>
          <a:xfrm>
            <a:off x="5032201" y="2851048"/>
            <a:ext cx="6676754" cy="3698223"/>
            <a:chOff x="1817006" y="3546711"/>
            <a:chExt cx="8069157" cy="459816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EAE2F8-77FD-4C9B-ADE3-06570F3C9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7006" y="3546711"/>
              <a:ext cx="8069157" cy="459816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63F16E-08E8-4230-AE27-3409C22DDB0D}"/>
                </a:ext>
              </a:extLst>
            </p:cNvPr>
            <p:cNvGrpSpPr/>
            <p:nvPr/>
          </p:nvGrpSpPr>
          <p:grpSpPr>
            <a:xfrm>
              <a:off x="5000153" y="4744432"/>
              <a:ext cx="2715366" cy="1426600"/>
              <a:chOff x="4882609" y="4512811"/>
              <a:chExt cx="2715366" cy="1426600"/>
            </a:xfrm>
          </p:grpSpPr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20BBDE8B-4942-4F66-943B-A763DD7B2B6C}"/>
                  </a:ext>
                </a:extLst>
              </p:cNvPr>
              <p:cNvSpPr/>
              <p:nvPr/>
            </p:nvSpPr>
            <p:spPr>
              <a:xfrm>
                <a:off x="4895116" y="4512811"/>
                <a:ext cx="2702859" cy="1419980"/>
              </a:xfrm>
              <a:prstGeom prst="wedgeRectCallout">
                <a:avLst>
                  <a:gd name="adj1" fmla="val 99111"/>
                  <a:gd name="adj2" fmla="val -1617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Indications of incomplete</a:t>
                </a:r>
              </a:p>
              <a:p>
                <a:r>
                  <a:rPr lang="en-US" dirty="0"/>
                  <a:t>translation chunks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75AF863-F6E2-4337-9B5D-009034AF5450}"/>
                  </a:ext>
                </a:extLst>
              </p:cNvPr>
              <p:cNvSpPr/>
              <p:nvPr/>
            </p:nvSpPr>
            <p:spPr>
              <a:xfrm>
                <a:off x="4882609" y="4512811"/>
                <a:ext cx="2702859" cy="1426600"/>
              </a:xfrm>
              <a:prstGeom prst="wedgeRectCallout">
                <a:avLst>
                  <a:gd name="adj1" fmla="val 99781"/>
                  <a:gd name="adj2" fmla="val 14317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Indications of incomplete</a:t>
                </a:r>
              </a:p>
              <a:p>
                <a:pPr algn="ctr"/>
                <a:r>
                  <a:rPr lang="en-US" dirty="0"/>
                  <a:t>translation chunks</a:t>
                </a:r>
              </a:p>
              <a:p>
                <a:pPr algn="ctr"/>
                <a:endParaRPr lang="en-US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5FB1BEE-BA67-4D22-91CE-D56CFCF02D39}"/>
                </a:ext>
              </a:extLst>
            </p:cNvPr>
            <p:cNvSpPr/>
            <p:nvPr/>
          </p:nvSpPr>
          <p:spPr>
            <a:xfrm>
              <a:off x="2516950" y="3888785"/>
              <a:ext cx="1666191" cy="37651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3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 Review on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Tap Contributors.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1004F-E071-4F85-8DBA-62DDF90E8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91" y="3071104"/>
            <a:ext cx="8704762" cy="51428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828EE-A6BE-4D56-8926-C1E0523932AC}"/>
              </a:ext>
            </a:extLst>
          </p:cNvPr>
          <p:cNvSpPr/>
          <p:nvPr/>
        </p:nvSpPr>
        <p:spPr>
          <a:xfrm>
            <a:off x="7715810" y="3163301"/>
            <a:ext cx="1571429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60210</TotalTime>
  <Words>856</Words>
  <Application>Microsoft Office PowerPoint</Application>
  <PresentationFormat>Widescreen</PresentationFormat>
  <Paragraphs>168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Courier New</vt:lpstr>
      <vt:lpstr>Parallax</vt:lpstr>
      <vt:lpstr>translationStudio for Android</vt:lpstr>
      <vt:lpstr>What Is This Presentation About?</vt:lpstr>
      <vt:lpstr>Uploading/Exporting a Project</vt:lpstr>
      <vt:lpstr>Options for Uploading/Exporting a Project</vt:lpstr>
      <vt:lpstr>Exporting/Importing a Project</vt:lpstr>
      <vt:lpstr>Step 1: Logging in to Door43</vt:lpstr>
      <vt:lpstr>Step 2: Reviewing Your Project</vt:lpstr>
      <vt:lpstr>Step 2: Reviewing Your Project</vt:lpstr>
      <vt:lpstr>Step 2: Reviewing Your Project</vt:lpstr>
      <vt:lpstr>Step 2: Reviewing Your Project</vt:lpstr>
      <vt:lpstr>Step 2: Reviewing Your Project</vt:lpstr>
      <vt:lpstr>Step 2: Reviewing Your Project</vt:lpstr>
      <vt:lpstr>Step 3: Exporting the Project to Door43</vt:lpstr>
      <vt:lpstr>Step 3: Exporting the Project to Door43</vt:lpstr>
      <vt:lpstr>Step 3: Exporting the Project to Door43</vt:lpstr>
      <vt:lpstr>Step 4: Viewing the Project on Door43</vt:lpstr>
      <vt:lpstr>Step 5: Deleting Your Project from Your Device  (to simulate loss of the file)</vt:lpstr>
      <vt:lpstr>Step 5: Deleting Your Project from Your Device  (to simulate loss of the file)</vt:lpstr>
      <vt:lpstr>Step 6: ImportingYour Project from Door43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155</cp:revision>
  <cp:lastPrinted>2018-09-04T17:45:00Z</cp:lastPrinted>
  <dcterms:created xsi:type="dcterms:W3CDTF">2017-12-18T19:21:48Z</dcterms:created>
  <dcterms:modified xsi:type="dcterms:W3CDTF">2018-09-04T17:46:28Z</dcterms:modified>
</cp:coreProperties>
</file>