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270" r:id="rId4"/>
    <p:sldId id="301" r:id="rId5"/>
    <p:sldId id="267" r:id="rId6"/>
    <p:sldId id="293" r:id="rId7"/>
    <p:sldId id="302" r:id="rId8"/>
    <p:sldId id="273" r:id="rId9"/>
    <p:sldId id="299" r:id="rId10"/>
    <p:sldId id="300" r:id="rId11"/>
    <p:sldId id="296" r:id="rId1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842" autoAdjust="0"/>
  </p:normalViewPr>
  <p:slideViewPr>
    <p:cSldViewPr snapToGrid="0">
      <p:cViewPr varScale="1">
        <p:scale>
          <a:sx n="70" d="100"/>
          <a:sy n="70" d="100"/>
        </p:scale>
        <p:origin x="66" y="204"/>
      </p:cViewPr>
      <p:guideLst/>
    </p:cSldViewPr>
  </p:slideViewPr>
  <p:outlineViewPr>
    <p:cViewPr>
      <p:scale>
        <a:sx n="33" d="100"/>
        <a:sy n="33" d="100"/>
      </p:scale>
      <p:origin x="0" y="-2045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foldingWord-dev/translationStudio-Info/blob/master/docs/DUpload.pptx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unfoldingWord-dev/translationStudio-Info/blob/master/docs/DUploa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ufw.io/pub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s-info.readthedocs.io/en/latest/dUpload.html#upload-to-door43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oor43.org/u/pamelini/fr_jas_text_ulb" TargetMode="External"/><Relationship Id="rId4" Type="http://schemas.openxmlformats.org/officeDocument/2006/relationships/hyperlink" Target="https://github.com/unfoldingWord-dev/translationStudio-Info/blob/master/docs/DUpload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fw.io/forms" TargetMode="External"/><Relationship Id="rId2" Type="http://schemas.openxmlformats.org/officeDocument/2006/relationships/hyperlink" Target="https://live.door43.org/u/Door43/en_ta/eccd2b1a6f/04-checking.html#intro-leve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4833D1-3934-41C6-8727-BA0F41C3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ECA749-EB96-4C39-8F2A-5E5F3BCF3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Publishing a Project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Source Text Request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7B2FC8-68C7-412B-8966-4CDDD5D872E4}"/>
              </a:ext>
            </a:extLst>
          </p:cNvPr>
          <p:cNvSpPr txBox="1">
            <a:spLocks/>
          </p:cNvSpPr>
          <p:nvPr/>
        </p:nvSpPr>
        <p:spPr>
          <a:xfrm>
            <a:off x="1484310" y="142344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request that source text be published: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dirty="0">
                <a:hlinkClick r:id="rId2"/>
              </a:rPr>
              <a:t>project review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to ensure that:</a:t>
            </a:r>
          </a:p>
          <a:p>
            <a:pPr lvl="1"/>
            <a:r>
              <a:rPr lang="en-US" sz="2400" dirty="0"/>
              <a:t>Translation is complete </a:t>
            </a:r>
          </a:p>
          <a:p>
            <a:pPr lvl="1"/>
            <a:r>
              <a:rPr lang="en-US" sz="2400" dirty="0"/>
              <a:t>All contributors are listed </a:t>
            </a:r>
            <a:r>
              <a:rPr lang="en-US" sz="1800" dirty="0"/>
              <a:t>(include their Door43 </a:t>
            </a:r>
            <a:br>
              <a:rPr lang="en-US" sz="1800" dirty="0"/>
            </a:br>
            <a:r>
              <a:rPr lang="en-US" sz="1800" dirty="0"/>
              <a:t>usernames OR attach signed license agreements for them.)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completed project to Door43.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>
                <a:solidFill>
                  <a:srgbClr val="404040"/>
                </a:solidFill>
                <a:latin typeface="Lato"/>
              </a:rPr>
              <a:t>ill out the source text request form </a:t>
            </a:r>
            <a:br>
              <a:rPr lang="en-US" dirty="0">
                <a:solidFill>
                  <a:srgbClr val="404040"/>
                </a:solidFill>
                <a:latin typeface="Lato"/>
              </a:rPr>
            </a:br>
            <a:r>
              <a:rPr lang="en-US" dirty="0">
                <a:solidFill>
                  <a:srgbClr val="404040"/>
                </a:solidFill>
                <a:latin typeface="Lato"/>
              </a:rPr>
              <a:t>at </a:t>
            </a:r>
            <a:r>
              <a:rPr lang="en-US" dirty="0">
                <a:solidFill>
                  <a:srgbClr val="9B59B6"/>
                </a:solidFill>
                <a:latin typeface="Lato"/>
                <a:hlinkClick r:id="rId4"/>
              </a:rPr>
              <a:t>http://ufw.io/pub/</a:t>
            </a:r>
            <a:r>
              <a:rPr lang="en-US" dirty="0">
                <a:solidFill>
                  <a:srgbClr val="404040"/>
                </a:solidFill>
                <a:latin typeface="Lato"/>
              </a:rPr>
              <a:t>.</a:t>
            </a:r>
            <a:endParaRPr lang="en-US" dirty="0"/>
          </a:p>
          <a:p>
            <a:pPr lvl="1"/>
            <a:r>
              <a:rPr lang="en-US" sz="2400" dirty="0"/>
              <a:t>You will be contacted about any issues.</a:t>
            </a:r>
          </a:p>
          <a:p>
            <a:pPr lvl="1"/>
            <a:r>
              <a:rPr lang="en-US" sz="2400" dirty="0"/>
              <a:t>You will be notified when publishing is </a:t>
            </a:r>
            <a:br>
              <a:rPr lang="en-US" sz="2400" dirty="0"/>
            </a:br>
            <a:r>
              <a:rPr lang="en-US" sz="2400" dirty="0"/>
              <a:t>complete for your review.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65F82-4F7E-4C32-B369-9728EF79E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197" y="1206631"/>
            <a:ext cx="2000000" cy="2923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009077-F44A-4D2A-9CF3-75CEDE1F8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007" y="2483622"/>
            <a:ext cx="1949206" cy="2923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42B10-403B-434E-8FF4-AAA8B4B74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061" y="4544524"/>
            <a:ext cx="3262272" cy="1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D1FE2E66-87AE-48F6-A97A-37CD3C867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C5AC90D-4539-49ED-B7B5-85968252B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3308BD-1C52-4F1D-8980-34E320DE8DE7}"/>
              </a:ext>
            </a:extLst>
          </p:cNvPr>
          <p:cNvSpPr/>
          <p:nvPr/>
        </p:nvSpPr>
        <p:spPr>
          <a:xfrm>
            <a:off x="2249714" y="2488163"/>
            <a:ext cx="2117013" cy="6241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</p:spTree>
    <p:extLst>
      <p:ext uri="{BB962C8B-B14F-4D97-AF65-F5344CB8AC3E}">
        <p14:creationId xmlns:p14="http://schemas.microsoft.com/office/powerpoint/2010/main" val="4737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Self-Publish?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83" y="1382184"/>
            <a:ext cx="8957017" cy="4358326"/>
          </a:xfrm>
        </p:spPr>
        <p:txBody>
          <a:bodyPr>
            <a:noAutofit/>
          </a:bodyPr>
          <a:lstStyle/>
          <a:p>
            <a:r>
              <a:rPr lang="en-US" sz="2800" dirty="0"/>
              <a:t>Upload your project to Door43 as often as you want to create a backup of your work (see </a:t>
            </a:r>
            <a:r>
              <a:rPr lang="en-US" sz="2800" dirty="0">
                <a:hlinkClick r:id="rId3"/>
              </a:rPr>
              <a:t>Upload to Door43</a:t>
            </a:r>
            <a:r>
              <a:rPr lang="en-US" sz="2800" dirty="0"/>
              <a:t>).</a:t>
            </a:r>
          </a:p>
          <a:p>
            <a:r>
              <a:rPr lang="en-US" sz="2800" dirty="0"/>
              <a:t>Uploaded project is available online to anyone at the URL </a:t>
            </a:r>
            <a:r>
              <a:rPr lang="en-US" sz="2800" b="1" dirty="0"/>
              <a:t>https://door43.org/u</a:t>
            </a:r>
            <a:r>
              <a:rPr lang="en-US" sz="2800" b="1" i="1" dirty="0"/>
              <a:t>/</a:t>
            </a:r>
            <a:r>
              <a:rPr lang="en-US" sz="2800" i="1" dirty="0"/>
              <a:t>username/project_code.</a:t>
            </a:r>
            <a:br>
              <a:rPr lang="en-US" sz="2800" i="1" dirty="0"/>
            </a:br>
            <a:endParaRPr lang="en-US" sz="2800" i="1" dirty="0"/>
          </a:p>
          <a:p>
            <a:r>
              <a:rPr lang="en-US" sz="2800" dirty="0"/>
              <a:t>See </a:t>
            </a:r>
            <a:r>
              <a:rPr lang="en-US" sz="2800" dirty="0">
                <a:hlinkClick r:id="rId4"/>
              </a:rPr>
              <a:t>Uploading, Exporting, and Importing a Project</a:t>
            </a:r>
            <a:br>
              <a:rPr lang="en-US" sz="2800" i="1" dirty="0"/>
            </a:br>
            <a:endParaRPr lang="en-US" sz="2800" i="1" dirty="0"/>
          </a:p>
        </p:txBody>
      </p:sp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6F7386C9-14BC-4238-AD69-2636EDC17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466" y="3368841"/>
            <a:ext cx="6673919" cy="46293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3907289" y="4627206"/>
            <a:ext cx="5274811" cy="204029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Self-Published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/>
              <a:t>From Door43,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 with default formatting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documents of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 (like a PDF)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Get the link to the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for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Interact with others about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6F446-75C1-44F2-B773-2FB8F2E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672" y="2675618"/>
            <a:ext cx="5553351" cy="29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169EA-876E-496A-97F9-4D1BD889A93D}"/>
              </a:ext>
            </a:extLst>
          </p:cNvPr>
          <p:cNvSpPr/>
          <p:nvPr/>
        </p:nvSpPr>
        <p:spPr>
          <a:xfrm>
            <a:off x="2249714" y="3048000"/>
            <a:ext cx="6821715" cy="6241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</p:spTree>
    <p:extLst>
      <p:ext uri="{BB962C8B-B14F-4D97-AF65-F5344CB8AC3E}">
        <p14:creationId xmlns:p14="http://schemas.microsoft.com/office/powerpoint/2010/main" val="25433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4310" y="142344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To publish the source text for a Gateway Language you must: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Meet the prerequisites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Submit Source Text Request 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Publish Source Text?</a:t>
            </a:r>
          </a:p>
        </p:txBody>
      </p:sp>
    </p:spTree>
    <p:extLst>
      <p:ext uri="{BB962C8B-B14F-4D97-AF65-F5344CB8AC3E}">
        <p14:creationId xmlns:p14="http://schemas.microsoft.com/office/powerpoint/2010/main" val="267894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1328" y="1344168"/>
            <a:ext cx="10211821" cy="55138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The source text must meet all of the following:</a:t>
            </a:r>
          </a:p>
          <a:p>
            <a:r>
              <a:rPr lang="en-US" sz="2600" dirty="0"/>
              <a:t>Whole resource: Entire book or all of Open Bible Stories</a:t>
            </a:r>
          </a:p>
          <a:p>
            <a:r>
              <a:rPr lang="en-US" sz="2600" dirty="0"/>
              <a:t>Appropriate </a:t>
            </a:r>
            <a:r>
              <a:rPr lang="en-US" sz="2600" dirty="0">
                <a:hlinkClick r:id="rId2"/>
              </a:rPr>
              <a:t>checking level</a:t>
            </a:r>
            <a:r>
              <a:rPr lang="en-US" sz="2600" dirty="0"/>
              <a:t>: Level 3 for Bible translations</a:t>
            </a:r>
          </a:p>
          <a:p>
            <a:r>
              <a:rPr lang="en-US" sz="2600" dirty="0"/>
              <a:t>Uploaded to Door43: Merge content if done on multiple devices</a:t>
            </a:r>
          </a:p>
          <a:p>
            <a:r>
              <a:rPr lang="en-US" sz="2600" dirty="0"/>
              <a:t>All contributors listed by either name or pseudonym</a:t>
            </a:r>
          </a:p>
          <a:p>
            <a:r>
              <a:rPr lang="en-US" sz="2600" dirty="0"/>
              <a:t>Agreements: Document agreements by all contributors to License, Statement of Faith, and Translation Guidelines;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400" dirty="0"/>
              <a:t>May be done by having them: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Door43 accounts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Publishing Source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928D7-3651-493C-A7B4-933980ECE60C}"/>
              </a:ext>
            </a:extLst>
          </p:cNvPr>
          <p:cNvSpPr txBox="1"/>
          <p:nvPr/>
        </p:nvSpPr>
        <p:spPr>
          <a:xfrm>
            <a:off x="2432481" y="5459240"/>
            <a:ext cx="8655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       OR  physically sign </a:t>
            </a:r>
            <a:r>
              <a:rPr lang="en-US" sz="2400" dirty="0">
                <a:hlinkClick r:id="rId3"/>
              </a:rPr>
              <a:t>documents</a:t>
            </a:r>
            <a:r>
              <a:rPr lang="en-US" sz="2400" dirty="0"/>
              <a:t> and digitize them (scan or photo)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7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48721</TotalTime>
  <Words>388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Lato</vt:lpstr>
      <vt:lpstr>Arial</vt:lpstr>
      <vt:lpstr>Calibri</vt:lpstr>
      <vt:lpstr>Corbel</vt:lpstr>
      <vt:lpstr>Parallax</vt:lpstr>
      <vt:lpstr>translationStudio for the Desktop</vt:lpstr>
      <vt:lpstr>What Is This Presentation About?</vt:lpstr>
      <vt:lpstr>What Is Publishing?</vt:lpstr>
      <vt:lpstr>What Is Publishing?</vt:lpstr>
      <vt:lpstr>How Do I Self-Publish?</vt:lpstr>
      <vt:lpstr>Viewing Self-Published Projects</vt:lpstr>
      <vt:lpstr>What Is Publishing?</vt:lpstr>
      <vt:lpstr>How Do I Publish Source Text?</vt:lpstr>
      <vt:lpstr>Prerequisites for Publishing Source Text</vt:lpstr>
      <vt:lpstr>Submitting Source Text Request Form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147</cp:revision>
  <cp:lastPrinted>2018-02-06T14:58:19Z</cp:lastPrinted>
  <dcterms:created xsi:type="dcterms:W3CDTF">2017-12-18T19:21:48Z</dcterms:created>
  <dcterms:modified xsi:type="dcterms:W3CDTF">2018-12-13T14:41:31Z</dcterms:modified>
</cp:coreProperties>
</file>