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0" r:id="rId3"/>
    <p:sldId id="303" r:id="rId4"/>
    <p:sldId id="266" r:id="rId5"/>
    <p:sldId id="278" r:id="rId6"/>
    <p:sldId id="269" r:id="rId7"/>
    <p:sldId id="302" r:id="rId8"/>
    <p:sldId id="304" r:id="rId9"/>
    <p:sldId id="305" r:id="rId10"/>
    <p:sldId id="306" r:id="rId11"/>
    <p:sldId id="307" r:id="rId12"/>
    <p:sldId id="308" r:id="rId13"/>
    <p:sldId id="262" r:id="rId14"/>
    <p:sldId id="301" r:id="rId15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48" d="100"/>
          <a:sy n="48" d="100"/>
        </p:scale>
        <p:origin x="72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14983" lvl="1" indent="-194997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14983" lvl="1" indent="-194997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94997" indent="-194997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as you go through the next few slides and have them do the exercise on their tablet as you demo and guide them through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24D34-F597-481B-83F2-562CC52C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331444-71EC-47F7-B045-9830943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Starting a </a:t>
            </a:r>
            <a:r>
              <a:rPr lang="en-US" sz="3600"/>
              <a:t>New Project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97A6C2-8036-4888-A22C-DAB89054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06" y="2175214"/>
            <a:ext cx="7099205" cy="3988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  <a:endParaRPr lang="en-US" sz="2400" b="1" dirty="0"/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693221" y="2245855"/>
            <a:ext cx="820475" cy="98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8879222" y="4256153"/>
            <a:ext cx="1449450" cy="15883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5431809" y="2175214"/>
            <a:ext cx="162408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6476E-E583-48BC-8BA8-0FF54426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25" y="1977979"/>
            <a:ext cx="4702764" cy="4557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  <a:p>
            <a:pPr lvl="1"/>
            <a:r>
              <a:rPr lang="en-US" sz="2400" dirty="0"/>
              <a:t>Select one or more</a:t>
            </a:r>
            <a:br>
              <a:rPr lang="en-US" sz="2400" dirty="0"/>
            </a:br>
            <a:r>
              <a:rPr lang="en-US" sz="2400" dirty="0"/>
              <a:t>source texts (tap </a:t>
            </a:r>
            <a:br>
              <a:rPr lang="en-US" sz="2400" dirty="0"/>
            </a:br>
            <a:r>
              <a:rPr lang="en-US" sz="2400" b="1" dirty="0"/>
              <a:t>English ULB</a:t>
            </a:r>
            <a:r>
              <a:rPr lang="en-US" sz="24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4651460" y="4367284"/>
            <a:ext cx="1719765" cy="115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10609427" y="3737537"/>
            <a:ext cx="1449450" cy="15883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371225" y="4041198"/>
            <a:ext cx="4110256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D63074-9D02-451D-B778-3A00A76F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65" y="1977978"/>
            <a:ext cx="4702764" cy="4557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  <a:p>
            <a:pPr lvl="1"/>
            <a:r>
              <a:rPr lang="en-US" sz="2400" dirty="0"/>
              <a:t>Select one or more</a:t>
            </a:r>
            <a:br>
              <a:rPr lang="en-US" sz="2400" dirty="0"/>
            </a:br>
            <a:r>
              <a:rPr lang="en-US" sz="2400" dirty="0"/>
              <a:t>source texts (tap </a:t>
            </a:r>
            <a:br>
              <a:rPr lang="en-US" sz="2400" dirty="0"/>
            </a:br>
            <a:r>
              <a:rPr lang="en-US" sz="2400" b="1" dirty="0"/>
              <a:t>English ULB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/>
              <a:t>Confirm</a:t>
            </a:r>
            <a:r>
              <a:rPr lang="en-US" sz="24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7390">
            <a:off x="10668333" y="5213834"/>
            <a:ext cx="1449450" cy="15883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237027" y="2346353"/>
            <a:ext cx="4833002" cy="683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Type of Screen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Project </a:t>
            </a:r>
            <a:r>
              <a:rPr lang="en-US" dirty="0"/>
              <a:t>screen opens</a:t>
            </a:r>
            <a:r>
              <a:rPr lang="en-US" i="1" dirty="0"/>
              <a:t>: </a:t>
            </a:r>
            <a:r>
              <a:rPr lang="en-US" dirty="0"/>
              <a:t>Your working area for a single project. You are now ready to begin translating.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6A8BC-6A4E-4434-85FF-4A4DB1E0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61" y="2697509"/>
            <a:ext cx="6795010" cy="38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a translationStudio project is</a:t>
            </a:r>
          </a:p>
          <a:p>
            <a:r>
              <a:rPr lang="en-US" dirty="0"/>
              <a:t>Create a new translation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a translationStudio project is</a:t>
            </a:r>
          </a:p>
          <a:p>
            <a:r>
              <a:rPr lang="en-US" dirty="0"/>
              <a:t>Create a new translation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TranslationStudio opens to display the first type, the Home screen.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2385-5EA2-46C0-8F25-EF6A286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41" y="2306472"/>
            <a:ext cx="6666186" cy="426519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30B8791-6B5D-41ED-87CA-D9C5E2133C14}"/>
              </a:ext>
            </a:extLst>
          </p:cNvPr>
          <p:cNvSpPr/>
          <p:nvPr/>
        </p:nvSpPr>
        <p:spPr>
          <a:xfrm>
            <a:off x="3655940" y="2287124"/>
            <a:ext cx="1489266" cy="497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E4D7E80-309E-46AD-8A14-D24A0D03ABE2}"/>
              </a:ext>
            </a:extLst>
          </p:cNvPr>
          <p:cNvSpPr/>
          <p:nvPr/>
        </p:nvSpPr>
        <p:spPr>
          <a:xfrm>
            <a:off x="7877596" y="2760870"/>
            <a:ext cx="1258645" cy="387276"/>
          </a:xfrm>
          <a:prstGeom prst="wedgeRectCallout">
            <a:avLst>
              <a:gd name="adj1" fmla="val 29594"/>
              <a:gd name="adj2" fmla="val -104166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name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127EAB1-6B53-446B-894F-E94E3CA47F22}"/>
              </a:ext>
            </a:extLst>
          </p:cNvPr>
          <p:cNvSpPr/>
          <p:nvPr/>
        </p:nvSpPr>
        <p:spPr>
          <a:xfrm>
            <a:off x="8798735" y="3287789"/>
            <a:ext cx="940489" cy="629509"/>
          </a:xfrm>
          <a:prstGeom prst="wedgeRectCallout">
            <a:avLst>
              <a:gd name="adj1" fmla="val 19436"/>
              <a:gd name="adj2" fmla="val -1648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Logout button</a:t>
            </a:r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r>
              <a:rPr lang="en-US" sz="2800" dirty="0"/>
              <a:t>A project is a workspace to translate a specific portion of Scripture or Bible story into a target language</a:t>
            </a:r>
          </a:p>
          <a:p>
            <a:r>
              <a:rPr lang="en-US" sz="2800" dirty="0"/>
              <a:t>2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Target language: What language am I translating </a:t>
            </a:r>
            <a:r>
              <a:rPr lang="en-US" b="1" dirty="0"/>
              <a:t>INTO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Project category: What will I be translating? </a:t>
            </a:r>
          </a:p>
          <a:p>
            <a:pPr lvl="2"/>
            <a:r>
              <a:rPr lang="en-US" dirty="0"/>
              <a:t>Old or New Testament? Which book?</a:t>
            </a:r>
          </a:p>
          <a:p>
            <a:pPr lvl="2"/>
            <a:r>
              <a:rPr lang="en-US" dirty="0"/>
              <a:t>Open Bible Stories?</a:t>
            </a:r>
          </a:p>
          <a:p>
            <a:r>
              <a:rPr lang="en-US" dirty="0"/>
              <a:t>After creating a project, you must specify source text: What will I use to </a:t>
            </a:r>
            <a:br>
              <a:rPr lang="en-US" dirty="0"/>
            </a:br>
            <a:r>
              <a:rPr lang="en-US" dirty="0"/>
              <a:t>translate </a:t>
            </a:r>
            <a:r>
              <a:rPr lang="en-US" b="1" dirty="0"/>
              <a:t>FROM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Can be English or a gateway language, ULB or UDB</a:t>
            </a:r>
          </a:p>
          <a:p>
            <a:pPr lvl="2"/>
            <a:r>
              <a:rPr lang="en-US" dirty="0"/>
              <a:t>Can use multiple source texts</a:t>
            </a:r>
          </a:p>
        </p:txBody>
      </p: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Suggestions: English Demo 1 or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</a:t>
            </a:r>
            <a:br>
              <a:rPr lang="en-US" dirty="0"/>
            </a:br>
            <a:r>
              <a:rPr lang="en-US" sz="1800" dirty="0"/>
              <a:t>Suggestion: </a:t>
            </a:r>
            <a:r>
              <a:rPr lang="en-US" sz="1800" dirty="0" err="1"/>
              <a:t>Bible:NT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James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a source text (language and text for the source translation)</a:t>
            </a:r>
            <a:br>
              <a:rPr lang="en-US" dirty="0"/>
            </a:br>
            <a:r>
              <a:rPr lang="en-US" sz="1800" dirty="0"/>
              <a:t>Suggestion: English (</a:t>
            </a:r>
            <a:r>
              <a:rPr lang="en-US" sz="1800" dirty="0" err="1"/>
              <a:t>en</a:t>
            </a:r>
            <a:r>
              <a:rPr lang="en-US" sz="1800" dirty="0"/>
              <a:t>) – Unlocked Literal Bible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These steps are shown in the next few slides.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81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Tap the blue plus or the green button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616EB-EDE0-4EF9-9007-637AB2C2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21" y="2007647"/>
            <a:ext cx="958077" cy="1023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4744A8-7E4C-4B60-BAB7-43FFB684D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321" y="2048575"/>
            <a:ext cx="2354789" cy="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526683-1977-4E56-ACE8-34239CAF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06" y="3565964"/>
            <a:ext cx="6361905" cy="27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Choose target language: </a:t>
            </a:r>
          </a:p>
          <a:p>
            <a:pPr lvl="1"/>
            <a:r>
              <a:rPr lang="en-US" sz="2400" dirty="0"/>
              <a:t>Tap magnifying glass</a:t>
            </a:r>
          </a:p>
          <a:p>
            <a:pPr lvl="1"/>
            <a:r>
              <a:rPr lang="en-US" sz="2400" dirty="0"/>
              <a:t>Search for language, </a:t>
            </a:r>
            <a:br>
              <a:rPr lang="en-US" sz="2400" dirty="0"/>
            </a:br>
            <a:r>
              <a:rPr lang="en-US" sz="2400" dirty="0"/>
              <a:t>such as  “</a:t>
            </a:r>
            <a:r>
              <a:rPr lang="en-US" sz="2400" dirty="0" err="1"/>
              <a:t>fr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Tap desired target</a:t>
            </a:r>
            <a:br>
              <a:rPr lang="en-US" sz="2400" dirty="0"/>
            </a:br>
            <a:r>
              <a:rPr lang="en-US" sz="2400" dirty="0"/>
              <a:t>language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1C5AC-61A8-4404-910C-D5BE0E8C8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267" y="2201345"/>
            <a:ext cx="1023399" cy="10233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F9AC-F84E-4C85-ACA0-9F532E764058}"/>
              </a:ext>
            </a:extLst>
          </p:cNvPr>
          <p:cNvSpPr/>
          <p:nvPr/>
        </p:nvSpPr>
        <p:spPr>
          <a:xfrm>
            <a:off x="3193576" y="1449929"/>
            <a:ext cx="2483324" cy="534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2C849-3FC0-4379-85AB-655AF3BFAF8D}"/>
              </a:ext>
            </a:extLst>
          </p:cNvPr>
          <p:cNvGrpSpPr/>
          <p:nvPr/>
        </p:nvGrpSpPr>
        <p:grpSpPr>
          <a:xfrm>
            <a:off x="7706742" y="1556315"/>
            <a:ext cx="2808858" cy="912271"/>
            <a:chOff x="2739956" y="3433636"/>
            <a:chExt cx="1721224" cy="1470481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FEABAE60-125E-41ED-9F68-04EE41EDBC40}"/>
                </a:ext>
              </a:extLst>
            </p:cNvPr>
            <p:cNvSpPr/>
            <p:nvPr/>
          </p:nvSpPr>
          <p:spPr>
            <a:xfrm>
              <a:off x="2739957" y="3433636"/>
              <a:ext cx="1721223" cy="1470481"/>
            </a:xfrm>
            <a:prstGeom prst="wedgeRoundRectCallout">
              <a:avLst>
                <a:gd name="adj1" fmla="val -121181"/>
                <a:gd name="adj2" fmla="val -34858"/>
                <a:gd name="adj3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6C2014-7E58-4902-B806-3AAFFCC9D06E}"/>
                </a:ext>
              </a:extLst>
            </p:cNvPr>
            <p:cNvSpPr txBox="1"/>
            <p:nvPr/>
          </p:nvSpPr>
          <p:spPr>
            <a:xfrm>
              <a:off x="2739956" y="3580678"/>
              <a:ext cx="17212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Language you’re translating </a:t>
              </a:r>
              <a:r>
                <a:rPr lang="en-US" sz="2000" b="1" i="1" dirty="0">
                  <a:solidFill>
                    <a:srgbClr val="FF0000"/>
                  </a:solidFill>
                </a:rPr>
                <a:t>into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9AC573-2DD1-47F9-8917-0089BC0AF55F}"/>
              </a:ext>
            </a:extLst>
          </p:cNvPr>
          <p:cNvSpPr/>
          <p:nvPr/>
        </p:nvSpPr>
        <p:spPr>
          <a:xfrm>
            <a:off x="8787934" y="3538734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3A041-8AE5-451A-AA5C-29BFB5F4426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14800" y="3224744"/>
            <a:ext cx="4673134" cy="584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3524876" y="3977401"/>
            <a:ext cx="3194440" cy="809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8733889" y="4208061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6621D-9AD7-4B4D-A492-4B8F58DF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96" y="2082279"/>
            <a:ext cx="6800000" cy="270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 err="1"/>
              <a:t>Bible:NT</a:t>
            </a:r>
            <a:endParaRPr lang="en-US" sz="2400" b="1" dirty="0"/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019190" y="2244135"/>
            <a:ext cx="2668213" cy="15499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7976139" y="3183221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7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01B1D8-1830-43E7-B6C0-2006C01F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96" y="2128976"/>
            <a:ext cx="6342857" cy="26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 err="1"/>
              <a:t>Bible:NT</a:t>
            </a:r>
            <a:endParaRPr lang="en-US" sz="2400" b="1" dirty="0"/>
          </a:p>
          <a:p>
            <a:pPr lvl="1"/>
            <a:r>
              <a:rPr lang="en-US" sz="2400" b="1" dirty="0"/>
              <a:t>Swipe up to scroll</a:t>
            </a:r>
          </a:p>
          <a:p>
            <a:pPr lvl="1"/>
            <a:r>
              <a:rPr lang="en-US" sz="2400" b="1" dirty="0"/>
              <a:t>Tap James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3826059" y="3380739"/>
            <a:ext cx="2765810" cy="604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7703184" y="3375449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48583</TotalTime>
  <Words>695</Words>
  <Application>Microsoft Office PowerPoint</Application>
  <PresentationFormat>Widescreen</PresentationFormat>
  <Paragraphs>93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Parallax</vt:lpstr>
      <vt:lpstr>translationStudio for Android</vt:lpstr>
      <vt:lpstr>What Is This Presentation About?</vt:lpstr>
      <vt:lpstr>There Are Two Types of Screens</vt:lpstr>
      <vt:lpstr>What Is a Project?</vt:lpstr>
      <vt:lpstr>Steps to Create a New Project</vt:lpstr>
      <vt:lpstr>Starting a Project</vt:lpstr>
      <vt:lpstr>Starting a Project</vt:lpstr>
      <vt:lpstr>Starting a Project</vt:lpstr>
      <vt:lpstr>Starting a Project</vt:lpstr>
      <vt:lpstr>Starting a Project</vt:lpstr>
      <vt:lpstr>Starting a Project</vt:lpstr>
      <vt:lpstr>Starting a Project</vt:lpstr>
      <vt:lpstr>Second Type of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138</cp:revision>
  <cp:lastPrinted>2018-06-25T17:05:03Z</cp:lastPrinted>
  <dcterms:created xsi:type="dcterms:W3CDTF">2017-12-18T19:21:48Z</dcterms:created>
  <dcterms:modified xsi:type="dcterms:W3CDTF">2018-06-25T17:11:30Z</dcterms:modified>
</cp:coreProperties>
</file>