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8" r:id="rId3"/>
    <p:sldId id="336" r:id="rId4"/>
    <p:sldId id="329" r:id="rId5"/>
    <p:sldId id="330" r:id="rId6"/>
    <p:sldId id="337" r:id="rId7"/>
    <p:sldId id="338" r:id="rId8"/>
    <p:sldId id="300" r:id="rId9"/>
    <p:sldId id="301" r:id="rId10"/>
    <p:sldId id="299" r:id="rId11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78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s-info.readthedocs.io/en/latest/desktop.html#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3F8740-3207-4EA9-A218-45E0DB3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the Desktop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8F61873-4C30-4261-98ED-BBE3F6659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Updating Program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858B6-5872-4287-9B84-3420A2F3E61C}"/>
              </a:ext>
            </a:extLst>
          </p:cNvPr>
          <p:cNvSpPr txBox="1"/>
          <p:nvPr/>
        </p:nvSpPr>
        <p:spPr>
          <a:xfrm>
            <a:off x="6850743" y="5109029"/>
            <a:ext cx="2960914" cy="595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Update the list of available source texts</a:t>
            </a:r>
          </a:p>
          <a:p>
            <a:r>
              <a:rPr lang="en-US" dirty="0"/>
              <a:t>Download available source texts</a:t>
            </a:r>
          </a:p>
          <a:p>
            <a:r>
              <a:rPr lang="en-US" dirty="0"/>
              <a:t>Update list of available target languages</a:t>
            </a:r>
          </a:p>
          <a:p>
            <a:r>
              <a:rPr lang="en-US" dirty="0"/>
              <a:t>Check for updates to translationStudio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06ED24C-3DFB-46B9-9D0F-80339CA3C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73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Update the list of available source texts</a:t>
            </a:r>
          </a:p>
          <a:p>
            <a:r>
              <a:rPr lang="en-US" dirty="0"/>
              <a:t>Download available source texts</a:t>
            </a:r>
          </a:p>
          <a:p>
            <a:r>
              <a:rPr lang="en-US" dirty="0"/>
              <a:t>Update list of available target languages</a:t>
            </a:r>
          </a:p>
          <a:p>
            <a:r>
              <a:rPr lang="en-US" dirty="0"/>
              <a:t>Check for updates to translationStudio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C5AC90D-4539-49ED-B7B5-85968252B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35" y="1524904"/>
            <a:ext cx="3629332" cy="36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CFF0-23A5-4712-883F-5EF572E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Can I Update?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B52-0EA6-41F5-BED4-19D79535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934" y="1520456"/>
            <a:ext cx="8151837" cy="4367753"/>
          </a:xfrm>
        </p:spPr>
        <p:txBody>
          <a:bodyPr/>
          <a:lstStyle/>
          <a:p>
            <a:r>
              <a:rPr lang="fr-FR" dirty="0"/>
              <a:t>New source </a:t>
            </a:r>
            <a:r>
              <a:rPr lang="fr-FR" dirty="0" err="1"/>
              <a:t>texts</a:t>
            </a:r>
            <a:r>
              <a:rPr lang="fr-FR" dirty="0"/>
              <a:t> and </a:t>
            </a:r>
            <a:r>
              <a:rPr lang="fr-FR" dirty="0" err="1"/>
              <a:t>languages</a:t>
            </a:r>
            <a:r>
              <a:rPr lang="fr-FR" dirty="0"/>
              <a:t> are </a:t>
            </a:r>
            <a:r>
              <a:rPr lang="fr-FR" dirty="0" err="1"/>
              <a:t>constantly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to Door43 as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completed</a:t>
            </a:r>
            <a:r>
              <a:rPr lang="fr-FR" dirty="0"/>
              <a:t>.</a:t>
            </a:r>
          </a:p>
          <a:p>
            <a:r>
              <a:rPr lang="fr-FR" dirty="0"/>
              <a:t>Select </a:t>
            </a:r>
            <a:r>
              <a:rPr lang="fr-FR" b="1" dirty="0"/>
              <a:t>Update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options menu on Home page:</a:t>
            </a:r>
          </a:p>
          <a:p>
            <a:pPr lvl="1"/>
            <a:r>
              <a:rPr lang="fr-FR" dirty="0"/>
              <a:t>Must be connected to internet to update</a:t>
            </a:r>
          </a:p>
          <a:p>
            <a:pPr lvl="1"/>
            <a:r>
              <a:rPr lang="fr-FR" dirty="0"/>
              <a:t>Update options:</a:t>
            </a:r>
          </a:p>
          <a:p>
            <a:pPr lvl="2"/>
            <a:r>
              <a:rPr lang="en-US" dirty="0"/>
              <a:t>Update list of available source texts</a:t>
            </a:r>
          </a:p>
          <a:p>
            <a:pPr lvl="2"/>
            <a:r>
              <a:rPr lang="en-US" dirty="0"/>
              <a:t>Download available source texts</a:t>
            </a:r>
          </a:p>
          <a:p>
            <a:pPr lvl="2"/>
            <a:r>
              <a:rPr lang="en-US" dirty="0"/>
              <a:t>Update list of available target languages</a:t>
            </a:r>
          </a:p>
          <a:p>
            <a:pPr lvl="2"/>
            <a:r>
              <a:rPr lang="en-US" dirty="0"/>
              <a:t>Check for updates to translationStudio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01355-33C2-4FA0-8E9A-25F3F155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53" y="1520456"/>
            <a:ext cx="2527436" cy="5028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804E4-D2D4-4186-B839-BAD4E037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631" y="2802779"/>
            <a:ext cx="2511974" cy="29223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B33A45-32A3-4946-B33C-5BE2F3DD83C5}"/>
              </a:ext>
            </a:extLst>
          </p:cNvPr>
          <p:cNvCxnSpPr>
            <a:cxnSpLocks/>
          </p:cNvCxnSpPr>
          <p:nvPr/>
        </p:nvCxnSpPr>
        <p:spPr>
          <a:xfrm>
            <a:off x="8378456" y="3971244"/>
            <a:ext cx="12440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D58534-DC34-48E1-A770-12013ECEA950}"/>
              </a:ext>
            </a:extLst>
          </p:cNvPr>
          <p:cNvCxnSpPr>
            <a:cxnSpLocks/>
          </p:cNvCxnSpPr>
          <p:nvPr/>
        </p:nvCxnSpPr>
        <p:spPr>
          <a:xfrm>
            <a:off x="8070112" y="4384805"/>
            <a:ext cx="1552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49170-EA3D-4653-BA02-3D1D26484F50}"/>
              </a:ext>
            </a:extLst>
          </p:cNvPr>
          <p:cNvCxnSpPr>
            <a:cxnSpLocks/>
          </p:cNvCxnSpPr>
          <p:nvPr/>
        </p:nvCxnSpPr>
        <p:spPr>
          <a:xfrm>
            <a:off x="8846288" y="4838770"/>
            <a:ext cx="7761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B29D8-EA33-4193-A422-21D76C8118D1}"/>
              </a:ext>
            </a:extLst>
          </p:cNvPr>
          <p:cNvCxnSpPr>
            <a:cxnSpLocks/>
          </p:cNvCxnSpPr>
          <p:nvPr/>
        </p:nvCxnSpPr>
        <p:spPr>
          <a:xfrm>
            <a:off x="8693426" y="5221357"/>
            <a:ext cx="9290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A68E9F-D777-4C33-B49D-DE5FD400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80" y="1512085"/>
            <a:ext cx="2400794" cy="2095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58A86-CD53-403A-B65A-D56396B27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92" y="3127833"/>
            <a:ext cx="3028571" cy="20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FED58E-4393-4E69-8004-89173B2FB9B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82" y="4743581"/>
            <a:ext cx="3029245" cy="209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Source Text Lists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4941272" cy="4367753"/>
          </a:xfrm>
        </p:spPr>
        <p:txBody>
          <a:bodyPr/>
          <a:lstStyle/>
          <a:p>
            <a:r>
              <a:rPr lang="en-US" dirty="0"/>
              <a:t>Updates only the list displayed in tS, not the texts themselves</a:t>
            </a:r>
          </a:p>
          <a:p>
            <a:pPr lvl="1"/>
            <a:r>
              <a:rPr lang="en-US" dirty="0"/>
              <a:t>Reduces  files to be downloaded</a:t>
            </a:r>
          </a:p>
          <a:p>
            <a:pPr lvl="1"/>
            <a:r>
              <a:rPr lang="en-US" dirty="0"/>
              <a:t>Must download source text before using</a:t>
            </a:r>
          </a:p>
          <a:p>
            <a:r>
              <a:rPr lang="en-US" dirty="0"/>
              <a:t>Takes several minutes</a:t>
            </a:r>
          </a:p>
          <a:p>
            <a:r>
              <a:rPr lang="en-US" dirty="0"/>
              <a:t>When complete, message shows number of available source texts – close that message.</a:t>
            </a:r>
          </a:p>
          <a:p>
            <a:r>
              <a:rPr lang="en-US" dirty="0"/>
              <a:t>You now have option to download selected texts; you can click </a:t>
            </a:r>
            <a:r>
              <a:rPr lang="en-US" b="1" dirty="0"/>
              <a:t>Home</a:t>
            </a:r>
            <a:r>
              <a:rPr lang="en-US" dirty="0"/>
              <a:t> in breadcrumbs to return to Home         		page.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Available Source Texts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6755923" cy="4367753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choose 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 Available Source Texts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from the Update menu, you can view the source texts in one of two ways: </a:t>
            </a:r>
          </a:p>
          <a:p>
            <a:pPr marL="457200" marR="0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By language</a:t>
            </a:r>
          </a:p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OR</a:t>
            </a:r>
          </a:p>
          <a:p>
            <a:pPr marL="457200" marR="0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By book</a:t>
            </a:r>
          </a:p>
          <a:p>
            <a:pPr marL="0" marR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A59FE-48A2-4A45-9CA0-C33C15E6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428" y="1423447"/>
            <a:ext cx="3400000" cy="267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EA085-04FC-4C18-8A8E-709FAB44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521" y="3407323"/>
            <a:ext cx="612380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 dirty="0"/>
              <a:t>Viewing Source Texts by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8002"/>
            <a:ext cx="10466685" cy="436775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Enables you to download multiple books at once for a single language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select a language, it shows only books available for that language.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 view by language: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Scroll to or search for a language.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Click a language to select it.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category of available texts.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Check desired text(s) and 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click 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EA085-04FC-4C18-8A8E-709FAB44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62" y="1085086"/>
            <a:ext cx="6123809" cy="4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E827A5-FB95-412B-A066-9A7CA100D1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8855" y="2884229"/>
            <a:ext cx="3419475" cy="1094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DC523E-A7A7-47F0-99F9-37CFA701BA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18855" y="4186246"/>
            <a:ext cx="3358515" cy="1330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FE2DFB-4886-4FDB-B284-962996B1399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16409" y="4161885"/>
            <a:ext cx="3102202" cy="253263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7FC77B0-9812-43D3-8C4D-268CD7B44E00}"/>
              </a:ext>
            </a:extLst>
          </p:cNvPr>
          <p:cNvSpPr/>
          <p:nvPr/>
        </p:nvSpPr>
        <p:spPr>
          <a:xfrm>
            <a:off x="7204137" y="2774882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73AA4-927F-4B09-A74E-60013E9A34BB}"/>
              </a:ext>
            </a:extLst>
          </p:cNvPr>
          <p:cNvSpPr/>
          <p:nvPr/>
        </p:nvSpPr>
        <p:spPr>
          <a:xfrm>
            <a:off x="8124114" y="3336045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803EC4-7694-40E5-ABE1-3E216F9E1B81}"/>
              </a:ext>
            </a:extLst>
          </p:cNvPr>
          <p:cNvSpPr/>
          <p:nvPr/>
        </p:nvSpPr>
        <p:spPr>
          <a:xfrm>
            <a:off x="6335939" y="4639939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5617D1-F887-4B85-85FF-039C1108E7DF}"/>
              </a:ext>
            </a:extLst>
          </p:cNvPr>
          <p:cNvSpPr/>
          <p:nvPr/>
        </p:nvSpPr>
        <p:spPr>
          <a:xfrm>
            <a:off x="10623747" y="4911217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88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3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F4446-A75F-4228-91D6-35A48081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8002"/>
            <a:ext cx="10466685" cy="436775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Enables you to download multiple languages at once for a single book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you select a book, it shows only languages available for that book.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 view by book: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category.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Select a book.</a:t>
            </a:r>
          </a:p>
          <a:p>
            <a:pPr marL="914400" lvl="1" indent="-45720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Check desired language(s) </a:t>
            </a:r>
            <a:b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and click </a:t>
            </a: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Download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14ECF-300A-434E-A187-4B441AA8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966" y="3441204"/>
            <a:ext cx="3687142" cy="2000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1C288-B3AC-4847-A954-3D2AB024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60" y="4769090"/>
            <a:ext cx="2816092" cy="1924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093C-893E-405B-8226-805D27F44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760" y="2982074"/>
            <a:ext cx="2816093" cy="1516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 dirty="0"/>
              <a:t>Viewing Source Texts by Book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FC77B0-9812-43D3-8C4D-268CD7B44E00}"/>
              </a:ext>
            </a:extLst>
          </p:cNvPr>
          <p:cNvSpPr/>
          <p:nvPr/>
        </p:nvSpPr>
        <p:spPr>
          <a:xfrm>
            <a:off x="6451581" y="2872727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73AA4-927F-4B09-A74E-60013E9A34BB}"/>
              </a:ext>
            </a:extLst>
          </p:cNvPr>
          <p:cNvSpPr/>
          <p:nvPr/>
        </p:nvSpPr>
        <p:spPr>
          <a:xfrm>
            <a:off x="7012744" y="52182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803EC4-7694-40E5-ABE1-3E216F9E1B81}"/>
              </a:ext>
            </a:extLst>
          </p:cNvPr>
          <p:cNvSpPr/>
          <p:nvPr/>
        </p:nvSpPr>
        <p:spPr>
          <a:xfrm>
            <a:off x="10598221" y="3588408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6BB3E-3C83-4C84-A4E0-CF6ED37CD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142" y="1126487"/>
            <a:ext cx="6019048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3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3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565CBC-FE25-4FF0-8A08-292EF2BA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22" y="4386934"/>
            <a:ext cx="3047619" cy="2095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73E457-E35E-4EB3-AFBB-6761B15E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855" y="4386934"/>
            <a:ext cx="3047619" cy="209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the List of Available Target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0" y="1423447"/>
            <a:ext cx="6677023" cy="436775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To update list of all target languages available in the program: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Select </a:t>
            </a:r>
            <a:r>
              <a:rPr lang="en-US" sz="2000" b="1" dirty="0"/>
              <a:t>Update List of Available Target Languages </a:t>
            </a:r>
            <a:r>
              <a:rPr lang="en-US" sz="2000" dirty="0"/>
              <a:t>from the Update menu.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 progress window opens.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At the end of the process a message shows how many new target languages were added. Click </a:t>
            </a:r>
            <a:r>
              <a:rPr lang="en-US" sz="2000" b="1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CLOSE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to return to the Home screen.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F899E-986E-4877-A3A9-8947EB8F0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47" y="1486438"/>
            <a:ext cx="3961905" cy="430476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0014122-A8F4-468D-8841-AF34EC100B2B}"/>
              </a:ext>
            </a:extLst>
          </p:cNvPr>
          <p:cNvSpPr/>
          <p:nvPr/>
        </p:nvSpPr>
        <p:spPr>
          <a:xfrm>
            <a:off x="3972489" y="3588407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46243-1B59-4DA6-8026-BC98BC12AA5F}"/>
              </a:ext>
            </a:extLst>
          </p:cNvPr>
          <p:cNvSpPr/>
          <p:nvPr/>
        </p:nvSpPr>
        <p:spPr>
          <a:xfrm>
            <a:off x="7330244" y="44816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5492-8012-422D-A0D9-FA5681D3D4C2}"/>
              </a:ext>
            </a:extLst>
          </p:cNvPr>
          <p:cNvSpPr/>
          <p:nvPr/>
        </p:nvSpPr>
        <p:spPr>
          <a:xfrm>
            <a:off x="10588488" y="4481676"/>
            <a:ext cx="561163" cy="561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Updates to translationStudio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095" y="1423447"/>
            <a:ext cx="5074927" cy="4367753"/>
          </a:xfrm>
        </p:spPr>
        <p:txBody>
          <a:bodyPr/>
          <a:lstStyle/>
          <a:p>
            <a:r>
              <a:rPr lang="en-US" dirty="0"/>
              <a:t>Click the </a:t>
            </a:r>
            <a:r>
              <a:rPr lang="en-US" b="1" dirty="0"/>
              <a:t>Check for Updates to translationStudio</a:t>
            </a:r>
            <a:r>
              <a:rPr lang="en-US" dirty="0"/>
              <a:t> link from the Update menu</a:t>
            </a:r>
          </a:p>
          <a:p>
            <a:r>
              <a:rPr lang="en-US"/>
              <a:t>The web </a:t>
            </a:r>
            <a:r>
              <a:rPr lang="en-US" dirty="0"/>
              <a:t>page with the latest translationStudio-Desktop release opens. </a:t>
            </a:r>
          </a:p>
          <a:p>
            <a:r>
              <a:rPr lang="en-US" dirty="0"/>
              <a:t>If there is a release later than the version you have installed, you may wish to update:</a:t>
            </a:r>
          </a:p>
          <a:p>
            <a:pPr lvl="1"/>
            <a:r>
              <a:rPr lang="en-US" dirty="0"/>
              <a:t>Close translationStudio.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Installation</a:t>
            </a:r>
            <a:r>
              <a:rPr lang="en-US" dirty="0"/>
              <a:t> for instructions to install.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D5D0E-4F69-49E5-ACA4-2FC66AF5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8" y="1464466"/>
            <a:ext cx="3809524" cy="4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1A9DF-5B00-44BB-8E3F-3C9BE4615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680" y="2675679"/>
            <a:ext cx="3773415" cy="41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93165</TotalTime>
  <Words>482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DengXian</vt:lpstr>
      <vt:lpstr>Arial</vt:lpstr>
      <vt:lpstr>Calibri</vt:lpstr>
      <vt:lpstr>Corbel</vt:lpstr>
      <vt:lpstr>Parallax</vt:lpstr>
      <vt:lpstr>translationStudio for the Desktop</vt:lpstr>
      <vt:lpstr>What Is This Presentation About?</vt:lpstr>
      <vt:lpstr>What Can I Update?</vt:lpstr>
      <vt:lpstr>Updating Source Text Lists</vt:lpstr>
      <vt:lpstr>Downloading Available Source Texts</vt:lpstr>
      <vt:lpstr>Viewing Source Texts by Language</vt:lpstr>
      <vt:lpstr>Viewing Source Texts by Book</vt:lpstr>
      <vt:lpstr>Updating the List of Available Target Languages</vt:lpstr>
      <vt:lpstr>Checking for Updates to translationStudio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231</cp:revision>
  <cp:lastPrinted>2018-07-12T21:23:19Z</cp:lastPrinted>
  <dcterms:created xsi:type="dcterms:W3CDTF">2017-12-18T19:21:48Z</dcterms:created>
  <dcterms:modified xsi:type="dcterms:W3CDTF">2018-12-12T16:32:26Z</dcterms:modified>
</cp:coreProperties>
</file>