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36" r:id="rId4"/>
    <p:sldId id="329" r:id="rId5"/>
    <p:sldId id="330" r:id="rId6"/>
    <p:sldId id="337" r:id="rId7"/>
    <p:sldId id="338" r:id="rId8"/>
    <p:sldId id="300" r:id="rId9"/>
    <p:sldId id="301" r:id="rId10"/>
    <p:sldId id="299" r:id="rId11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66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Updating Program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58B6-5872-4287-9B84-3420A2F3E61C}"/>
              </a:ext>
            </a:extLst>
          </p:cNvPr>
          <p:cNvSpPr txBox="1"/>
          <p:nvPr/>
        </p:nvSpPr>
        <p:spPr>
          <a:xfrm>
            <a:off x="6850743" y="5109029"/>
            <a:ext cx="2960914" cy="59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Update the list of available source texts</a:t>
            </a:r>
          </a:p>
          <a:p>
            <a:r>
              <a:rPr lang="en-US" dirty="0"/>
              <a:t>Download available source texts</a:t>
            </a:r>
          </a:p>
          <a:p>
            <a:r>
              <a:rPr lang="en-US" dirty="0"/>
              <a:t>Update list of available target languages</a:t>
            </a:r>
          </a:p>
          <a:p>
            <a:r>
              <a:rPr lang="en-US" dirty="0"/>
              <a:t>Check for updates to translationStudio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F2D03-A3F7-4B2F-AA6B-26AE23204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Update the list of available source texts</a:t>
            </a:r>
          </a:p>
          <a:p>
            <a:r>
              <a:rPr lang="en-US" dirty="0"/>
              <a:t>Download available source texts</a:t>
            </a:r>
          </a:p>
          <a:p>
            <a:r>
              <a:rPr lang="en-US" dirty="0"/>
              <a:t>Update list of available target languages</a:t>
            </a:r>
          </a:p>
          <a:p>
            <a:r>
              <a:rPr lang="en-US" dirty="0"/>
              <a:t>Check for updates to translationStudio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82740-B03B-4522-8E4D-FC921B050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F57BFA-F3B6-42B5-8536-42EF2078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90" y="3023236"/>
            <a:ext cx="2687816" cy="3060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Can I Update?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934" y="1520456"/>
            <a:ext cx="8151837" cy="4367753"/>
          </a:xfrm>
        </p:spPr>
        <p:txBody>
          <a:bodyPr/>
          <a:lstStyle/>
          <a:p>
            <a:r>
              <a:rPr lang="fr-FR" dirty="0"/>
              <a:t>New source </a:t>
            </a:r>
            <a:r>
              <a:rPr lang="fr-FR" dirty="0" err="1"/>
              <a:t>texts</a:t>
            </a:r>
            <a:r>
              <a:rPr lang="fr-FR" dirty="0"/>
              <a:t> and </a:t>
            </a:r>
            <a:r>
              <a:rPr lang="fr-FR" dirty="0" err="1"/>
              <a:t>languages</a:t>
            </a:r>
            <a:r>
              <a:rPr lang="fr-FR" dirty="0"/>
              <a:t> are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to Door43 as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/>
              <a:t>Select </a:t>
            </a:r>
            <a:r>
              <a:rPr lang="fr-FR" b="1" dirty="0"/>
              <a:t>Update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options menu on Home page:</a:t>
            </a:r>
          </a:p>
          <a:p>
            <a:pPr lvl="1"/>
            <a:r>
              <a:rPr lang="fr-FR" dirty="0"/>
              <a:t>Must be connected to internet to update</a:t>
            </a:r>
          </a:p>
          <a:p>
            <a:pPr lvl="1"/>
            <a:r>
              <a:rPr lang="fr-FR" dirty="0"/>
              <a:t>Update options:</a:t>
            </a:r>
          </a:p>
          <a:p>
            <a:pPr lvl="2"/>
            <a:r>
              <a:rPr lang="en-US" dirty="0"/>
              <a:t>Update list of available source texts</a:t>
            </a:r>
          </a:p>
          <a:p>
            <a:pPr lvl="2"/>
            <a:r>
              <a:rPr lang="en-US" dirty="0"/>
              <a:t>Download available source texts</a:t>
            </a:r>
          </a:p>
          <a:p>
            <a:pPr lvl="2"/>
            <a:r>
              <a:rPr lang="en-US" dirty="0"/>
              <a:t>Update list of available target languages</a:t>
            </a:r>
          </a:p>
          <a:p>
            <a:pPr lvl="2"/>
            <a:r>
              <a:rPr lang="en-US" dirty="0"/>
              <a:t>Check for updates to translationStudio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B33A45-32A3-4946-B33C-5BE2F3DD83C5}"/>
              </a:ext>
            </a:extLst>
          </p:cNvPr>
          <p:cNvCxnSpPr>
            <a:cxnSpLocks/>
          </p:cNvCxnSpPr>
          <p:nvPr/>
        </p:nvCxnSpPr>
        <p:spPr>
          <a:xfrm>
            <a:off x="8378456" y="3971244"/>
            <a:ext cx="12440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58534-DC34-48E1-A770-12013ECEA950}"/>
              </a:ext>
            </a:extLst>
          </p:cNvPr>
          <p:cNvCxnSpPr>
            <a:cxnSpLocks/>
          </p:cNvCxnSpPr>
          <p:nvPr/>
        </p:nvCxnSpPr>
        <p:spPr>
          <a:xfrm>
            <a:off x="8070112" y="4384805"/>
            <a:ext cx="1552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49170-EA3D-4653-BA02-3D1D26484F50}"/>
              </a:ext>
            </a:extLst>
          </p:cNvPr>
          <p:cNvCxnSpPr>
            <a:cxnSpLocks/>
          </p:cNvCxnSpPr>
          <p:nvPr/>
        </p:nvCxnSpPr>
        <p:spPr>
          <a:xfrm>
            <a:off x="8846288" y="4838770"/>
            <a:ext cx="776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B29D8-EA33-4193-A422-21D76C8118D1}"/>
              </a:ext>
            </a:extLst>
          </p:cNvPr>
          <p:cNvCxnSpPr>
            <a:cxnSpLocks/>
          </p:cNvCxnSpPr>
          <p:nvPr/>
        </p:nvCxnSpPr>
        <p:spPr>
          <a:xfrm>
            <a:off x="8693426" y="5221357"/>
            <a:ext cx="9290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AD89E3-DADA-4F15-9C7C-C3DF0DAD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80" y="2426929"/>
            <a:ext cx="2126819" cy="308863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2F7FF-13A9-43C9-9914-5D9FB6D7D0B4}"/>
              </a:ext>
            </a:extLst>
          </p:cNvPr>
          <p:cNvCxnSpPr>
            <a:cxnSpLocks/>
          </p:cNvCxnSpPr>
          <p:nvPr/>
        </p:nvCxnSpPr>
        <p:spPr>
          <a:xfrm flipH="1">
            <a:off x="2700294" y="2701244"/>
            <a:ext cx="12440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172044-1599-4252-9E7D-22C0E600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124" y="1498916"/>
            <a:ext cx="2333333" cy="26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Source Text Lists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44286" cy="4367753"/>
          </a:xfrm>
        </p:spPr>
        <p:txBody>
          <a:bodyPr/>
          <a:lstStyle/>
          <a:p>
            <a:r>
              <a:rPr lang="en-US" dirty="0"/>
              <a:t>Updates only the list displayed </a:t>
            </a:r>
            <a:br>
              <a:rPr lang="en-US" dirty="0"/>
            </a:br>
            <a:r>
              <a:rPr lang="en-US" dirty="0"/>
              <a:t>in tS, not the texts themselves</a:t>
            </a:r>
          </a:p>
          <a:p>
            <a:pPr lvl="1"/>
            <a:r>
              <a:rPr lang="en-US" dirty="0"/>
              <a:t>Reduces  files to be downloaded</a:t>
            </a:r>
          </a:p>
          <a:p>
            <a:pPr lvl="1"/>
            <a:r>
              <a:rPr lang="en-US" dirty="0"/>
              <a:t>Must download source text before </a:t>
            </a:r>
            <a:br>
              <a:rPr lang="en-US" dirty="0"/>
            </a:br>
            <a:r>
              <a:rPr lang="en-US" dirty="0"/>
              <a:t>using</a:t>
            </a:r>
          </a:p>
          <a:p>
            <a:r>
              <a:rPr lang="en-US" dirty="0"/>
              <a:t>Takes several minutes</a:t>
            </a:r>
          </a:p>
          <a:p>
            <a:r>
              <a:rPr lang="en-US" dirty="0"/>
              <a:t>When complete, message shows number of available source texts – close that message.</a:t>
            </a:r>
          </a:p>
          <a:p>
            <a:r>
              <a:rPr lang="en-US" dirty="0"/>
              <a:t>You now have option to download selected texts; you can tap </a:t>
            </a:r>
            <a:r>
              <a:rPr lang="en-US" b="1" dirty="0"/>
              <a:t>Home</a:t>
            </a:r>
            <a:r>
              <a:rPr lang="en-US" dirty="0"/>
              <a:t> in breadcrumbs to return to Home page.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4612-CBFC-4602-8778-055AF239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86" y="2942194"/>
            <a:ext cx="4104762" cy="18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FED58E-4393-4E69-8004-89173B2FB9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00" y="4366246"/>
            <a:ext cx="3029245" cy="20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Available Source Texts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755923" cy="436775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choose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 Available Source Texts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from the Update menu, you can view the source texts in one of two ways: 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language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OR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book</a:t>
            </a: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CAE3E-411D-4070-B062-5C47DE32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33" y="1554518"/>
            <a:ext cx="3105174" cy="353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34D92A-1233-4B75-8312-BA49B8D0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27" y="2684364"/>
            <a:ext cx="3834776" cy="60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0024D-719C-42A5-BD73-4C947254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727" y="3930724"/>
            <a:ext cx="3834776" cy="6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002"/>
            <a:ext cx="10466685" cy="436775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books at once for a single language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language, it shows only books available for that language.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language: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Scroll to or search for a language.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Tap a language to select it.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 of available texts.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text(s) and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tap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A811F-32C9-4389-8714-A94A18E1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90" y="2760223"/>
            <a:ext cx="3819048" cy="12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60306-4B18-4894-8342-F9E98B94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985" y="3293465"/>
            <a:ext cx="3761905" cy="14761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7204137" y="2774882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7204137" y="3484590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9990156" y="4074140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0D764-70E6-4C42-A8DB-7547FFC0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90" y="4812235"/>
            <a:ext cx="4437245" cy="18848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F5617D1-F887-4B85-85FF-039C1108E7DF}"/>
              </a:ext>
            </a:extLst>
          </p:cNvPr>
          <p:cNvSpPr/>
          <p:nvPr/>
        </p:nvSpPr>
        <p:spPr>
          <a:xfrm>
            <a:off x="9990155" y="5198819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98A03B-40F5-4187-8EAA-947D0116C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551" y="1083198"/>
            <a:ext cx="3834776" cy="6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002"/>
            <a:ext cx="10466685" cy="436775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languages at once for a single book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book, it shows only languages available for that book.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book: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book.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language(s)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and tap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8905B-38AF-4F3F-A6B9-5BFD50AE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5" y="4769090"/>
            <a:ext cx="3189204" cy="1700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EBA06D-1D0C-4216-A37E-6D087291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82" y="3007185"/>
            <a:ext cx="3189203" cy="1512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Book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7012743" y="354974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7012744" y="52182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721A73-028A-4A08-AD28-AFC8932B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65" y="3248583"/>
            <a:ext cx="3916729" cy="23606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11384028" y="3499313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5B85F-164D-4D20-A8F0-C08448D65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193" y="1065064"/>
            <a:ext cx="3834776" cy="6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565CBC-FE25-4FF0-8A08-292EF2BA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22" y="4386934"/>
            <a:ext cx="3047619" cy="20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3E457-E35E-4EB3-AFBB-6761B15E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54" y="4386934"/>
            <a:ext cx="3047619" cy="20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the List of Available Target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0" y="1423447"/>
            <a:ext cx="667702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update list of all target languages available in the program: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dirty="0"/>
              <a:t>Update List of Available Target Languages </a:t>
            </a:r>
            <a:r>
              <a:rPr lang="en-US" sz="2000" dirty="0"/>
              <a:t>from the Update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progress window opens.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 the end of the process a message shows how many new target languages were added. Tap </a:t>
            </a: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CLOSE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to return to the Home screen.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A5ADD-F7AE-4F0B-B0C5-EA69812E6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0" y="2028100"/>
            <a:ext cx="2985329" cy="33996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0014122-A8F4-468D-8841-AF34EC100B2B}"/>
              </a:ext>
            </a:extLst>
          </p:cNvPr>
          <p:cNvSpPr/>
          <p:nvPr/>
        </p:nvSpPr>
        <p:spPr>
          <a:xfrm>
            <a:off x="4367238" y="3727910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46243-1B59-4DA6-8026-BC98BC12AA5F}"/>
              </a:ext>
            </a:extLst>
          </p:cNvPr>
          <p:cNvSpPr/>
          <p:nvPr/>
        </p:nvSpPr>
        <p:spPr>
          <a:xfrm>
            <a:off x="7330244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5492-8012-422D-A0D9-FA5681D3D4C2}"/>
              </a:ext>
            </a:extLst>
          </p:cNvPr>
          <p:cNvSpPr/>
          <p:nvPr/>
        </p:nvSpPr>
        <p:spPr>
          <a:xfrm>
            <a:off x="10588488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Updates to translationStudio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5486"/>
            <a:ext cx="5074927" cy="4367753"/>
          </a:xfrm>
        </p:spPr>
        <p:txBody>
          <a:bodyPr/>
          <a:lstStyle/>
          <a:p>
            <a:r>
              <a:rPr lang="en-US" dirty="0"/>
              <a:t>Tap the </a:t>
            </a:r>
            <a:r>
              <a:rPr lang="en-US" b="1" dirty="0"/>
              <a:t>Check for Update to translationStudio</a:t>
            </a:r>
            <a:r>
              <a:rPr lang="en-US" dirty="0"/>
              <a:t> link from the Update menu.</a:t>
            </a:r>
          </a:p>
          <a:p>
            <a:r>
              <a:rPr lang="en-US" dirty="0"/>
              <a:t>There probably are no updates available.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9ED8-E2EE-4B43-8809-B66695F3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66" y="3648343"/>
            <a:ext cx="4199189" cy="1418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5AF10-1C65-4764-AAA1-4545460A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121" y="1505486"/>
            <a:ext cx="3177437" cy="36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94422</TotalTime>
  <Words>395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DengXian</vt:lpstr>
      <vt:lpstr>Arial</vt:lpstr>
      <vt:lpstr>Calibri</vt:lpstr>
      <vt:lpstr>Corbel</vt:lpstr>
      <vt:lpstr>Parallax</vt:lpstr>
      <vt:lpstr>translationStudio for Android</vt:lpstr>
      <vt:lpstr>What Is This Presentation About?</vt:lpstr>
      <vt:lpstr>What Can I Update?</vt:lpstr>
      <vt:lpstr>Updating Source Text Lists</vt:lpstr>
      <vt:lpstr>Downloading Available Source Texts</vt:lpstr>
      <vt:lpstr>Viewing Source Texts by Language</vt:lpstr>
      <vt:lpstr>Viewing Source Texts by Book</vt:lpstr>
      <vt:lpstr>Updating the List of Available Target Languages</vt:lpstr>
      <vt:lpstr>Checking for Updates to translationStudio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239</cp:revision>
  <cp:lastPrinted>2018-07-12T21:23:19Z</cp:lastPrinted>
  <dcterms:created xsi:type="dcterms:W3CDTF">2017-12-18T19:21:48Z</dcterms:created>
  <dcterms:modified xsi:type="dcterms:W3CDTF">2018-12-18T13:11:58Z</dcterms:modified>
</cp:coreProperties>
</file>