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5" r:id="rId3"/>
    <p:sldId id="277" r:id="rId4"/>
    <p:sldId id="275" r:id="rId5"/>
    <p:sldId id="301" r:id="rId6"/>
    <p:sldId id="276" r:id="rId7"/>
    <p:sldId id="298" r:id="rId8"/>
    <p:sldId id="300" r:id="rId9"/>
    <p:sldId id="296" r:id="rId10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0597" autoAdjust="0"/>
  </p:normalViewPr>
  <p:slideViewPr>
    <p:cSldViewPr snapToGrid="0">
      <p:cViewPr varScale="1">
        <p:scale>
          <a:sx n="67" d="100"/>
          <a:sy n="67" d="100"/>
        </p:scale>
        <p:origin x="19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7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9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13FB69-2739-4B1F-AB0A-852A8D8A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Desktop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63FC58F-4856-4275-82D8-6A1BAF5CD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Changing Program Settings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Open the Options menu</a:t>
            </a:r>
          </a:p>
          <a:p>
            <a:r>
              <a:rPr lang="en-US" dirty="0"/>
              <a:t>View program settings</a:t>
            </a:r>
          </a:p>
          <a:p>
            <a:r>
              <a:rPr lang="en-US" dirty="0"/>
              <a:t>Change program settings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D14EF1E6-3D29-4110-843A-FDBFD43FE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35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376561-63B2-44FE-9063-DFEDE9AB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45" y="2245734"/>
            <a:ext cx="6816310" cy="4057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98F8CE-9BFB-48CA-97E1-47A0C2B9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8BA6-B43F-4D3E-83A5-A2F7C56F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Click the 3-dot icon to access the Options menu, and then click Settings.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F5B917-F540-48D4-A217-62B4A0653D11}"/>
              </a:ext>
            </a:extLst>
          </p:cNvPr>
          <p:cNvSpPr/>
          <p:nvPr/>
        </p:nvSpPr>
        <p:spPr>
          <a:xfrm>
            <a:off x="2608822" y="5685169"/>
            <a:ext cx="462013" cy="4620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753E75-6BFC-40FB-AD78-9701932232A3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070835" y="5404401"/>
            <a:ext cx="5954344" cy="511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5C36C0-4955-4DA0-BEE2-8AB6B080F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179" y="2812659"/>
            <a:ext cx="1980952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0B00-68D5-41F5-BE4F-90F2CE4B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4330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67" y="1206631"/>
            <a:ext cx="6073413" cy="5495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General 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Gateway Language Mode</a:t>
            </a:r>
            <a:r>
              <a:rPr lang="en-US" sz="1800" dirty="0"/>
              <a:t>– </a:t>
            </a:r>
            <a:r>
              <a:rPr lang="en-US" sz="1800" b="1" dirty="0"/>
              <a:t> </a:t>
            </a:r>
            <a:r>
              <a:rPr lang="en-US" sz="1800" dirty="0"/>
              <a:t>Check to provide GL options.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Blind Edit Mode</a:t>
            </a:r>
            <a:r>
              <a:rPr lang="en-US" sz="1800" dirty="0"/>
              <a:t>– </a:t>
            </a:r>
            <a:r>
              <a:rPr lang="en-US" sz="1800" b="1" dirty="0"/>
              <a:t> </a:t>
            </a:r>
            <a:r>
              <a:rPr lang="en-US" sz="1800" dirty="0"/>
              <a:t>Check to provide options for blind drafting.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Target Translation Font </a:t>
            </a:r>
            <a:r>
              <a:rPr lang="en-US" sz="1800" dirty="0"/>
              <a:t> – The name of the chosen font is displayed; click to change the font.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Source Translation Font </a:t>
            </a:r>
            <a:r>
              <a:rPr lang="en-US" sz="1800" dirty="0"/>
              <a:t> –  The name of the chosen font is displayed; click to change the font.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Target Translation Font Size</a:t>
            </a:r>
            <a:r>
              <a:rPr lang="en-US" sz="1800" dirty="0"/>
              <a:t> – The size of the chosen font is displayed; click to change the font size.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Source Translation Font Size</a:t>
            </a:r>
            <a:r>
              <a:rPr lang="en-US" sz="1800" dirty="0"/>
              <a:t> – The size of the chosen font is displayed ; click to change the font size.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Backup Location </a:t>
            </a:r>
            <a:r>
              <a:rPr lang="en-US" sz="1800" dirty="0"/>
              <a:t>– The location on the file system where project files are stored (tS backs up to this location automatically every 5 minutes); click to change the location.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DAD01-6312-4545-BA5A-8348A65F9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49" y="1206631"/>
            <a:ext cx="4885509" cy="540924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394F42C-20F0-41C1-A4BD-F8CF83B5E7E1}"/>
              </a:ext>
            </a:extLst>
          </p:cNvPr>
          <p:cNvSpPr/>
          <p:nvPr/>
        </p:nvSpPr>
        <p:spPr>
          <a:xfrm>
            <a:off x="1243013" y="1685925"/>
            <a:ext cx="800100" cy="400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0B00-68D5-41F5-BE4F-90F2CE4B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4330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19503"/>
            <a:ext cx="6073413" cy="4997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Scroll down to see more settings: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About Settings </a:t>
            </a:r>
            <a:r>
              <a:rPr lang="en-US" sz="2800" b="1" dirty="0"/>
              <a:t>(these settings are view-only and cannot be changed)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/>
              <a:t>App Version</a:t>
            </a:r>
            <a:r>
              <a:rPr lang="en-US" sz="2000" dirty="0"/>
              <a:t> – The installed version of the translationStudio program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/>
              <a:t>Git Version</a:t>
            </a:r>
            <a:r>
              <a:rPr lang="en-US" sz="2000" dirty="0"/>
              <a:t> – The installed version of Git, which is a version control system used by translationStudio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/>
              <a:t>Data Path </a:t>
            </a:r>
            <a:r>
              <a:rPr lang="en-US" sz="2000" dirty="0"/>
              <a:t>– Path to data used by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00619-653B-4C21-9233-9B475364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86" y="2219503"/>
            <a:ext cx="5161905" cy="344761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029FF38-A73E-4690-B2CD-38316B21F7FE}"/>
              </a:ext>
            </a:extLst>
          </p:cNvPr>
          <p:cNvSpPr/>
          <p:nvPr/>
        </p:nvSpPr>
        <p:spPr>
          <a:xfrm>
            <a:off x="1084260" y="2914650"/>
            <a:ext cx="800100" cy="400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886" y="1121230"/>
            <a:ext cx="5688952" cy="54972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Legal Settings </a:t>
            </a:r>
            <a:r>
              <a:rPr lang="en-US" b="1" dirty="0"/>
              <a:t>(these settings are view-only and cannot be changed)</a:t>
            </a:r>
          </a:p>
          <a:p>
            <a:r>
              <a:rPr lang="en-US" b="1" dirty="0"/>
              <a:t>License Agreement</a:t>
            </a:r>
            <a:r>
              <a:rPr lang="en-US" dirty="0"/>
              <a:t> - click to read what you agreed that you are permitted to do with the content in the program and the content that you create.</a:t>
            </a:r>
          </a:p>
          <a:p>
            <a:r>
              <a:rPr lang="en-US" b="1" dirty="0"/>
              <a:t>Statement of Faith</a:t>
            </a:r>
            <a:r>
              <a:rPr lang="en-US" dirty="0"/>
              <a:t> - click to review the Essentials Beliefs that  you agreed to.</a:t>
            </a:r>
          </a:p>
          <a:p>
            <a:r>
              <a:rPr lang="en-US" b="1" dirty="0"/>
              <a:t>Translation Guidelines</a:t>
            </a:r>
            <a:r>
              <a:rPr lang="en-US" dirty="0"/>
              <a:t> - click to learn about the guidelines that can help the translator clearly, accurately and naturally translate the text.</a:t>
            </a:r>
          </a:p>
          <a:p>
            <a:r>
              <a:rPr lang="en-US" b="1" dirty="0"/>
              <a:t>Software Licenses</a:t>
            </a:r>
            <a:r>
              <a:rPr lang="en-US" dirty="0"/>
              <a:t> - click to view all the licenses for the code packages and libraries that are used by the translationStudio program.</a:t>
            </a:r>
          </a:p>
          <a:p>
            <a:r>
              <a:rPr lang="en-US" b="1" dirty="0"/>
              <a:t>Attribution</a:t>
            </a:r>
            <a:r>
              <a:rPr lang="en-US" dirty="0"/>
              <a:t> - click to learn about the restrictions of using the derivative works and name branding.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02A44-39F3-4ADD-8610-3A22484AE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0" y="1121230"/>
            <a:ext cx="3794628" cy="51489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88BB733-ECAC-48CE-9BD0-BD8990701AE6}"/>
              </a:ext>
            </a:extLst>
          </p:cNvPr>
          <p:cNvSpPr/>
          <p:nvPr/>
        </p:nvSpPr>
        <p:spPr>
          <a:xfrm>
            <a:off x="2541585" y="2143125"/>
            <a:ext cx="800100" cy="400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7A28-70DC-40BE-A06F-785B575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908" y="1516697"/>
            <a:ext cx="6216035" cy="4367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Upload Settings </a:t>
            </a:r>
            <a:r>
              <a:rPr lang="en-US" b="1" dirty="0"/>
              <a:t>(these settings are view-only and cannot be changed)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Data Server </a:t>
            </a:r>
            <a:r>
              <a:rPr lang="en-US" sz="2000" dirty="0"/>
              <a:t>– the Door43 content server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Media Server </a:t>
            </a:r>
            <a:r>
              <a:rPr lang="en-US" sz="2000" dirty="0"/>
              <a:t>– the unfoldingWord server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Advanced</a:t>
            </a:r>
            <a:endParaRPr lang="en-US" b="1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Developer Tools</a:t>
            </a:r>
            <a:r>
              <a:rPr lang="en-US" sz="2000" dirty="0"/>
              <a:t>– opens developer tools, which you should not do unless directed by a translationStudio support technician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41F948-59BF-4D16-8E80-08E0197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</p:spPr>
        <p:txBody>
          <a:bodyPr/>
          <a:lstStyle/>
          <a:p>
            <a:r>
              <a:rPr lang="en-US" dirty="0"/>
              <a:t>Settings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A6624-040F-451C-85B0-B47D84801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37" y="1430920"/>
            <a:ext cx="3769861" cy="475280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C265EA3-6E82-40AD-94BD-B81FDA75E6C3}"/>
              </a:ext>
            </a:extLst>
          </p:cNvPr>
          <p:cNvSpPr/>
          <p:nvPr/>
        </p:nvSpPr>
        <p:spPr>
          <a:xfrm>
            <a:off x="1870072" y="2128838"/>
            <a:ext cx="800100" cy="400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75DFAD-2150-45A0-B8AC-CE48632C10B2}"/>
              </a:ext>
            </a:extLst>
          </p:cNvPr>
          <p:cNvSpPr/>
          <p:nvPr/>
        </p:nvSpPr>
        <p:spPr>
          <a:xfrm>
            <a:off x="1751010" y="4695826"/>
            <a:ext cx="1335090" cy="400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A12C-3F57-4727-9DD3-7C9C3ADD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Translation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98EB-9DF1-4469-85EA-6A2A4C7F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good thing to do if using language with non-Roman characters.</a:t>
            </a:r>
          </a:p>
          <a:p>
            <a:r>
              <a:rPr lang="en-US" dirty="0"/>
              <a:t>To change the translation font size</a:t>
            </a:r>
            <a:br>
              <a:rPr lang="en-US" dirty="0"/>
            </a:br>
            <a:r>
              <a:rPr lang="en-US" dirty="0"/>
              <a:t> in Settings: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Target Translation Font Size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the desired font size and </a:t>
            </a:r>
            <a:br>
              <a:rPr lang="en-US" dirty="0"/>
            </a:br>
            <a:r>
              <a:rPr lang="en-US" dirty="0"/>
              <a:t>click </a:t>
            </a:r>
            <a:r>
              <a:rPr lang="en-US" b="1" dirty="0"/>
              <a:t>CONFIRM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new font size is displayed.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89CCC0-977F-44E3-9113-01208DD93BD4}"/>
              </a:ext>
            </a:extLst>
          </p:cNvPr>
          <p:cNvGrpSpPr/>
          <p:nvPr/>
        </p:nvGrpSpPr>
        <p:grpSpPr>
          <a:xfrm>
            <a:off x="6335885" y="1909233"/>
            <a:ext cx="2771429" cy="4904762"/>
            <a:chOff x="6335885" y="1909233"/>
            <a:chExt cx="2771429" cy="49047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1511A8-D59A-4351-875A-8897CA97A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5885" y="1909233"/>
              <a:ext cx="2771429" cy="4904762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67F22A-3DEF-4670-819B-D2A751879B0D}"/>
                </a:ext>
              </a:extLst>
            </p:cNvPr>
            <p:cNvSpPr/>
            <p:nvPr/>
          </p:nvSpPr>
          <p:spPr>
            <a:xfrm>
              <a:off x="8003321" y="6287154"/>
              <a:ext cx="477671" cy="477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US" sz="1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F9A658-2E70-4F26-9CB6-E80E17DBA051}"/>
              </a:ext>
            </a:extLst>
          </p:cNvPr>
          <p:cNvGrpSpPr/>
          <p:nvPr/>
        </p:nvGrpSpPr>
        <p:grpSpPr>
          <a:xfrm>
            <a:off x="9301706" y="1898567"/>
            <a:ext cx="2628571" cy="2885714"/>
            <a:chOff x="9301706" y="1898567"/>
            <a:chExt cx="2628571" cy="28857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ED4CDC-2A9D-4616-83D5-611BDCBEF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01706" y="1898567"/>
              <a:ext cx="2628571" cy="2885714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B853A6-BE24-4324-A79A-2D2FFF72D6C5}"/>
                </a:ext>
              </a:extLst>
            </p:cNvPr>
            <p:cNvSpPr/>
            <p:nvPr/>
          </p:nvSpPr>
          <p:spPr>
            <a:xfrm>
              <a:off x="11122548" y="3790123"/>
              <a:ext cx="477671" cy="477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US" sz="1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720A25-4627-4878-8597-86F1233206AF}"/>
              </a:ext>
            </a:extLst>
          </p:cNvPr>
          <p:cNvGrpSpPr/>
          <p:nvPr/>
        </p:nvGrpSpPr>
        <p:grpSpPr>
          <a:xfrm>
            <a:off x="9301705" y="5476217"/>
            <a:ext cx="2628571" cy="1245754"/>
            <a:chOff x="9301705" y="5476217"/>
            <a:chExt cx="2628571" cy="12457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C1C17C-1960-4FBA-BAB1-8B3C1C6C4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1705" y="5476217"/>
              <a:ext cx="2628571" cy="112023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789A35-7F8A-4921-818E-D93AE42331B3}"/>
                </a:ext>
              </a:extLst>
            </p:cNvPr>
            <p:cNvSpPr/>
            <p:nvPr/>
          </p:nvSpPr>
          <p:spPr>
            <a:xfrm>
              <a:off x="10615990" y="6244300"/>
              <a:ext cx="477671" cy="4776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00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Open the Options menu</a:t>
            </a:r>
          </a:p>
          <a:p>
            <a:r>
              <a:rPr lang="en-US" dirty="0"/>
              <a:t>View program settings</a:t>
            </a:r>
          </a:p>
          <a:p>
            <a:r>
              <a:rPr lang="en-US" dirty="0"/>
              <a:t>Change program settings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E1665D5D-8FAA-409C-87D1-14A400EB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35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49938</TotalTime>
  <Words>341</Words>
  <Application>Microsoft Office PowerPoint</Application>
  <PresentationFormat>Widescreen</PresentationFormat>
  <Paragraphs>58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translationStudio for Desktop</vt:lpstr>
      <vt:lpstr>What Is This Presentation About?</vt:lpstr>
      <vt:lpstr>Accessing Settings</vt:lpstr>
      <vt:lpstr>Settings Menu</vt:lpstr>
      <vt:lpstr>Settings Menu</vt:lpstr>
      <vt:lpstr>Settings Menu</vt:lpstr>
      <vt:lpstr>Settings Menu</vt:lpstr>
      <vt:lpstr>Changing the Translation Font Size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147</cp:revision>
  <cp:lastPrinted>2018-02-06T14:58:19Z</cp:lastPrinted>
  <dcterms:created xsi:type="dcterms:W3CDTF">2017-12-18T19:21:48Z</dcterms:created>
  <dcterms:modified xsi:type="dcterms:W3CDTF">2018-12-05T20:57:29Z</dcterms:modified>
</cp:coreProperties>
</file>