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9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2EE8EC-94EE-4B5E-9F23-B8ACF6523DE5}">
          <p14:sldIdLst>
            <p14:sldId id="256"/>
          </p14:sldIdLst>
        </p14:section>
        <p14:section name="Admin Login" id="{D53287B2-915C-4E6F-A7F2-04961ECFF9DC}">
          <p14:sldIdLst>
            <p14:sldId id="259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9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5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0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7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9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3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0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42" r:id="rId5"/>
    <p:sldLayoutId id="2147483847" r:id="rId6"/>
    <p:sldLayoutId id="2147483843" r:id="rId7"/>
    <p:sldLayoutId id="2147483844" r:id="rId8"/>
    <p:sldLayoutId id="2147483845" r:id="rId9"/>
    <p:sldLayoutId id="2147483846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379D18E-D6AD-492E-2525-C716882CB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Holographic neon on a shiny background">
            <a:extLst>
              <a:ext uri="{FF2B5EF4-FFF2-40B4-BE49-F238E27FC236}">
                <a16:creationId xmlns:a16="http://schemas.microsoft.com/office/drawing/2014/main" id="{0D80C208-4404-DB80-2C33-2521E2C9F4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608" b="12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2DAD87-66BB-F63B-4D45-2E89A30D8660}"/>
              </a:ext>
            </a:extLst>
          </p:cNvPr>
          <p:cNvSpPr/>
          <p:nvPr/>
        </p:nvSpPr>
        <p:spPr>
          <a:xfrm>
            <a:off x="1554479" y="795528"/>
            <a:ext cx="9171433" cy="5833872"/>
          </a:xfrm>
          <a:prstGeom prst="roundRect">
            <a:avLst>
              <a:gd name="adj" fmla="val 1163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EAE53-1599-2748-9FDF-9086A45D5CD6}"/>
              </a:ext>
            </a:extLst>
          </p:cNvPr>
          <p:cNvSpPr txBox="1"/>
          <p:nvPr/>
        </p:nvSpPr>
        <p:spPr>
          <a:xfrm>
            <a:off x="1554479" y="166818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sz="2000" b="1" dirty="0"/>
              <a:t>Login window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C3D926-8098-343C-8473-9A13466BBB5B}"/>
              </a:ext>
            </a:extLst>
          </p:cNvPr>
          <p:cNvSpPr/>
          <p:nvPr/>
        </p:nvSpPr>
        <p:spPr>
          <a:xfrm>
            <a:off x="4034790" y="1179576"/>
            <a:ext cx="4122420" cy="5065776"/>
          </a:xfrm>
          <a:prstGeom prst="roundRect">
            <a:avLst>
              <a:gd name="adj" fmla="val 4502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250000"/>
              </a:lnSpc>
            </a:pPr>
            <a:r>
              <a:rPr lang="en-MY" sz="2500" dirty="0">
                <a:solidFill>
                  <a:schemeClr val="tx2"/>
                </a:solidFill>
              </a:rPr>
              <a:t>- </a:t>
            </a:r>
            <a:r>
              <a:rPr lang="en-MY" sz="2500" dirty="0" err="1">
                <a:solidFill>
                  <a:schemeClr val="tx2"/>
                </a:solidFill>
              </a:rPr>
              <a:t>kindergarden</a:t>
            </a:r>
            <a:r>
              <a:rPr lang="en-MY" sz="2500" dirty="0">
                <a:solidFill>
                  <a:schemeClr val="tx2"/>
                </a:solidFill>
              </a:rPr>
              <a:t> name – </a:t>
            </a:r>
          </a:p>
          <a:p>
            <a:pPr algn="ctr"/>
            <a:endParaRPr lang="en-MY" dirty="0">
              <a:solidFill>
                <a:schemeClr val="tx2"/>
              </a:solidFill>
            </a:endParaRPr>
          </a:p>
          <a:p>
            <a:pPr algn="ctr"/>
            <a:r>
              <a:rPr lang="en-MY" sz="3500" u="sng" dirty="0">
                <a:solidFill>
                  <a:schemeClr val="tx2"/>
                </a:solidFill>
              </a:rPr>
              <a:t>LOGIN</a:t>
            </a:r>
          </a:p>
          <a:p>
            <a:pPr algn="ctr"/>
            <a:endParaRPr lang="en-MY" dirty="0">
              <a:solidFill>
                <a:schemeClr val="tx2"/>
              </a:solidFill>
            </a:endParaRPr>
          </a:p>
          <a:p>
            <a:pPr algn="ctr"/>
            <a:r>
              <a:rPr lang="en-MY" dirty="0">
                <a:solidFill>
                  <a:schemeClr val="tx2"/>
                </a:solidFill>
              </a:rPr>
              <a:t>Username: |_____________|</a:t>
            </a:r>
          </a:p>
          <a:p>
            <a:pPr algn="ctr"/>
            <a:r>
              <a:rPr lang="en-MY" dirty="0">
                <a:solidFill>
                  <a:schemeClr val="tx2"/>
                </a:solidFill>
              </a:rPr>
              <a:t>Password: |_____________|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A8B561-6D13-C732-3A50-71B2F205CAB1}"/>
              </a:ext>
            </a:extLst>
          </p:cNvPr>
          <p:cNvSpPr/>
          <p:nvPr/>
        </p:nvSpPr>
        <p:spPr>
          <a:xfrm>
            <a:off x="4517136" y="4800600"/>
            <a:ext cx="1463040" cy="4572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Admin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BDA823-8570-E37D-B300-B5FE21088DEE}"/>
              </a:ext>
            </a:extLst>
          </p:cNvPr>
          <p:cNvSpPr/>
          <p:nvPr/>
        </p:nvSpPr>
        <p:spPr>
          <a:xfrm>
            <a:off x="6211826" y="4800600"/>
            <a:ext cx="1463040" cy="4572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Staff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5CCCB3-654E-F575-D89A-8B8B2C53E09D}"/>
              </a:ext>
            </a:extLst>
          </p:cNvPr>
          <p:cNvSpPr/>
          <p:nvPr/>
        </p:nvSpPr>
        <p:spPr>
          <a:xfrm>
            <a:off x="4517136" y="5468112"/>
            <a:ext cx="3157730" cy="457200"/>
          </a:xfrm>
          <a:prstGeom prst="roundRect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268663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8B7600-F547-0AA6-D926-48BB0C17C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918D35D-0896-91E2-A9AE-E30BA1D99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Holographic neon on a shiny background">
            <a:extLst>
              <a:ext uri="{FF2B5EF4-FFF2-40B4-BE49-F238E27FC236}">
                <a16:creationId xmlns:a16="http://schemas.microsoft.com/office/drawing/2014/main" id="{270C7B9F-02AB-0228-2A1B-892EBF1ED3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608" b="12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F2EB00-8CE9-AFBD-0C35-009CCCC4F472}"/>
              </a:ext>
            </a:extLst>
          </p:cNvPr>
          <p:cNvSpPr/>
          <p:nvPr/>
        </p:nvSpPr>
        <p:spPr>
          <a:xfrm>
            <a:off x="1554479" y="795528"/>
            <a:ext cx="9171433" cy="5833872"/>
          </a:xfrm>
          <a:prstGeom prst="roundRect">
            <a:avLst>
              <a:gd name="adj" fmla="val 1163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B0753-5152-B8C0-D2C8-D0CB72BC9582}"/>
              </a:ext>
            </a:extLst>
          </p:cNvPr>
          <p:cNvSpPr txBox="1"/>
          <p:nvPr/>
        </p:nvSpPr>
        <p:spPr>
          <a:xfrm>
            <a:off x="1554479" y="166818"/>
            <a:ext cx="5234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MY" sz="2000" b="1" dirty="0"/>
              <a:t>Admin window (after successful login)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7E68D4C-BF71-0270-1312-B1CE53F4484B}"/>
              </a:ext>
            </a:extLst>
          </p:cNvPr>
          <p:cNvSpPr/>
          <p:nvPr/>
        </p:nvSpPr>
        <p:spPr>
          <a:xfrm>
            <a:off x="4306824" y="795528"/>
            <a:ext cx="6419088" cy="5833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Good Afternoon [name],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What to do today?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B5FEE6-ED2D-3BCA-299B-1FC6E230FF2B}"/>
              </a:ext>
            </a:extLst>
          </p:cNvPr>
          <p:cNvSpPr/>
          <p:nvPr/>
        </p:nvSpPr>
        <p:spPr>
          <a:xfrm>
            <a:off x="1655075" y="6057900"/>
            <a:ext cx="1005829" cy="4572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Logout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7DAA18C-604B-FFFE-CECE-45CE99D2836A}"/>
              </a:ext>
            </a:extLst>
          </p:cNvPr>
          <p:cNvSpPr/>
          <p:nvPr/>
        </p:nvSpPr>
        <p:spPr>
          <a:xfrm>
            <a:off x="2017774" y="1188720"/>
            <a:ext cx="1758698" cy="1728216"/>
          </a:xfrm>
          <a:prstGeom prst="roundRect">
            <a:avLst>
              <a:gd name="adj" fmla="val 332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[profile photo]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2828474-02B9-B92C-375A-F781DAC09765}"/>
              </a:ext>
            </a:extLst>
          </p:cNvPr>
          <p:cNvSpPr/>
          <p:nvPr/>
        </p:nvSpPr>
        <p:spPr>
          <a:xfrm>
            <a:off x="2761500" y="6057900"/>
            <a:ext cx="1417292" cy="4572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Edit Profile</a:t>
            </a:r>
            <a:endParaRPr lang="en-MY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22344-4DF8-26AA-1796-5E9DE8337BEA}"/>
              </a:ext>
            </a:extLst>
          </p:cNvPr>
          <p:cNvSpPr/>
          <p:nvPr/>
        </p:nvSpPr>
        <p:spPr>
          <a:xfrm>
            <a:off x="1764792" y="3081528"/>
            <a:ext cx="2276856" cy="2834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MY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Name: --</a:t>
            </a:r>
          </a:p>
          <a:p>
            <a:pPr>
              <a:lnSpc>
                <a:spcPct val="150000"/>
              </a:lnSpc>
            </a:pPr>
            <a:r>
              <a:rPr lang="en-MY" dirty="0">
                <a:solidFill>
                  <a:schemeClr val="tx2">
                    <a:lumMod val="75000"/>
                    <a:lumOff val="25000"/>
                  </a:schemeClr>
                </a:solidFill>
              </a:rPr>
              <a:t>~~~~</a:t>
            </a:r>
          </a:p>
          <a:p>
            <a:pPr>
              <a:lnSpc>
                <a:spcPct val="150000"/>
              </a:lnSpc>
            </a:pPr>
            <a:r>
              <a:rPr lang="en-MY" dirty="0">
                <a:solidFill>
                  <a:schemeClr val="tx2">
                    <a:lumMod val="75000"/>
                    <a:lumOff val="25000"/>
                  </a:schemeClr>
                </a:solidFill>
              </a:rPr>
              <a:t>~~~~</a:t>
            </a:r>
          </a:p>
          <a:p>
            <a:pPr>
              <a:lnSpc>
                <a:spcPct val="150000"/>
              </a:lnSpc>
            </a:pPr>
            <a:r>
              <a:rPr lang="en-MY" dirty="0">
                <a:solidFill>
                  <a:schemeClr val="tx2">
                    <a:lumMod val="75000"/>
                    <a:lumOff val="25000"/>
                  </a:schemeClr>
                </a:solidFill>
              </a:rPr>
              <a:t>~~~~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50AD7E-539B-6776-D8C7-1E2734CCA981}"/>
              </a:ext>
            </a:extLst>
          </p:cNvPr>
          <p:cNvSpPr/>
          <p:nvPr/>
        </p:nvSpPr>
        <p:spPr>
          <a:xfrm>
            <a:off x="6096000" y="3085216"/>
            <a:ext cx="2820040" cy="512064"/>
          </a:xfrm>
          <a:prstGeom prst="round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📝  </a:t>
            </a:r>
            <a:r>
              <a:rPr lang="en-MY" altLang="zh-CN" dirty="0">
                <a:solidFill>
                  <a:schemeClr val="tx1"/>
                </a:solidFill>
              </a:rPr>
              <a:t>Staff Data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1FBB04-6961-3866-0AB6-11D4C2B14DB9}"/>
              </a:ext>
            </a:extLst>
          </p:cNvPr>
          <p:cNvSpPr/>
          <p:nvPr/>
        </p:nvSpPr>
        <p:spPr>
          <a:xfrm>
            <a:off x="6096000" y="3880734"/>
            <a:ext cx="2820040" cy="512064"/>
          </a:xfrm>
          <a:prstGeom prst="round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📝  </a:t>
            </a:r>
            <a:r>
              <a:rPr lang="en-MY" altLang="zh-CN" dirty="0">
                <a:solidFill>
                  <a:schemeClr val="tx1"/>
                </a:solidFill>
              </a:rPr>
              <a:t>Student Data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888AAC-1804-E0D1-832F-E348C5022F8C}"/>
              </a:ext>
            </a:extLst>
          </p:cNvPr>
          <p:cNvSpPr/>
          <p:nvPr/>
        </p:nvSpPr>
        <p:spPr>
          <a:xfrm>
            <a:off x="6096000" y="4667128"/>
            <a:ext cx="2820040" cy="512064"/>
          </a:xfrm>
          <a:prstGeom prst="roundRect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📝  </a:t>
            </a:r>
            <a:r>
              <a:rPr lang="en-MY" altLang="zh-CN" dirty="0">
                <a:solidFill>
                  <a:schemeClr val="tx1"/>
                </a:solidFill>
              </a:rPr>
              <a:t>Class Slot</a:t>
            </a:r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6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11F2C2-5D44-EB3B-101B-787AF4A5F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396DAA-7A73-5727-1D7C-5C8BC45F5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Holographic neon on a shiny background">
            <a:extLst>
              <a:ext uri="{FF2B5EF4-FFF2-40B4-BE49-F238E27FC236}">
                <a16:creationId xmlns:a16="http://schemas.microsoft.com/office/drawing/2014/main" id="{B0BCB5CE-7059-E6AB-31CF-7F29164D0E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15608" b="12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CD7F55-E32F-0981-56C2-20697BFF7032}"/>
              </a:ext>
            </a:extLst>
          </p:cNvPr>
          <p:cNvSpPr/>
          <p:nvPr/>
        </p:nvSpPr>
        <p:spPr>
          <a:xfrm>
            <a:off x="1554479" y="795528"/>
            <a:ext cx="9171433" cy="5833872"/>
          </a:xfrm>
          <a:prstGeom prst="roundRect">
            <a:avLst>
              <a:gd name="adj" fmla="val 1163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5">
                <a:lumMod val="50000"/>
              </a:schemeClr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686E5-1139-7C35-09D7-38057CFDE4FF}"/>
              </a:ext>
            </a:extLst>
          </p:cNvPr>
          <p:cNvSpPr txBox="1"/>
          <p:nvPr/>
        </p:nvSpPr>
        <p:spPr>
          <a:xfrm>
            <a:off x="1554479" y="166818"/>
            <a:ext cx="3212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</a:rPr>
              <a:t>📝  </a:t>
            </a:r>
            <a:r>
              <a:rPr lang="en-MY" altLang="zh-CN" sz="2000" dirty="0">
                <a:solidFill>
                  <a:schemeClr val="tx1"/>
                </a:solidFill>
              </a:rPr>
              <a:t>Staff Data</a:t>
            </a:r>
            <a:r>
              <a:rPr lang="en-MY" sz="2000" b="1" dirty="0"/>
              <a:t> window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A2AFB1-C8FB-119D-66D5-688E07CFC168}"/>
              </a:ext>
            </a:extLst>
          </p:cNvPr>
          <p:cNvSpPr/>
          <p:nvPr/>
        </p:nvSpPr>
        <p:spPr>
          <a:xfrm>
            <a:off x="5455665" y="795528"/>
            <a:ext cx="5270247" cy="58338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EC89DC-C7AB-FD38-050A-59E4F54F4908}"/>
              </a:ext>
            </a:extLst>
          </p:cNvPr>
          <p:cNvSpPr/>
          <p:nvPr/>
        </p:nvSpPr>
        <p:spPr>
          <a:xfrm>
            <a:off x="1655075" y="905246"/>
            <a:ext cx="1248145" cy="4572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←  Back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07A3510-1C31-FA61-1895-47F561D1B064}"/>
              </a:ext>
            </a:extLst>
          </p:cNvPr>
          <p:cNvSpPr/>
          <p:nvPr/>
        </p:nvSpPr>
        <p:spPr>
          <a:xfrm>
            <a:off x="2761500" y="6057900"/>
            <a:ext cx="1417292" cy="4572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Edit Profile</a:t>
            </a:r>
            <a:endParaRPr lang="en-MY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B665FD-25C1-E4A3-6D3A-76A556E93B6E}"/>
              </a:ext>
            </a:extLst>
          </p:cNvPr>
          <p:cNvSpPr/>
          <p:nvPr/>
        </p:nvSpPr>
        <p:spPr>
          <a:xfrm>
            <a:off x="1655076" y="1494865"/>
            <a:ext cx="3693012" cy="4448735"/>
          </a:xfrm>
          <a:prstGeom prst="roundRect">
            <a:avLst>
              <a:gd name="adj" fmla="val 1312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A86721-C7BA-5FF8-163F-7FA56085A2A9}"/>
              </a:ext>
            </a:extLst>
          </p:cNvPr>
          <p:cNvSpPr/>
          <p:nvPr/>
        </p:nvSpPr>
        <p:spPr>
          <a:xfrm>
            <a:off x="3209664" y="1981231"/>
            <a:ext cx="1939558" cy="397764"/>
          </a:xfrm>
          <a:prstGeom prst="roundRect">
            <a:avLst>
              <a:gd name="adj" fmla="val 7663"/>
            </a:avLst>
          </a:prstGeom>
          <a:noFill/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09133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RightStep">
      <a:dk1>
        <a:srgbClr val="000000"/>
      </a:dk1>
      <a:lt1>
        <a:srgbClr val="FFFFFF"/>
      </a:lt1>
      <a:dk2>
        <a:srgbClr val="412440"/>
      </a:dk2>
      <a:lt2>
        <a:srgbClr val="E8E4E2"/>
      </a:lt2>
      <a:accent1>
        <a:srgbClr val="81A7BB"/>
      </a:accent1>
      <a:accent2>
        <a:srgbClr val="7F8DBA"/>
      </a:accent2>
      <a:accent3>
        <a:srgbClr val="9F96C6"/>
      </a:accent3>
      <a:accent4>
        <a:srgbClr val="A27FBA"/>
      </a:accent4>
      <a:accent5>
        <a:srgbClr val="C492C3"/>
      </a:accent5>
      <a:accent6>
        <a:srgbClr val="BA7FA0"/>
      </a:accent6>
      <a:hlink>
        <a:srgbClr val="A7775C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65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Neue Haas Grotesk Text Pro</vt:lpstr>
      <vt:lpstr>Wingdings</vt:lpstr>
      <vt:lpstr>SwellVTI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Cecilia Ng</dc:creator>
  <cp:lastModifiedBy>Cecilia Ng</cp:lastModifiedBy>
  <cp:revision>3</cp:revision>
  <dcterms:created xsi:type="dcterms:W3CDTF">2024-02-05T16:59:27Z</dcterms:created>
  <dcterms:modified xsi:type="dcterms:W3CDTF">2024-02-06T02:50:49Z</dcterms:modified>
</cp:coreProperties>
</file>