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8"/>
  </p:normalViewPr>
  <p:slideViewPr>
    <p:cSldViewPr snapToGrid="0" snapToObjects="1" showGuides="1">
      <p:cViewPr varScale="1">
        <p:scale>
          <a:sx n="88" d="100"/>
          <a:sy n="88" d="100"/>
        </p:scale>
        <p:origin x="184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D5021-C9E8-4141-BD34-652105EB3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065569-F15D-B64B-889E-CB8C25462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8245E1-277A-E148-BA62-4054ABD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8EB311-3C12-3546-8EEB-753C315C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256765-3B60-C141-9EF3-AAE423E5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C9FEE-724C-C542-B751-B08CF34B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44BCFB-A867-944A-B191-D691046A5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14AE3-74AF-D04B-A3AF-83368C0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60088-E710-0D4F-A1A7-3DCE6CD0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FD72BE-841C-FF4C-8FEF-96307DF7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2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6FB931-E0AE-454B-BD2D-546FE897C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0F1292-D48C-F348-9273-BBB34880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EF961-8F43-D742-93D7-90D9677E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724C2B-2004-384C-92C5-AF64D276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CBEAE0-EC25-7241-8887-8DF0C73F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0DF39-8387-9247-AA72-C0CBA9C8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EDE7E-50F6-A448-9D64-CD542FD4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13788-B570-EF4D-B4B9-9D7CB3FF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B5858-F5A8-6B49-B956-E1AD3D1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2EFD3-39CC-6746-A0B9-E023A55C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24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BAC79-3FA1-CC43-B110-BB2F0EB2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49702E-01A6-824B-9CFE-B2B00A18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783538-D2FC-AC44-9A59-CD635A94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A9369D-853B-5D46-B94C-7F3D6961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FDD229-4C85-B74F-A6E3-E89EB757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4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786DA-8425-224D-ABA8-AD994152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79C1B-EB29-4B4B-9EC6-5625336EF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721078-CBEA-9E4D-BEDF-C8A9C6AE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618A76-7F75-1B40-A8AD-23B6A69E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CF2BDA-EAE8-B443-B310-E6E5254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BE4A5-F4B6-794E-B6DF-5D008B19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4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5B230-2ED6-B847-813A-9DC65D5C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A9DFA-D103-ED48-81CD-AD2E7A88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5D458C-3249-6B49-8AF0-D6B04703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C67E97-D5B7-2F43-9B62-E548E0E08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33AF56-ED3B-9A41-BBFF-D50630559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E4C644-C742-6348-867C-7B3BCC75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71B535-E938-324C-AC04-114F7E29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0A48D-082A-464B-8CF8-FB09E8CC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04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76577-E604-7D43-8301-ED31AADB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D0ED3C-9B88-7346-A719-796E7BB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F1F721-99F9-F642-97BE-D29DB184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E899D8-4B5F-CC43-9DFB-B8BC0E9B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3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0F34FD-9890-B647-A493-DD12C786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54AA0A-F81F-BD41-8803-1DCD0129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A7EBB0-69D9-FF42-B0D8-361485C5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3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2DFAC-810D-0243-9470-3483DE57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ADE594-F6A5-CA4E-95B3-E4A59119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311CDB-9965-D847-A697-CB16B642F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035605-72AD-9245-B158-0831E50D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D024CE-85BA-AC49-A13D-06217ED8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702718-AE68-AA47-B7FE-B3D52A93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7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7ADA0-627A-214C-AA9D-FC8A017C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0B86D4A2-27F5-2244-839B-7D2334F4F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C4CA29-28F9-914B-A739-BED11797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0D0BF8-46E4-2142-8EB3-B149D176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327623-FFB0-3C46-AD36-5FCE0C80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94E5CC-144F-624B-BCE7-051D07D1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4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C9441E-43D3-1345-BEF5-E353EAE3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E43040-B6AB-7B42-B58F-5742F630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1219D-E681-D44E-8C00-289ABB3BA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B9B5-704E-D34E-B6AE-4D56C095F9F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DB5AF-F6B0-9C41-8038-CD60DD1F6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D8BBA-AA7E-7845-A3BB-5708934F3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2C41-901C-C346-9AD7-A60AA37DA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05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8A675-4BD6-FD46-84D2-365AF82CA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O.A.N.I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4EB1C4-6606-D44D-93EB-1A20E3AD7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Maquette Site internet V1</a:t>
            </a:r>
          </a:p>
        </p:txBody>
      </p:sp>
    </p:spTree>
    <p:extLst>
      <p:ext uri="{BB962C8B-B14F-4D97-AF65-F5344CB8AC3E}">
        <p14:creationId xmlns:p14="http://schemas.microsoft.com/office/powerpoint/2010/main" val="305084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NEWS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46FB6A-6350-2948-BBC6-368E1CA00FD1}"/>
              </a:ext>
            </a:extLst>
          </p:cNvPr>
          <p:cNvSpPr txBox="1">
            <a:spLocks/>
          </p:cNvSpPr>
          <p:nvPr/>
        </p:nvSpPr>
        <p:spPr>
          <a:xfrm>
            <a:off x="4778949" y="2333852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ARTICLE 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2BD36F-49CB-0A49-9B30-17C32D1FB1B8}"/>
              </a:ext>
            </a:extLst>
          </p:cNvPr>
          <p:cNvSpPr txBox="1">
            <a:spLocks/>
          </p:cNvSpPr>
          <p:nvPr/>
        </p:nvSpPr>
        <p:spPr>
          <a:xfrm>
            <a:off x="8117319" y="2339295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ARTICLE  3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496889" y="4804227"/>
            <a:ext cx="8926285" cy="48758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CONTACT +33…. / MAIL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120165">
            <a:off x="10305143" y="263527"/>
            <a:ext cx="2322285" cy="3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VISITEUR</a:t>
            </a:r>
          </a:p>
        </p:txBody>
      </p:sp>
      <p:sp>
        <p:nvSpPr>
          <p:cNvPr id="10" name="Titr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1669143" y="2333852"/>
            <a:ext cx="2322286" cy="1115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ARTICLE 1</a:t>
            </a:r>
          </a:p>
        </p:txBody>
      </p:sp>
    </p:spTree>
    <p:extLst>
      <p:ext uri="{BB962C8B-B14F-4D97-AF65-F5344CB8AC3E}">
        <p14:creationId xmlns:p14="http://schemas.microsoft.com/office/powerpoint/2010/main" val="411893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ARTICLE 1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496889" y="6139541"/>
            <a:ext cx="8926285" cy="48758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CONTACT +33…. / MAIL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120165">
            <a:off x="10305143" y="263527"/>
            <a:ext cx="2322285" cy="3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VISITEUR</a:t>
            </a:r>
          </a:p>
        </p:txBody>
      </p:sp>
      <p:sp>
        <p:nvSpPr>
          <p:cNvPr id="10" name="Titr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1718984" y="1872798"/>
            <a:ext cx="8754031" cy="35124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ARTICLE 1</a:t>
            </a:r>
          </a:p>
        </p:txBody>
      </p:sp>
    </p:spTree>
    <p:extLst>
      <p:ext uri="{BB962C8B-B14F-4D97-AF65-F5344CB8AC3E}">
        <p14:creationId xmlns:p14="http://schemas.microsoft.com/office/powerpoint/2010/main" val="85155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PUNCHLINE / TEXTE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19BD4E3-2179-8944-B65D-07F2A5CF9740}"/>
              </a:ext>
            </a:extLst>
          </p:cNvPr>
          <p:cNvSpPr txBox="1">
            <a:spLocks/>
          </p:cNvSpPr>
          <p:nvPr/>
        </p:nvSpPr>
        <p:spPr>
          <a:xfrm>
            <a:off x="4924092" y="1538517"/>
            <a:ext cx="2322286" cy="5660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CALL TO ACTION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F1DBFC-9FAB-3C42-99AA-0D3FC6DA0C8F}"/>
              </a:ext>
            </a:extLst>
          </p:cNvPr>
          <p:cNvSpPr txBox="1">
            <a:spLocks/>
          </p:cNvSpPr>
          <p:nvPr/>
        </p:nvSpPr>
        <p:spPr>
          <a:xfrm>
            <a:off x="1669143" y="4835071"/>
            <a:ext cx="2322286" cy="1115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PARTNER BUSINESS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46FB6A-6350-2948-BBC6-368E1CA00FD1}"/>
              </a:ext>
            </a:extLst>
          </p:cNvPr>
          <p:cNvSpPr txBox="1">
            <a:spLocks/>
          </p:cNvSpPr>
          <p:nvPr/>
        </p:nvSpPr>
        <p:spPr>
          <a:xfrm>
            <a:off x="4924092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PRESTA </a:t>
            </a:r>
            <a:r>
              <a:rPr lang="fr-FR" sz="2400" dirty="0" err="1"/>
              <a:t>typ</a:t>
            </a:r>
            <a:r>
              <a:rPr lang="fr-FR" sz="2400" dirty="0"/>
              <a:t> M2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2BD36F-49CB-0A49-9B30-17C32D1FB1B8}"/>
              </a:ext>
            </a:extLst>
          </p:cNvPr>
          <p:cNvSpPr txBox="1">
            <a:spLocks/>
          </p:cNvSpPr>
          <p:nvPr/>
        </p:nvSpPr>
        <p:spPr>
          <a:xfrm>
            <a:off x="8400020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PRESTA </a:t>
            </a:r>
            <a:r>
              <a:rPr lang="fr-FR" sz="2400" dirty="0" err="1"/>
              <a:t>typ</a:t>
            </a:r>
            <a:r>
              <a:rPr lang="fr-FR" sz="2400" dirty="0"/>
              <a:t> M3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669143" y="6241142"/>
            <a:ext cx="8926285" cy="48758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564188">
            <a:off x="10399627" y="278196"/>
            <a:ext cx="2322285" cy="3315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ARTISTE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1669143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PRESTA </a:t>
            </a:r>
            <a:r>
              <a:rPr lang="fr-FR" sz="2400" dirty="0" err="1"/>
              <a:t>typ</a:t>
            </a:r>
            <a:r>
              <a:rPr lang="fr-FR" sz="2400" dirty="0"/>
              <a:t> M1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7E5BC8-860E-AA4A-BE98-C3673713A224}"/>
              </a:ext>
            </a:extLst>
          </p:cNvPr>
          <p:cNvSpPr txBox="1">
            <a:spLocks/>
          </p:cNvSpPr>
          <p:nvPr/>
        </p:nvSpPr>
        <p:spPr>
          <a:xfrm>
            <a:off x="4924092" y="4835071"/>
            <a:ext cx="2322286" cy="1115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PARTNER BUSINESS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7DB47DC-10B9-6F4C-A411-985A7DEC3951}"/>
              </a:ext>
            </a:extLst>
          </p:cNvPr>
          <p:cNvSpPr txBox="1">
            <a:spLocks/>
          </p:cNvSpPr>
          <p:nvPr/>
        </p:nvSpPr>
        <p:spPr>
          <a:xfrm>
            <a:off x="8400020" y="4835071"/>
            <a:ext cx="2322286" cy="1115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PARTNER BUSINESS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320BE00-6572-1C43-BB6F-F63D01AEF0FC}"/>
              </a:ext>
            </a:extLst>
          </p:cNvPr>
          <p:cNvSpPr txBox="1">
            <a:spLocks/>
          </p:cNvSpPr>
          <p:nvPr/>
        </p:nvSpPr>
        <p:spPr>
          <a:xfrm>
            <a:off x="1669143" y="2376196"/>
            <a:ext cx="9053163" cy="6832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CONCEPT / COMMENT CA MARCHE ? </a:t>
            </a:r>
          </a:p>
        </p:txBody>
      </p:sp>
    </p:spTree>
    <p:extLst>
      <p:ext uri="{BB962C8B-B14F-4D97-AF65-F5344CB8AC3E}">
        <p14:creationId xmlns:p14="http://schemas.microsoft.com/office/powerpoint/2010/main" val="351990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PUNCHLINE / TEXTE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19BD4E3-2179-8944-B65D-07F2A5CF9740}"/>
              </a:ext>
            </a:extLst>
          </p:cNvPr>
          <p:cNvSpPr txBox="1">
            <a:spLocks/>
          </p:cNvSpPr>
          <p:nvPr/>
        </p:nvSpPr>
        <p:spPr>
          <a:xfrm>
            <a:off x="4924092" y="1538517"/>
            <a:ext cx="2322286" cy="5660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CALL TO ACTION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F1DBFC-9FAB-3C42-99AA-0D3FC6DA0C8F}"/>
              </a:ext>
            </a:extLst>
          </p:cNvPr>
          <p:cNvSpPr txBox="1">
            <a:spLocks/>
          </p:cNvSpPr>
          <p:nvPr/>
        </p:nvSpPr>
        <p:spPr>
          <a:xfrm>
            <a:off x="1669143" y="4835071"/>
            <a:ext cx="2322286" cy="1115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PARTNER BUSINESS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46FB6A-6350-2948-BBC6-368E1CA00FD1}"/>
              </a:ext>
            </a:extLst>
          </p:cNvPr>
          <p:cNvSpPr txBox="1">
            <a:spLocks/>
          </p:cNvSpPr>
          <p:nvPr/>
        </p:nvSpPr>
        <p:spPr>
          <a:xfrm>
            <a:off x="4924092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PRESTA </a:t>
            </a:r>
            <a:r>
              <a:rPr lang="fr-FR" sz="2400" dirty="0" err="1"/>
              <a:t>typ</a:t>
            </a:r>
            <a:r>
              <a:rPr lang="fr-FR" sz="2400" dirty="0"/>
              <a:t> M2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2BD36F-49CB-0A49-9B30-17C32D1FB1B8}"/>
              </a:ext>
            </a:extLst>
          </p:cNvPr>
          <p:cNvSpPr txBox="1">
            <a:spLocks/>
          </p:cNvSpPr>
          <p:nvPr/>
        </p:nvSpPr>
        <p:spPr>
          <a:xfrm>
            <a:off x="8400020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PRESTA </a:t>
            </a:r>
            <a:r>
              <a:rPr lang="fr-FR" sz="2400" dirty="0" err="1"/>
              <a:t>typ</a:t>
            </a:r>
            <a:r>
              <a:rPr lang="fr-FR" sz="2400" dirty="0"/>
              <a:t> M3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669143" y="6241142"/>
            <a:ext cx="8926285" cy="48758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564188">
            <a:off x="10399627" y="278196"/>
            <a:ext cx="2322285" cy="3315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ARTISTE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1669143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PRESTA </a:t>
            </a:r>
            <a:r>
              <a:rPr lang="fr-FR" sz="2400" dirty="0" err="1"/>
              <a:t>typ</a:t>
            </a:r>
            <a:r>
              <a:rPr lang="fr-FR" sz="2400" dirty="0"/>
              <a:t> M1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7E5BC8-860E-AA4A-BE98-C3673713A224}"/>
              </a:ext>
            </a:extLst>
          </p:cNvPr>
          <p:cNvSpPr txBox="1">
            <a:spLocks/>
          </p:cNvSpPr>
          <p:nvPr/>
        </p:nvSpPr>
        <p:spPr>
          <a:xfrm>
            <a:off x="4924092" y="4835071"/>
            <a:ext cx="2322286" cy="1115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PARTNER BUSINESS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7DB47DC-10B9-6F4C-A411-985A7DEC3951}"/>
              </a:ext>
            </a:extLst>
          </p:cNvPr>
          <p:cNvSpPr txBox="1">
            <a:spLocks/>
          </p:cNvSpPr>
          <p:nvPr/>
        </p:nvSpPr>
        <p:spPr>
          <a:xfrm>
            <a:off x="8400020" y="4835071"/>
            <a:ext cx="2322286" cy="1115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PARTNER BUSINESS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320BE00-6572-1C43-BB6F-F63D01AEF0FC}"/>
              </a:ext>
            </a:extLst>
          </p:cNvPr>
          <p:cNvSpPr txBox="1">
            <a:spLocks/>
          </p:cNvSpPr>
          <p:nvPr/>
        </p:nvSpPr>
        <p:spPr>
          <a:xfrm>
            <a:off x="1669143" y="2376196"/>
            <a:ext cx="9053163" cy="6832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CONCEPT / COMMENT CA MARCHE ? </a:t>
            </a:r>
          </a:p>
        </p:txBody>
      </p:sp>
    </p:spTree>
    <p:extLst>
      <p:ext uri="{BB962C8B-B14F-4D97-AF65-F5344CB8AC3E}">
        <p14:creationId xmlns:p14="http://schemas.microsoft.com/office/powerpoint/2010/main" val="159286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891CC-5BAE-BE41-8F8C-FC3B7070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21383-F74E-5841-BDFD-D78D0072CFF5}"/>
              </a:ext>
            </a:extLst>
          </p:cNvPr>
          <p:cNvSpPr/>
          <p:nvPr/>
        </p:nvSpPr>
        <p:spPr>
          <a:xfrm>
            <a:off x="0" y="0"/>
            <a:ext cx="3867665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FAF4E-6C6E-4548-8AD8-C73D9C290314}"/>
              </a:ext>
            </a:extLst>
          </p:cNvPr>
          <p:cNvSpPr/>
          <p:nvPr/>
        </p:nvSpPr>
        <p:spPr>
          <a:xfrm>
            <a:off x="8068962" y="0"/>
            <a:ext cx="4123038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1D304-9A8C-7644-B23F-4A67AAFB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08" y="3157472"/>
            <a:ext cx="2312773" cy="74458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hlinkClick r:id="" action="ppaction://hlinkshowjump?jump=nextslide"/>
              </a:rPr>
              <a:t>VISITEUR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63BB62D-C919-5643-8F58-C04536B7891F}"/>
              </a:ext>
            </a:extLst>
          </p:cNvPr>
          <p:cNvSpPr txBox="1">
            <a:spLocks/>
          </p:cNvSpPr>
          <p:nvPr/>
        </p:nvSpPr>
        <p:spPr>
          <a:xfrm>
            <a:off x="4939613" y="3157472"/>
            <a:ext cx="2312773" cy="74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BUSINESS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1E9715C-16CA-5C4F-95F2-2C3FEE388B8D}"/>
              </a:ext>
            </a:extLst>
          </p:cNvPr>
          <p:cNvSpPr txBox="1">
            <a:spLocks/>
          </p:cNvSpPr>
          <p:nvPr/>
        </p:nvSpPr>
        <p:spPr>
          <a:xfrm>
            <a:off x="8974094" y="3157471"/>
            <a:ext cx="2312773" cy="74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ARTISTE</a:t>
            </a:r>
          </a:p>
        </p:txBody>
      </p:sp>
    </p:spTree>
    <p:extLst>
      <p:ext uri="{BB962C8B-B14F-4D97-AF65-F5344CB8AC3E}">
        <p14:creationId xmlns:p14="http://schemas.microsoft.com/office/powerpoint/2010/main" val="268671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PUNCHLINE / TEXTE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19BD4E3-2179-8944-B65D-07F2A5CF9740}"/>
              </a:ext>
            </a:extLst>
          </p:cNvPr>
          <p:cNvSpPr txBox="1">
            <a:spLocks/>
          </p:cNvSpPr>
          <p:nvPr/>
        </p:nvSpPr>
        <p:spPr>
          <a:xfrm>
            <a:off x="4924092" y="1538517"/>
            <a:ext cx="2322286" cy="5660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CALL TO ACTION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F1DBFC-9FAB-3C42-99AA-0D3FC6DA0C8F}"/>
              </a:ext>
            </a:extLst>
          </p:cNvPr>
          <p:cNvSpPr txBox="1">
            <a:spLocks/>
          </p:cNvSpPr>
          <p:nvPr/>
        </p:nvSpPr>
        <p:spPr>
          <a:xfrm>
            <a:off x="1669143" y="4835071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4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46FB6A-6350-2948-BBC6-368E1CA00FD1}"/>
              </a:ext>
            </a:extLst>
          </p:cNvPr>
          <p:cNvSpPr txBox="1">
            <a:spLocks/>
          </p:cNvSpPr>
          <p:nvPr/>
        </p:nvSpPr>
        <p:spPr>
          <a:xfrm>
            <a:off x="4924092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2BD36F-49CB-0A49-9B30-17C32D1FB1B8}"/>
              </a:ext>
            </a:extLst>
          </p:cNvPr>
          <p:cNvSpPr txBox="1">
            <a:spLocks/>
          </p:cNvSpPr>
          <p:nvPr/>
        </p:nvSpPr>
        <p:spPr>
          <a:xfrm>
            <a:off x="8400020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3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669143" y="6241142"/>
            <a:ext cx="8926285" cy="48758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120165">
            <a:off x="10305143" y="263527"/>
            <a:ext cx="2322285" cy="3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VISITEUR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1669143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1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7E5BC8-860E-AA4A-BE98-C3673713A224}"/>
              </a:ext>
            </a:extLst>
          </p:cNvPr>
          <p:cNvSpPr txBox="1">
            <a:spLocks/>
          </p:cNvSpPr>
          <p:nvPr/>
        </p:nvSpPr>
        <p:spPr>
          <a:xfrm>
            <a:off x="4924092" y="4835071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5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7DB47DC-10B9-6F4C-A411-985A7DEC3951}"/>
              </a:ext>
            </a:extLst>
          </p:cNvPr>
          <p:cNvSpPr txBox="1">
            <a:spLocks/>
          </p:cNvSpPr>
          <p:nvPr/>
        </p:nvSpPr>
        <p:spPr>
          <a:xfrm>
            <a:off x="8400020" y="4835071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6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320BE00-6572-1C43-BB6F-F63D01AEF0FC}"/>
              </a:ext>
            </a:extLst>
          </p:cNvPr>
          <p:cNvSpPr txBox="1">
            <a:spLocks/>
          </p:cNvSpPr>
          <p:nvPr/>
        </p:nvSpPr>
        <p:spPr>
          <a:xfrm>
            <a:off x="1669143" y="2376196"/>
            <a:ext cx="9053163" cy="6832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CONCEPT / COMMENT CA MARCHE ? </a:t>
            </a:r>
          </a:p>
        </p:txBody>
      </p:sp>
      <p:sp>
        <p:nvSpPr>
          <p:cNvPr id="16" name="Rectangl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03E570-DC66-3C44-860C-A5C4CEE3C5F3}"/>
              </a:ext>
            </a:extLst>
          </p:cNvPr>
          <p:cNvSpPr/>
          <p:nvPr/>
        </p:nvSpPr>
        <p:spPr>
          <a:xfrm>
            <a:off x="754743" y="3193143"/>
            <a:ext cx="1901371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OEUVRE</a:t>
            </a:r>
          </a:p>
        </p:txBody>
      </p:sp>
    </p:spTree>
    <p:extLst>
      <p:ext uri="{BB962C8B-B14F-4D97-AF65-F5344CB8AC3E}">
        <p14:creationId xmlns:p14="http://schemas.microsoft.com/office/powerpoint/2010/main" val="404066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PUNCHLINE / TEXTE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19BD4E3-2179-8944-B65D-07F2A5CF9740}"/>
              </a:ext>
            </a:extLst>
          </p:cNvPr>
          <p:cNvSpPr txBox="1">
            <a:spLocks/>
          </p:cNvSpPr>
          <p:nvPr/>
        </p:nvSpPr>
        <p:spPr>
          <a:xfrm>
            <a:off x="4924092" y="1538517"/>
            <a:ext cx="2322286" cy="56605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CALL TO ACTION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F1DBFC-9FAB-3C42-99AA-0D3FC6DA0C8F}"/>
              </a:ext>
            </a:extLst>
          </p:cNvPr>
          <p:cNvSpPr txBox="1">
            <a:spLocks/>
          </p:cNvSpPr>
          <p:nvPr/>
        </p:nvSpPr>
        <p:spPr>
          <a:xfrm>
            <a:off x="1669143" y="4835071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OEUVRE 4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46FB6A-6350-2948-BBC6-368E1CA00FD1}"/>
              </a:ext>
            </a:extLst>
          </p:cNvPr>
          <p:cNvSpPr txBox="1">
            <a:spLocks/>
          </p:cNvSpPr>
          <p:nvPr/>
        </p:nvSpPr>
        <p:spPr>
          <a:xfrm>
            <a:off x="4924092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OEUVRE 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2BD36F-49CB-0A49-9B30-17C32D1FB1B8}"/>
              </a:ext>
            </a:extLst>
          </p:cNvPr>
          <p:cNvSpPr txBox="1">
            <a:spLocks/>
          </p:cNvSpPr>
          <p:nvPr/>
        </p:nvSpPr>
        <p:spPr>
          <a:xfrm>
            <a:off x="8400020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OEUVRE 3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669143" y="6241142"/>
            <a:ext cx="8926285" cy="48758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120165">
            <a:off x="10305143" y="263527"/>
            <a:ext cx="2322285" cy="3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VISITEUR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1669143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OEUVRE 1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7E5BC8-860E-AA4A-BE98-C3673713A224}"/>
              </a:ext>
            </a:extLst>
          </p:cNvPr>
          <p:cNvSpPr txBox="1">
            <a:spLocks/>
          </p:cNvSpPr>
          <p:nvPr/>
        </p:nvSpPr>
        <p:spPr>
          <a:xfrm>
            <a:off x="4924092" y="4835071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OEUVRE 5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7DB47DC-10B9-6F4C-A411-985A7DEC3951}"/>
              </a:ext>
            </a:extLst>
          </p:cNvPr>
          <p:cNvSpPr txBox="1">
            <a:spLocks/>
          </p:cNvSpPr>
          <p:nvPr/>
        </p:nvSpPr>
        <p:spPr>
          <a:xfrm>
            <a:off x="8400020" y="4835071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OEUVRE 6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320BE00-6572-1C43-BB6F-F63D01AEF0FC}"/>
              </a:ext>
            </a:extLst>
          </p:cNvPr>
          <p:cNvSpPr txBox="1">
            <a:spLocks/>
          </p:cNvSpPr>
          <p:nvPr/>
        </p:nvSpPr>
        <p:spPr>
          <a:xfrm>
            <a:off x="1669143" y="2376196"/>
            <a:ext cx="9053163" cy="6832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CONCEPT / COMMENT CA MARCHE 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0F823-182B-4A46-B371-87EFC1A61633}"/>
              </a:ext>
            </a:extLst>
          </p:cNvPr>
          <p:cNvSpPr/>
          <p:nvPr/>
        </p:nvSpPr>
        <p:spPr>
          <a:xfrm>
            <a:off x="754743" y="3193143"/>
            <a:ext cx="1901371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ARTISTE</a:t>
            </a:r>
          </a:p>
        </p:txBody>
      </p:sp>
    </p:spTree>
    <p:extLst>
      <p:ext uri="{BB962C8B-B14F-4D97-AF65-F5344CB8AC3E}">
        <p14:creationId xmlns:p14="http://schemas.microsoft.com/office/powerpoint/2010/main" val="378842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PUNCHLINE / TEXTE</a:t>
            </a:r>
          </a:p>
        </p:txBody>
      </p:sp>
      <p:sp>
        <p:nvSpPr>
          <p:cNvPr id="4" name="Titr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9BD4E3-2179-8944-B65D-07F2A5CF9740}"/>
              </a:ext>
            </a:extLst>
          </p:cNvPr>
          <p:cNvSpPr txBox="1">
            <a:spLocks/>
          </p:cNvSpPr>
          <p:nvPr/>
        </p:nvSpPr>
        <p:spPr>
          <a:xfrm>
            <a:off x="4924092" y="1538517"/>
            <a:ext cx="2322286" cy="5660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CALL TO ACTION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F1DBFC-9FAB-3C42-99AA-0D3FC6DA0C8F}"/>
              </a:ext>
            </a:extLst>
          </p:cNvPr>
          <p:cNvSpPr txBox="1">
            <a:spLocks/>
          </p:cNvSpPr>
          <p:nvPr/>
        </p:nvSpPr>
        <p:spPr>
          <a:xfrm>
            <a:off x="1669143" y="4835071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4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46FB6A-6350-2948-BBC6-368E1CA00FD1}"/>
              </a:ext>
            </a:extLst>
          </p:cNvPr>
          <p:cNvSpPr txBox="1">
            <a:spLocks/>
          </p:cNvSpPr>
          <p:nvPr/>
        </p:nvSpPr>
        <p:spPr>
          <a:xfrm>
            <a:off x="4924092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2BD36F-49CB-0A49-9B30-17C32D1FB1B8}"/>
              </a:ext>
            </a:extLst>
          </p:cNvPr>
          <p:cNvSpPr txBox="1">
            <a:spLocks/>
          </p:cNvSpPr>
          <p:nvPr/>
        </p:nvSpPr>
        <p:spPr>
          <a:xfrm>
            <a:off x="8400020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3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669143" y="6241142"/>
            <a:ext cx="8926285" cy="48758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120165">
            <a:off x="10305143" y="263527"/>
            <a:ext cx="2322285" cy="3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VISITEUR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1669143" y="3429000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1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7E5BC8-860E-AA4A-BE98-C3673713A224}"/>
              </a:ext>
            </a:extLst>
          </p:cNvPr>
          <p:cNvSpPr txBox="1">
            <a:spLocks/>
          </p:cNvSpPr>
          <p:nvPr/>
        </p:nvSpPr>
        <p:spPr>
          <a:xfrm>
            <a:off x="4924092" y="4835071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5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7DB47DC-10B9-6F4C-A411-985A7DEC3951}"/>
              </a:ext>
            </a:extLst>
          </p:cNvPr>
          <p:cNvSpPr txBox="1">
            <a:spLocks/>
          </p:cNvSpPr>
          <p:nvPr/>
        </p:nvSpPr>
        <p:spPr>
          <a:xfrm>
            <a:off x="8400020" y="4835071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6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320BE00-6572-1C43-BB6F-F63D01AEF0FC}"/>
              </a:ext>
            </a:extLst>
          </p:cNvPr>
          <p:cNvSpPr txBox="1">
            <a:spLocks/>
          </p:cNvSpPr>
          <p:nvPr/>
        </p:nvSpPr>
        <p:spPr>
          <a:xfrm>
            <a:off x="1669143" y="2376196"/>
            <a:ext cx="9053163" cy="6832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CONCEPT / COMMENT CA MARCHE ? </a:t>
            </a:r>
          </a:p>
        </p:txBody>
      </p:sp>
      <p:sp>
        <p:nvSpPr>
          <p:cNvPr id="16" name="Rectangle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03E570-DC66-3C44-860C-A5C4CEE3C5F3}"/>
              </a:ext>
            </a:extLst>
          </p:cNvPr>
          <p:cNvSpPr/>
          <p:nvPr/>
        </p:nvSpPr>
        <p:spPr>
          <a:xfrm>
            <a:off x="754743" y="3193143"/>
            <a:ext cx="1901371" cy="493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OEUVRE</a:t>
            </a:r>
          </a:p>
        </p:txBody>
      </p:sp>
    </p:spTree>
    <p:extLst>
      <p:ext uri="{BB962C8B-B14F-4D97-AF65-F5344CB8AC3E}">
        <p14:creationId xmlns:p14="http://schemas.microsoft.com/office/powerpoint/2010/main" val="110107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CALL TO ACTION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632857" y="3079165"/>
            <a:ext cx="8926285" cy="249795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CONTACT +33…. / MAIL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120165">
            <a:off x="10305143" y="263527"/>
            <a:ext cx="2322285" cy="3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VISITEUR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713CF9F-3FA7-7E4E-88E2-E6A55CC9F1D0}"/>
              </a:ext>
            </a:extLst>
          </p:cNvPr>
          <p:cNvSpPr txBox="1">
            <a:spLocks/>
          </p:cNvSpPr>
          <p:nvPr/>
        </p:nvSpPr>
        <p:spPr>
          <a:xfrm>
            <a:off x="1632857" y="2113193"/>
            <a:ext cx="8926285" cy="48758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HOW TO DO IT / formulaire d’achat</a:t>
            </a:r>
          </a:p>
        </p:txBody>
      </p:sp>
      <p:sp>
        <p:nvSpPr>
          <p:cNvPr id="14" name="Titr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BA7849-8E36-0840-A532-79DEA7DF63D3}"/>
              </a:ext>
            </a:extLst>
          </p:cNvPr>
          <p:cNvSpPr txBox="1">
            <a:spLocks/>
          </p:cNvSpPr>
          <p:nvPr/>
        </p:nvSpPr>
        <p:spPr>
          <a:xfrm>
            <a:off x="1632857" y="5811703"/>
            <a:ext cx="8926285" cy="48758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CATALOGUE </a:t>
            </a:r>
          </a:p>
        </p:txBody>
      </p:sp>
    </p:spTree>
    <p:extLst>
      <p:ext uri="{BB962C8B-B14F-4D97-AF65-F5344CB8AC3E}">
        <p14:creationId xmlns:p14="http://schemas.microsoft.com/office/powerpoint/2010/main" val="162046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CALL TO ACTION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F1DBFC-9FAB-3C42-99AA-0D3FC6DA0C8F}"/>
              </a:ext>
            </a:extLst>
          </p:cNvPr>
          <p:cNvSpPr txBox="1">
            <a:spLocks/>
          </p:cNvSpPr>
          <p:nvPr/>
        </p:nvSpPr>
        <p:spPr>
          <a:xfrm>
            <a:off x="1669143" y="3182257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4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46FB6A-6350-2948-BBC6-368E1CA00FD1}"/>
              </a:ext>
            </a:extLst>
          </p:cNvPr>
          <p:cNvSpPr txBox="1">
            <a:spLocks/>
          </p:cNvSpPr>
          <p:nvPr/>
        </p:nvSpPr>
        <p:spPr>
          <a:xfrm>
            <a:off x="4924092" y="1776186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2BD36F-49CB-0A49-9B30-17C32D1FB1B8}"/>
              </a:ext>
            </a:extLst>
          </p:cNvPr>
          <p:cNvSpPr txBox="1">
            <a:spLocks/>
          </p:cNvSpPr>
          <p:nvPr/>
        </p:nvSpPr>
        <p:spPr>
          <a:xfrm>
            <a:off x="8400020" y="1776186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3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669143" y="6241142"/>
            <a:ext cx="8926285" cy="48758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CONTACT +33…. / MAIL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120165">
            <a:off x="10305143" y="263527"/>
            <a:ext cx="2322285" cy="3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VISITEUR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1669143" y="1921556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1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7E5BC8-860E-AA4A-BE98-C3673713A224}"/>
              </a:ext>
            </a:extLst>
          </p:cNvPr>
          <p:cNvSpPr txBox="1">
            <a:spLocks/>
          </p:cNvSpPr>
          <p:nvPr/>
        </p:nvSpPr>
        <p:spPr>
          <a:xfrm>
            <a:off x="4924092" y="3182257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5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7DB47DC-10B9-6F4C-A411-985A7DEC3951}"/>
              </a:ext>
            </a:extLst>
          </p:cNvPr>
          <p:cNvSpPr txBox="1">
            <a:spLocks/>
          </p:cNvSpPr>
          <p:nvPr/>
        </p:nvSpPr>
        <p:spPr>
          <a:xfrm>
            <a:off x="8400020" y="3182257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ARTISTE 6</a:t>
            </a:r>
          </a:p>
        </p:txBody>
      </p:sp>
      <p:sp>
        <p:nvSpPr>
          <p:cNvPr id="16" name="Rectangl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03E570-DC66-3C44-860C-A5C4CEE3C5F3}"/>
              </a:ext>
            </a:extLst>
          </p:cNvPr>
          <p:cNvSpPr/>
          <p:nvPr/>
        </p:nvSpPr>
        <p:spPr>
          <a:xfrm>
            <a:off x="5134549" y="5022622"/>
            <a:ext cx="1901371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" action="ppaction://hlinkshowjump?jump=nextslide"/>
              </a:rPr>
              <a:t>FORMULAIRE</a:t>
            </a:r>
            <a:r>
              <a:rPr lang="fr-FR" dirty="0"/>
              <a:t> ACHAT</a:t>
            </a:r>
          </a:p>
        </p:txBody>
      </p:sp>
    </p:spTree>
    <p:extLst>
      <p:ext uri="{BB962C8B-B14F-4D97-AF65-F5344CB8AC3E}">
        <p14:creationId xmlns:p14="http://schemas.microsoft.com/office/powerpoint/2010/main" val="287336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FORMULAIRE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46FB6A-6350-2948-BBC6-368E1CA00FD1}"/>
              </a:ext>
            </a:extLst>
          </p:cNvPr>
          <p:cNvSpPr txBox="1">
            <a:spLocks/>
          </p:cNvSpPr>
          <p:nvPr/>
        </p:nvSpPr>
        <p:spPr>
          <a:xfrm>
            <a:off x="4934856" y="3044957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REF OEUVRE</a:t>
            </a:r>
          </a:p>
        </p:txBody>
      </p:sp>
      <p:sp>
        <p:nvSpPr>
          <p:cNvPr id="8" name="Titr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1161D6-0D85-F54D-A88A-A367CC6DD2D4}"/>
              </a:ext>
            </a:extLst>
          </p:cNvPr>
          <p:cNvSpPr txBox="1">
            <a:spLocks/>
          </p:cNvSpPr>
          <p:nvPr/>
        </p:nvSpPr>
        <p:spPr>
          <a:xfrm>
            <a:off x="1632857" y="5987821"/>
            <a:ext cx="8926285" cy="487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ENVOI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120165">
            <a:off x="10305143" y="263527"/>
            <a:ext cx="2322285" cy="3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VISITEUR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4934856" y="1732417"/>
            <a:ext cx="2322286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NB OEUVRE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7E5BC8-860E-AA4A-BE98-C3673713A224}"/>
              </a:ext>
            </a:extLst>
          </p:cNvPr>
          <p:cNvSpPr txBox="1">
            <a:spLocks/>
          </p:cNvSpPr>
          <p:nvPr/>
        </p:nvSpPr>
        <p:spPr>
          <a:xfrm>
            <a:off x="4559360" y="4363167"/>
            <a:ext cx="3073279" cy="1115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ID VISIT (adresse, nom)</a:t>
            </a:r>
          </a:p>
        </p:txBody>
      </p:sp>
    </p:spTree>
    <p:extLst>
      <p:ext uri="{BB962C8B-B14F-4D97-AF65-F5344CB8AC3E}">
        <p14:creationId xmlns:p14="http://schemas.microsoft.com/office/powerpoint/2010/main" val="11277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4C40-77B1-894D-9110-87A6D13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79" y="238389"/>
            <a:ext cx="4608041" cy="11153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MERCI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0C153-8558-EB46-ACA4-4EF836166198}"/>
              </a:ext>
            </a:extLst>
          </p:cNvPr>
          <p:cNvSpPr/>
          <p:nvPr/>
        </p:nvSpPr>
        <p:spPr>
          <a:xfrm rot="2120165">
            <a:off x="10305143" y="263527"/>
            <a:ext cx="2322285" cy="3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VISITEUR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BBA1B98-4C79-CE41-AF7C-4DD2CFE75B6C}"/>
              </a:ext>
            </a:extLst>
          </p:cNvPr>
          <p:cNvSpPr txBox="1">
            <a:spLocks/>
          </p:cNvSpPr>
          <p:nvPr/>
        </p:nvSpPr>
        <p:spPr>
          <a:xfrm>
            <a:off x="3608675" y="2617788"/>
            <a:ext cx="4974649" cy="189615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FORMULAIRE ENVOYE AVEC SUCCES </a:t>
            </a:r>
          </a:p>
        </p:txBody>
      </p:sp>
      <p:sp>
        <p:nvSpPr>
          <p:cNvPr id="12" name="Titr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E98420-47DE-6644-93A7-7983EA32142C}"/>
              </a:ext>
            </a:extLst>
          </p:cNvPr>
          <p:cNvSpPr txBox="1">
            <a:spLocks/>
          </p:cNvSpPr>
          <p:nvPr/>
        </p:nvSpPr>
        <p:spPr>
          <a:xfrm>
            <a:off x="1640113" y="5603838"/>
            <a:ext cx="8911771" cy="948077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1945545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241</Words>
  <Application>Microsoft Macintosh PowerPoint</Application>
  <PresentationFormat>Grand écran</PresentationFormat>
  <Paragraphs>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O.A.N.I</vt:lpstr>
      <vt:lpstr>Présentation PowerPoint</vt:lpstr>
      <vt:lpstr>PUNCHLINE / TEXTE</vt:lpstr>
      <vt:lpstr>PUNCHLINE / TEXTE</vt:lpstr>
      <vt:lpstr>PUNCHLINE / TEXTE</vt:lpstr>
      <vt:lpstr>CALL TO ACTION</vt:lpstr>
      <vt:lpstr>CALL TO ACTION</vt:lpstr>
      <vt:lpstr>FORMULAIRE</vt:lpstr>
      <vt:lpstr>MERCI </vt:lpstr>
      <vt:lpstr>NEWS</vt:lpstr>
      <vt:lpstr>ARTICLE 1</vt:lpstr>
      <vt:lpstr>PUNCHLINE / TEXTE</vt:lpstr>
      <vt:lpstr>PUNCHLINE / TEXTE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O.A.N.I</dc:title>
  <dc:creator>Romain OSER</dc:creator>
  <cp:lastModifiedBy>Romain OSER</cp:lastModifiedBy>
  <cp:revision>4</cp:revision>
  <dcterms:created xsi:type="dcterms:W3CDTF">2018-03-07T20:32:42Z</dcterms:created>
  <dcterms:modified xsi:type="dcterms:W3CDTF">2018-03-07T21:06:47Z</dcterms:modified>
</cp:coreProperties>
</file>