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6" r:id="rId4"/>
    <p:sldId id="263" r:id="rId5"/>
    <p:sldId id="267" r:id="rId6"/>
    <p:sldId id="268" r:id="rId7"/>
    <p:sldId id="271" r:id="rId8"/>
    <p:sldId id="277" r:id="rId9"/>
    <p:sldId id="270" r:id="rId10"/>
    <p:sldId id="272" r:id="rId11"/>
    <p:sldId id="278" r:id="rId12"/>
    <p:sldId id="275" r:id="rId13"/>
    <p:sldId id="274" r:id="rId14"/>
    <p:sldId id="279" r:id="rId15"/>
    <p:sldId id="280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90B6-FDEA-43BC-B1AE-EA8E33466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F2ABB-77BB-402E-8A56-1DDBDDD4F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1E9FF-A6B0-4420-A9C9-DD666AB8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67F9-E8DB-435A-A593-C18903C75D8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18E34-3DF2-401A-A2DE-D4B5AEDA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EB41B-0DDA-4F36-AFB4-7CD74CA1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51DC-BF02-4089-A39A-CA620E22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3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8381-28AF-411C-86EE-D3E4E245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C9AF2-5320-497D-9C42-0889708DF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A504E-4C2F-4C68-8B48-CF692DEA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67F9-E8DB-435A-A593-C18903C75D8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82551-24D7-4D7D-912A-167AA2AD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B7CDE-43CC-499D-8073-9C1036FD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51DC-BF02-4089-A39A-CA620E22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4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F40F4-5D40-4256-8852-4F2E484AC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10329-8615-4628-B09A-03DEAF686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48457-76F8-4EDA-A193-D7BEAA76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67F9-E8DB-435A-A593-C18903C75D8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A559E-35CA-4589-9C0D-EA56E868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575E6-DD04-47D2-BEBB-6066B19E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51DC-BF02-4089-A39A-CA620E22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0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FBBE-21EF-452B-89D3-BFBED106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5444-6CA6-4223-9A52-253551084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2C26F-41FB-4651-A16A-84C229AB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67F9-E8DB-435A-A593-C18903C75D8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9C170-1537-4964-A428-D966245F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85B27-F0CB-4E23-B4C1-C88EFD8C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51DC-BF02-4089-A39A-CA620E22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9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F872-A859-4953-8552-E8B64A88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01D7E-0246-4DBB-AAC9-A807C9EE1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8642B-0635-48EE-AB3E-8E1DF0AF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67F9-E8DB-435A-A593-C18903C75D8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C2AF-7666-4433-A165-DC8A358D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0F601-65C1-4D24-AE23-85C4D2DD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51DC-BF02-4089-A39A-CA620E22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3BC4-0DFA-4940-A87C-E0BF1C7D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6205A-FC1F-468E-9605-2921FD14B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E467C-A8DB-4B2D-81AE-C33E982CC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097CC-15E0-491E-A1AB-245D184F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67F9-E8DB-435A-A593-C18903C75D8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DBC2C-C4A0-41A5-B9D0-CBA494A3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BD2AA-4ABC-4B64-9B09-A04EADD2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51DC-BF02-4089-A39A-CA620E22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7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F362-F0C3-4977-A419-2F0AD4D9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DF2BB-7E90-4EF7-AEFD-E7124A937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2FD0E-23D4-4CFD-BE67-DD81A0D85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11943-D26E-4F26-951C-CEED703A0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C9B7A-B401-4336-BA9E-F042EAC88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5AF0A-1EF9-440E-B283-272C1DFF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67F9-E8DB-435A-A593-C18903C75D8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E07BD-ABC5-403C-8FB9-640F121E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51BE6-9000-4D46-9CED-D0FDA17D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51DC-BF02-4089-A39A-CA620E22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3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B7F5-4C1A-48F5-924D-8640F5FF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93992-6E20-4FCB-9FCC-7B0E5509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67F9-E8DB-435A-A593-C18903C75D8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CEF9D-5620-4DF9-85D2-718BFFF0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F2DE2-E50C-408F-B780-2BEB5EFE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51DC-BF02-4089-A39A-CA620E22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9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4AEC5-2B5C-4230-A841-63D4736A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67F9-E8DB-435A-A593-C18903C75D8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A86F1-A6DE-4514-B411-D24A5763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F35C0-ABAD-4F81-8641-9D30960D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51DC-BF02-4089-A39A-CA620E22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8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2C77-5A4A-450C-BF04-0BA981F3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46FEB-5288-4BC4-9D0E-80DB3A3CC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22045-79F5-4509-87D7-DD4C8B682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3DEFB-F924-41D9-B4F2-46695C52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67F9-E8DB-435A-A593-C18903C75D8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E24D4-8646-4D48-932E-1F572E0C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D7D1A-BB0A-452C-8DAF-4A2F495B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51DC-BF02-4089-A39A-CA620E22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9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3164-0835-4977-99B6-7B7C3EA0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8373B-820D-47EE-A583-7E4BFEF59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DA4CE-2BD8-499D-A5F8-AE275C5B2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B1B87-92D0-4E6F-A562-985DF31A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67F9-E8DB-435A-A593-C18903C75D8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D5106-5636-47E5-A7C0-9DF53C77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39C7E-1D08-4685-B283-8192809E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51DC-BF02-4089-A39A-CA620E22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B96E8-E675-4836-BFF6-F1F64FE2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2299E-BFFD-487C-994F-5FDD6E464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458D-9807-435C-8136-797CE6435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B67F9-E8DB-435A-A593-C18903C75D8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2FF2A-08FF-4C57-B526-0CF0C2047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EF6E8-6F1D-4009-9E13-92E449B5D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751DC-BF02-4089-A39A-CA620E22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BFCB95-DB5B-4263-9315-5D2B1F862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6" y="0"/>
            <a:ext cx="3857625" cy="68580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958AF01-F9CA-4B53-8FBA-212B8B9FA371}"/>
              </a:ext>
            </a:extLst>
          </p:cNvPr>
          <p:cNvSpPr/>
          <p:nvPr/>
        </p:nvSpPr>
        <p:spPr>
          <a:xfrm>
            <a:off x="791589" y="1238435"/>
            <a:ext cx="3222594" cy="14648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6330AA-8F41-4079-AA52-CADB92CD383A}"/>
              </a:ext>
            </a:extLst>
          </p:cNvPr>
          <p:cNvSpPr/>
          <p:nvPr/>
        </p:nvSpPr>
        <p:spPr>
          <a:xfrm>
            <a:off x="791589" y="3888418"/>
            <a:ext cx="3222594" cy="117298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24435D-BA5C-400A-A277-A207E2F0B395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402886" y="1474703"/>
            <a:ext cx="5134256" cy="131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919289-A324-48F9-871B-741A8ECF9C8E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617431" y="4450702"/>
            <a:ext cx="4919711" cy="291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3716BA8-D2F5-49F7-88D9-D0826E4B4FC4}"/>
              </a:ext>
            </a:extLst>
          </p:cNvPr>
          <p:cNvSpPr/>
          <p:nvPr/>
        </p:nvSpPr>
        <p:spPr>
          <a:xfrm>
            <a:off x="1084464" y="3024226"/>
            <a:ext cx="2673657" cy="58370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0E33D4-2F76-416C-91E1-C5EA84F4AB61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2858610" y="2939518"/>
            <a:ext cx="4403325" cy="40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9567FA0-6612-4FFB-8A19-CB907EA78647}"/>
              </a:ext>
            </a:extLst>
          </p:cNvPr>
          <p:cNvSpPr txBox="1"/>
          <p:nvPr/>
        </p:nvSpPr>
        <p:spPr>
          <a:xfrm>
            <a:off x="7537142" y="1290037"/>
            <a:ext cx="363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376E64-B955-4F37-8EC9-E1812E5CA76E}"/>
              </a:ext>
            </a:extLst>
          </p:cNvPr>
          <p:cNvSpPr txBox="1"/>
          <p:nvPr/>
        </p:nvSpPr>
        <p:spPr>
          <a:xfrm>
            <a:off x="7261935" y="2754852"/>
            <a:ext cx="358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button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55B2EB-DE65-476B-BEA8-DB3D4345276B}"/>
              </a:ext>
            </a:extLst>
          </p:cNvPr>
          <p:cNvSpPr txBox="1"/>
          <p:nvPr/>
        </p:nvSpPr>
        <p:spPr>
          <a:xfrm>
            <a:off x="7537142" y="4558029"/>
            <a:ext cx="345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the training ground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2E61A1D-8BAD-4312-924B-1DC1756C4285}"/>
              </a:ext>
            </a:extLst>
          </p:cNvPr>
          <p:cNvSpPr/>
          <p:nvPr/>
        </p:nvSpPr>
        <p:spPr>
          <a:xfrm>
            <a:off x="2037271" y="1316220"/>
            <a:ext cx="731230" cy="606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A1E044-BAB2-4B11-9D40-E613C0784E3A}"/>
              </a:ext>
            </a:extLst>
          </p:cNvPr>
          <p:cNvSpPr/>
          <p:nvPr/>
        </p:nvSpPr>
        <p:spPr>
          <a:xfrm>
            <a:off x="1352939" y="1970842"/>
            <a:ext cx="2136710" cy="5764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9DA291-34A9-4FA9-9094-2ACC37FF2686}"/>
              </a:ext>
            </a:extLst>
          </p:cNvPr>
          <p:cNvCxnSpPr>
            <a:cxnSpLocks/>
          </p:cNvCxnSpPr>
          <p:nvPr/>
        </p:nvCxnSpPr>
        <p:spPr>
          <a:xfrm flipV="1">
            <a:off x="2617431" y="2121713"/>
            <a:ext cx="5134256" cy="131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8D55C3C-5503-430F-A1C2-8E3DA2673D5E}"/>
              </a:ext>
            </a:extLst>
          </p:cNvPr>
          <p:cNvSpPr txBox="1"/>
          <p:nvPr/>
        </p:nvSpPr>
        <p:spPr>
          <a:xfrm>
            <a:off x="7751687" y="1914626"/>
            <a:ext cx="363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028FD81-E194-45B4-B908-B5F3D3737E41}"/>
              </a:ext>
            </a:extLst>
          </p:cNvPr>
          <p:cNvSpPr/>
          <p:nvPr/>
        </p:nvSpPr>
        <p:spPr>
          <a:xfrm>
            <a:off x="791589" y="5276778"/>
            <a:ext cx="3222594" cy="6389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D9AFAD-6BE1-427D-9937-DE40F5D1E4AB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556769" y="5508262"/>
            <a:ext cx="4083728" cy="6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A21E6E4-92D2-4E3E-9021-251F558042E3}"/>
              </a:ext>
            </a:extLst>
          </p:cNvPr>
          <p:cNvSpPr txBox="1"/>
          <p:nvPr/>
        </p:nvSpPr>
        <p:spPr>
          <a:xfrm>
            <a:off x="6640497" y="5386074"/>
            <a:ext cx="127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Contacts </a:t>
            </a:r>
          </a:p>
        </p:txBody>
      </p:sp>
    </p:spTree>
    <p:extLst>
      <p:ext uri="{BB962C8B-B14F-4D97-AF65-F5344CB8AC3E}">
        <p14:creationId xmlns:p14="http://schemas.microsoft.com/office/powerpoint/2010/main" val="2398620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BFCB95-DB5B-4263-9315-5D2B1F862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6" y="0"/>
            <a:ext cx="3857625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BA9178-6704-4A8D-B029-2146D63ACF54}"/>
              </a:ext>
            </a:extLst>
          </p:cNvPr>
          <p:cNvSpPr/>
          <p:nvPr/>
        </p:nvSpPr>
        <p:spPr>
          <a:xfrm>
            <a:off x="736847" y="5217398"/>
            <a:ext cx="3222594" cy="6389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9F47EE-FFD1-40FF-99D8-FD05836F63D3}"/>
              </a:ext>
            </a:extLst>
          </p:cNvPr>
          <p:cNvSpPr/>
          <p:nvPr/>
        </p:nvSpPr>
        <p:spPr>
          <a:xfrm>
            <a:off x="3071673" y="1091953"/>
            <a:ext cx="887767" cy="5504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E44FB-FD9C-4063-98B1-EFF5302BBBAD}"/>
              </a:ext>
            </a:extLst>
          </p:cNvPr>
          <p:cNvSpPr txBox="1"/>
          <p:nvPr/>
        </p:nvSpPr>
        <p:spPr>
          <a:xfrm>
            <a:off x="6125592" y="207743"/>
            <a:ext cx="4758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When you click on About NYSL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8F9C1-ED46-4353-A7B0-5BA1F93B276B}"/>
              </a:ext>
            </a:extLst>
          </p:cNvPr>
          <p:cNvSpPr/>
          <p:nvPr/>
        </p:nvSpPr>
        <p:spPr>
          <a:xfrm>
            <a:off x="3817398" y="1811045"/>
            <a:ext cx="142041" cy="332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E17A6A-623F-452F-A095-7146F5593128}"/>
              </a:ext>
            </a:extLst>
          </p:cNvPr>
          <p:cNvSpPr/>
          <p:nvPr/>
        </p:nvSpPr>
        <p:spPr>
          <a:xfrm>
            <a:off x="3786325" y="2931530"/>
            <a:ext cx="204186" cy="4464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0DE023-95C7-4FD1-AF2A-286226859366}"/>
              </a:ext>
            </a:extLst>
          </p:cNvPr>
          <p:cNvSpPr/>
          <p:nvPr/>
        </p:nvSpPr>
        <p:spPr>
          <a:xfrm>
            <a:off x="993858" y="5912442"/>
            <a:ext cx="767919" cy="2041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0FFBD10-790B-440F-8496-D29D0B59B24D}"/>
              </a:ext>
            </a:extLst>
          </p:cNvPr>
          <p:cNvSpPr/>
          <p:nvPr/>
        </p:nvSpPr>
        <p:spPr>
          <a:xfrm>
            <a:off x="1991397" y="5912442"/>
            <a:ext cx="767919" cy="2041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F41F504-D6B8-4CC3-815F-21E0FE14123D}"/>
              </a:ext>
            </a:extLst>
          </p:cNvPr>
          <p:cNvSpPr/>
          <p:nvPr/>
        </p:nvSpPr>
        <p:spPr>
          <a:xfrm>
            <a:off x="2987182" y="5907917"/>
            <a:ext cx="767919" cy="2041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4B85CD-B6B5-4526-95F9-879DF244C301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515556" y="6040968"/>
            <a:ext cx="3915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F496AE-4240-4ADA-BEAA-952283C9AEF6}"/>
              </a:ext>
            </a:extLst>
          </p:cNvPr>
          <p:cNvSpPr txBox="1"/>
          <p:nvPr/>
        </p:nvSpPr>
        <p:spPr>
          <a:xfrm>
            <a:off x="7430610" y="5856302"/>
            <a:ext cx="37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Home, About, Rules buttons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3690D8-62AB-4BD8-8053-236053D84DA9}"/>
              </a:ext>
            </a:extLst>
          </p:cNvPr>
          <p:cNvSpPr txBox="1"/>
          <p:nvPr/>
        </p:nvSpPr>
        <p:spPr>
          <a:xfrm>
            <a:off x="7088819" y="1647077"/>
            <a:ext cx="401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NYSL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E3A983-BA76-4F53-AC32-80F0F080D07C}"/>
              </a:ext>
            </a:extLst>
          </p:cNvPr>
          <p:cNvSpPr txBox="1"/>
          <p:nvPr/>
        </p:nvSpPr>
        <p:spPr>
          <a:xfrm>
            <a:off x="6977849" y="942262"/>
            <a:ext cx="399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DF399D-4B26-4696-B6AF-AE4351EE48AF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366255" y="5464952"/>
            <a:ext cx="3815779" cy="12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697412-56A3-4161-BABB-1D835D682DA4}"/>
              </a:ext>
            </a:extLst>
          </p:cNvPr>
          <p:cNvSpPr txBox="1"/>
          <p:nvPr/>
        </p:nvSpPr>
        <p:spPr>
          <a:xfrm>
            <a:off x="7182034" y="5280286"/>
            <a:ext cx="266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Contacts, and information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78A952C-658B-4B11-922E-C9F4F3E5ED2F}"/>
              </a:ext>
            </a:extLst>
          </p:cNvPr>
          <p:cNvSpPr/>
          <p:nvPr/>
        </p:nvSpPr>
        <p:spPr>
          <a:xfrm>
            <a:off x="967065" y="1927221"/>
            <a:ext cx="2627652" cy="55041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3B0222-F324-4F7E-A396-D994F2C8E081}"/>
              </a:ext>
            </a:extLst>
          </p:cNvPr>
          <p:cNvSpPr/>
          <p:nvPr/>
        </p:nvSpPr>
        <p:spPr>
          <a:xfrm>
            <a:off x="967065" y="3749819"/>
            <a:ext cx="2627652" cy="55041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F016005-29B1-4E11-8E47-A636112B975A}"/>
              </a:ext>
            </a:extLst>
          </p:cNvPr>
          <p:cNvSpPr/>
          <p:nvPr/>
        </p:nvSpPr>
        <p:spPr>
          <a:xfrm>
            <a:off x="967065" y="4550713"/>
            <a:ext cx="2627652" cy="55041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50776C-0BBA-4942-8F29-DD33F61040C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195961" y="2180442"/>
            <a:ext cx="3814854" cy="10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AC05EA-A53D-49FD-85B0-818EEBEFD12C}"/>
              </a:ext>
            </a:extLst>
          </p:cNvPr>
          <p:cNvSpPr txBox="1"/>
          <p:nvPr/>
        </p:nvSpPr>
        <p:spPr>
          <a:xfrm>
            <a:off x="7010815" y="2104308"/>
            <a:ext cx="235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 Mission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3612295-4F64-4A4A-8D88-EECA4E7765B1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233088" y="4093371"/>
            <a:ext cx="3191524" cy="2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11D7120-C4B8-464C-B52B-0A4A6C5E5F2E}"/>
              </a:ext>
            </a:extLst>
          </p:cNvPr>
          <p:cNvSpPr txBox="1"/>
          <p:nvPr/>
        </p:nvSpPr>
        <p:spPr>
          <a:xfrm>
            <a:off x="6424612" y="3933574"/>
            <a:ext cx="235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 Vision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6B74BBB-B084-4B3D-AC5F-C5C0B0880C5B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3195961" y="4742213"/>
            <a:ext cx="3228651" cy="96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429667-81E0-4B6B-ABE7-098EA1EA4DBA}"/>
              </a:ext>
            </a:extLst>
          </p:cNvPr>
          <p:cNvSpPr txBox="1"/>
          <p:nvPr/>
        </p:nvSpPr>
        <p:spPr>
          <a:xfrm>
            <a:off x="6424612" y="4557547"/>
            <a:ext cx="235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Information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E7B9C8-7DA0-44BA-BF26-853B5E884665}"/>
              </a:ext>
            </a:extLst>
          </p:cNvPr>
          <p:cNvSpPr/>
          <p:nvPr/>
        </p:nvSpPr>
        <p:spPr>
          <a:xfrm>
            <a:off x="767918" y="2528307"/>
            <a:ext cx="2987183" cy="11559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0662BA-6C57-4681-AE64-B967FF67FA7F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627790" y="3210853"/>
            <a:ext cx="4208016" cy="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E9A427-41DB-413A-8803-8C4A091FA476}"/>
              </a:ext>
            </a:extLst>
          </p:cNvPr>
          <p:cNvSpPr txBox="1"/>
          <p:nvPr/>
        </p:nvSpPr>
        <p:spPr>
          <a:xfrm>
            <a:off x="6835806" y="2610688"/>
            <a:ext cx="2527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info from info Mission , to close just click again on the info Mission button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15EF393-52D8-4FB5-A91D-4403F2C6006F}"/>
              </a:ext>
            </a:extLst>
          </p:cNvPr>
          <p:cNvSpPr/>
          <p:nvPr/>
        </p:nvSpPr>
        <p:spPr>
          <a:xfrm>
            <a:off x="3071673" y="1091953"/>
            <a:ext cx="887767" cy="5504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2A8550C-6939-4CB2-82C3-5E3AA3F96B3D}"/>
              </a:ext>
            </a:extLst>
          </p:cNvPr>
          <p:cNvSpPr/>
          <p:nvPr/>
        </p:nvSpPr>
        <p:spPr>
          <a:xfrm>
            <a:off x="1251753" y="1091953"/>
            <a:ext cx="1784410" cy="550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FAB696-3BAC-4B5D-BD69-A2C3FC64B93C}"/>
              </a:ext>
            </a:extLst>
          </p:cNvPr>
          <p:cNvSpPr txBox="1"/>
          <p:nvPr/>
        </p:nvSpPr>
        <p:spPr>
          <a:xfrm>
            <a:off x="4744813" y="683768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settings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15D5EB1-2A40-4CA3-9E0D-351CF99D5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7" y="1090035"/>
            <a:ext cx="514906" cy="514906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E2156C-106B-421B-A7E4-F773D0DC66A5}"/>
              </a:ext>
            </a:extLst>
          </p:cNvPr>
          <p:cNvCxnSpPr>
            <a:cxnSpLocks/>
            <a:stCxn id="48" idx="0"/>
            <a:endCxn id="43" idx="1"/>
          </p:cNvCxnSpPr>
          <p:nvPr/>
        </p:nvCxnSpPr>
        <p:spPr>
          <a:xfrm flipV="1">
            <a:off x="994300" y="868434"/>
            <a:ext cx="3750513" cy="22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0FA0E8-6F9E-48EA-9EDC-558D6EDAEAFD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3657600" y="1126928"/>
            <a:ext cx="3320249" cy="12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91D355-55C0-4D52-8116-7FCDC9941622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627790" y="1427097"/>
            <a:ext cx="4461029" cy="40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66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BFCB95-DB5B-4263-9315-5D2B1F862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6" y="0"/>
            <a:ext cx="3857625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038258-B4A2-4D57-98F8-0B5C64D11A23}"/>
              </a:ext>
            </a:extLst>
          </p:cNvPr>
          <p:cNvSpPr/>
          <p:nvPr/>
        </p:nvSpPr>
        <p:spPr>
          <a:xfrm>
            <a:off x="736847" y="3497802"/>
            <a:ext cx="1065320" cy="36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B63BB2-031D-4947-A7D0-79A0B9310C94}"/>
              </a:ext>
            </a:extLst>
          </p:cNvPr>
          <p:cNvSpPr/>
          <p:nvPr/>
        </p:nvSpPr>
        <p:spPr>
          <a:xfrm>
            <a:off x="736847" y="3996431"/>
            <a:ext cx="1065320" cy="36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75C2FC-5661-43D5-912D-9A8A39873D27}"/>
              </a:ext>
            </a:extLst>
          </p:cNvPr>
          <p:cNvSpPr/>
          <p:nvPr/>
        </p:nvSpPr>
        <p:spPr>
          <a:xfrm>
            <a:off x="736847" y="4495060"/>
            <a:ext cx="1065320" cy="36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BA9178-6704-4A8D-B029-2146D63ACF54}"/>
              </a:ext>
            </a:extLst>
          </p:cNvPr>
          <p:cNvSpPr/>
          <p:nvPr/>
        </p:nvSpPr>
        <p:spPr>
          <a:xfrm>
            <a:off x="736847" y="5217398"/>
            <a:ext cx="3222594" cy="6389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9F47EE-FFD1-40FF-99D8-FD05836F63D3}"/>
              </a:ext>
            </a:extLst>
          </p:cNvPr>
          <p:cNvSpPr/>
          <p:nvPr/>
        </p:nvSpPr>
        <p:spPr>
          <a:xfrm>
            <a:off x="736847" y="1091953"/>
            <a:ext cx="3222594" cy="18998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CD9229-E4D5-4231-88EC-AAC95D349AA1}"/>
              </a:ext>
            </a:extLst>
          </p:cNvPr>
          <p:cNvSpPr/>
          <p:nvPr/>
        </p:nvSpPr>
        <p:spPr>
          <a:xfrm>
            <a:off x="2064938" y="3107185"/>
            <a:ext cx="1894503" cy="1994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B557E3-3570-49AB-A2C7-1D51BA89778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586579" y="1470899"/>
            <a:ext cx="3497802" cy="8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4E2056-BD62-4F43-AD56-36ABE154E83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603887" y="3259438"/>
            <a:ext cx="5673432" cy="59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B15DF3-DA52-4AC7-BF19-032D522B2004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1603887" y="3599130"/>
            <a:ext cx="5964026" cy="52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A6471A-69F5-4E43-BCEB-0A446F73A5F5}"/>
              </a:ext>
            </a:extLst>
          </p:cNvPr>
          <p:cNvSpPr txBox="1"/>
          <p:nvPr/>
        </p:nvSpPr>
        <p:spPr>
          <a:xfrm>
            <a:off x="7084381" y="1375464"/>
            <a:ext cx="407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20119-CA20-462E-ADEC-7AE3760E1460}"/>
              </a:ext>
            </a:extLst>
          </p:cNvPr>
          <p:cNvSpPr txBox="1"/>
          <p:nvPr/>
        </p:nvSpPr>
        <p:spPr>
          <a:xfrm>
            <a:off x="7277319" y="3068568"/>
            <a:ext cx="3728621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CAF325-4A09-44DE-B67E-0135E79021C0}"/>
              </a:ext>
            </a:extLst>
          </p:cNvPr>
          <p:cNvCxnSpPr>
            <a:cxnSpLocks/>
          </p:cNvCxnSpPr>
          <p:nvPr/>
        </p:nvCxnSpPr>
        <p:spPr>
          <a:xfrm flipV="1">
            <a:off x="3329126" y="4818807"/>
            <a:ext cx="4864965" cy="4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D998351-6824-42BD-BF69-C29318156DEF}"/>
              </a:ext>
            </a:extLst>
          </p:cNvPr>
          <p:cNvSpPr txBox="1"/>
          <p:nvPr/>
        </p:nvSpPr>
        <p:spPr>
          <a:xfrm>
            <a:off x="8194090" y="4610468"/>
            <a:ext cx="33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Upcoming events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07A09A-A16E-4CE8-B0D2-BD0768422DC2}"/>
              </a:ext>
            </a:extLst>
          </p:cNvPr>
          <p:cNvSpPr txBox="1"/>
          <p:nvPr/>
        </p:nvSpPr>
        <p:spPr>
          <a:xfrm>
            <a:off x="7567913" y="3414464"/>
            <a:ext cx="316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NYSL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97F97C-85C3-4DBF-ACF2-46AF873D028C}"/>
              </a:ext>
            </a:extLst>
          </p:cNvPr>
          <p:cNvSpPr txBox="1"/>
          <p:nvPr/>
        </p:nvSpPr>
        <p:spPr>
          <a:xfrm>
            <a:off x="7910003" y="3905694"/>
            <a:ext cx="237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44C099-EFFA-479B-A516-2CD07917F679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1447059" y="4090360"/>
            <a:ext cx="6462944" cy="61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FDC1BE-463B-43F8-91CB-FECC03CB806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56769" y="5508262"/>
            <a:ext cx="4083727" cy="6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1FFF223-98B8-4D86-BB3D-7192D46A5640}"/>
              </a:ext>
            </a:extLst>
          </p:cNvPr>
          <p:cNvSpPr txBox="1"/>
          <p:nvPr/>
        </p:nvSpPr>
        <p:spPr>
          <a:xfrm>
            <a:off x="6640496" y="5386074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Contacts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AAA98C-544B-40E6-84D6-36B65938581E}"/>
              </a:ext>
            </a:extLst>
          </p:cNvPr>
          <p:cNvSpPr txBox="1"/>
          <p:nvPr/>
        </p:nvSpPr>
        <p:spPr>
          <a:xfrm>
            <a:off x="6454066" y="207743"/>
            <a:ext cx="442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When you logged in the app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CE9688-9921-44E2-BDE3-67D8FFBAA187}"/>
              </a:ext>
            </a:extLst>
          </p:cNvPr>
          <p:cNvSpPr/>
          <p:nvPr/>
        </p:nvSpPr>
        <p:spPr>
          <a:xfrm>
            <a:off x="3200099" y="1178531"/>
            <a:ext cx="630315" cy="584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1D7E5B-E7EB-47CA-A647-9483DEBD9476}"/>
              </a:ext>
            </a:extLst>
          </p:cNvPr>
          <p:cNvSpPr txBox="1"/>
          <p:nvPr/>
        </p:nvSpPr>
        <p:spPr>
          <a:xfrm>
            <a:off x="4744813" y="683768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settings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145F8C-E2C4-48B3-8E37-6761C5705C6C}"/>
              </a:ext>
            </a:extLst>
          </p:cNvPr>
          <p:cNvSpPr txBox="1"/>
          <p:nvPr/>
        </p:nvSpPr>
        <p:spPr>
          <a:xfrm>
            <a:off x="7270810" y="2254928"/>
            <a:ext cx="300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the soccer team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FE176A-6376-4B1E-BCA7-46A636A6FF94}"/>
              </a:ext>
            </a:extLst>
          </p:cNvPr>
          <p:cNvCxnSpPr>
            <a:endCxn id="28" idx="1"/>
          </p:cNvCxnSpPr>
          <p:nvPr/>
        </p:nvCxnSpPr>
        <p:spPr>
          <a:xfrm flipV="1">
            <a:off x="3586579" y="2439594"/>
            <a:ext cx="3684231" cy="27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213BFFAA-F71B-46CA-B123-FEEE228B2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80" y="1178531"/>
            <a:ext cx="514906" cy="514906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135498-18E5-437D-AEDB-869F171ED037}"/>
              </a:ext>
            </a:extLst>
          </p:cNvPr>
          <p:cNvCxnSpPr>
            <a:endCxn id="27" idx="1"/>
          </p:cNvCxnSpPr>
          <p:nvPr/>
        </p:nvCxnSpPr>
        <p:spPr>
          <a:xfrm flipV="1">
            <a:off x="1154097" y="868434"/>
            <a:ext cx="3590716" cy="56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081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BFCB95-DB5B-4263-9315-5D2B1F862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6" y="0"/>
            <a:ext cx="3857625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BA9178-6704-4A8D-B029-2146D63ACF54}"/>
              </a:ext>
            </a:extLst>
          </p:cNvPr>
          <p:cNvSpPr/>
          <p:nvPr/>
        </p:nvSpPr>
        <p:spPr>
          <a:xfrm>
            <a:off x="736847" y="5217398"/>
            <a:ext cx="3222594" cy="6389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9F47EE-FFD1-40FF-99D8-FD05836F63D3}"/>
              </a:ext>
            </a:extLst>
          </p:cNvPr>
          <p:cNvSpPr/>
          <p:nvPr/>
        </p:nvSpPr>
        <p:spPr>
          <a:xfrm>
            <a:off x="3071673" y="1091953"/>
            <a:ext cx="887767" cy="5504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E44FB-FD9C-4063-98B1-EFF5302BBBAD}"/>
              </a:ext>
            </a:extLst>
          </p:cNvPr>
          <p:cNvSpPr txBox="1"/>
          <p:nvPr/>
        </p:nvSpPr>
        <p:spPr>
          <a:xfrm>
            <a:off x="6125592" y="207743"/>
            <a:ext cx="4758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When you click on RULES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0DE023-95C7-4FD1-AF2A-286226859366}"/>
              </a:ext>
            </a:extLst>
          </p:cNvPr>
          <p:cNvSpPr/>
          <p:nvPr/>
        </p:nvSpPr>
        <p:spPr>
          <a:xfrm>
            <a:off x="993858" y="5912442"/>
            <a:ext cx="767919" cy="2041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0FFBD10-790B-440F-8496-D29D0B59B24D}"/>
              </a:ext>
            </a:extLst>
          </p:cNvPr>
          <p:cNvSpPr/>
          <p:nvPr/>
        </p:nvSpPr>
        <p:spPr>
          <a:xfrm>
            <a:off x="1991397" y="5912442"/>
            <a:ext cx="767919" cy="2041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F41F504-D6B8-4CC3-815F-21E0FE14123D}"/>
              </a:ext>
            </a:extLst>
          </p:cNvPr>
          <p:cNvSpPr/>
          <p:nvPr/>
        </p:nvSpPr>
        <p:spPr>
          <a:xfrm>
            <a:off x="2987182" y="5907917"/>
            <a:ext cx="767919" cy="2041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4B85CD-B6B5-4526-95F9-879DF244C301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515556" y="6040968"/>
            <a:ext cx="3915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F496AE-4240-4ADA-BEAA-952283C9AEF6}"/>
              </a:ext>
            </a:extLst>
          </p:cNvPr>
          <p:cNvSpPr txBox="1"/>
          <p:nvPr/>
        </p:nvSpPr>
        <p:spPr>
          <a:xfrm>
            <a:off x="7430610" y="5856302"/>
            <a:ext cx="37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Home, About, Rules buttons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3690D8-62AB-4BD8-8053-236053D84DA9}"/>
              </a:ext>
            </a:extLst>
          </p:cNvPr>
          <p:cNvSpPr txBox="1"/>
          <p:nvPr/>
        </p:nvSpPr>
        <p:spPr>
          <a:xfrm>
            <a:off x="7088819" y="1647077"/>
            <a:ext cx="401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NYSL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E3A983-BA76-4F53-AC32-80F0F080D07C}"/>
              </a:ext>
            </a:extLst>
          </p:cNvPr>
          <p:cNvSpPr txBox="1"/>
          <p:nvPr/>
        </p:nvSpPr>
        <p:spPr>
          <a:xfrm>
            <a:off x="6977849" y="942262"/>
            <a:ext cx="399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DF399D-4B26-4696-B6AF-AE4351EE48AF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366255" y="5464952"/>
            <a:ext cx="3815779" cy="12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697412-56A3-4161-BABB-1D835D682DA4}"/>
              </a:ext>
            </a:extLst>
          </p:cNvPr>
          <p:cNvSpPr txBox="1"/>
          <p:nvPr/>
        </p:nvSpPr>
        <p:spPr>
          <a:xfrm>
            <a:off x="7182034" y="5280286"/>
            <a:ext cx="266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Contacts, and information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50776C-0BBA-4942-8F29-DD33F61040C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761777" y="1861276"/>
            <a:ext cx="5216072" cy="789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AC05EA-A53D-49FD-85B0-818EEBEFD12C}"/>
              </a:ext>
            </a:extLst>
          </p:cNvPr>
          <p:cNvSpPr txBox="1"/>
          <p:nvPr/>
        </p:nvSpPr>
        <p:spPr>
          <a:xfrm>
            <a:off x="6977849" y="2050650"/>
            <a:ext cx="2352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titles, when you click on them you get a pop up containing the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8AF0FF-EFB8-40D4-9E52-71D38AE3A0A1}"/>
              </a:ext>
            </a:extLst>
          </p:cNvPr>
          <p:cNvSpPr txBox="1"/>
          <p:nvPr/>
        </p:nvSpPr>
        <p:spPr>
          <a:xfrm>
            <a:off x="1058222" y="1677854"/>
            <a:ext cx="985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Text Titles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3EECA6-38F5-41F9-96FA-530DE8FBA6C4}"/>
              </a:ext>
            </a:extLst>
          </p:cNvPr>
          <p:cNvSpPr txBox="1"/>
          <p:nvPr/>
        </p:nvSpPr>
        <p:spPr>
          <a:xfrm>
            <a:off x="1058223" y="1949040"/>
            <a:ext cx="985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Text Titles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A98BB0-DA44-411A-A75A-3BEDDEFC29CE}"/>
              </a:ext>
            </a:extLst>
          </p:cNvPr>
          <p:cNvSpPr txBox="1"/>
          <p:nvPr/>
        </p:nvSpPr>
        <p:spPr>
          <a:xfrm>
            <a:off x="1058223" y="2244187"/>
            <a:ext cx="985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Text Titles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A73CFC-8229-44AC-82A5-765DB395B4AE}"/>
              </a:ext>
            </a:extLst>
          </p:cNvPr>
          <p:cNvSpPr txBox="1"/>
          <p:nvPr/>
        </p:nvSpPr>
        <p:spPr>
          <a:xfrm>
            <a:off x="1058223" y="2514294"/>
            <a:ext cx="985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Text Titles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CE5A2D-60D5-448E-8E88-E9C5DCEAAC78}"/>
              </a:ext>
            </a:extLst>
          </p:cNvPr>
          <p:cNvSpPr txBox="1"/>
          <p:nvPr/>
        </p:nvSpPr>
        <p:spPr>
          <a:xfrm>
            <a:off x="1058223" y="2786559"/>
            <a:ext cx="985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Text Titles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0B4B4F-4D17-40D3-B272-00A79E20F1ED}"/>
              </a:ext>
            </a:extLst>
          </p:cNvPr>
          <p:cNvSpPr txBox="1"/>
          <p:nvPr/>
        </p:nvSpPr>
        <p:spPr>
          <a:xfrm>
            <a:off x="1058223" y="3079548"/>
            <a:ext cx="985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Text Titles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914BE2-D596-45F8-B7D9-A165AACD5861}"/>
              </a:ext>
            </a:extLst>
          </p:cNvPr>
          <p:cNvSpPr txBox="1"/>
          <p:nvPr/>
        </p:nvSpPr>
        <p:spPr>
          <a:xfrm>
            <a:off x="1049042" y="3323241"/>
            <a:ext cx="985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Text Titles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8A2624-4AE9-47AA-B0E6-6F1491A279B5}"/>
              </a:ext>
            </a:extLst>
          </p:cNvPr>
          <p:cNvSpPr txBox="1"/>
          <p:nvPr/>
        </p:nvSpPr>
        <p:spPr>
          <a:xfrm>
            <a:off x="1049043" y="3594427"/>
            <a:ext cx="985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Text Titles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25BCF5-85E9-47D0-A0D9-FDD1949FAC30}"/>
              </a:ext>
            </a:extLst>
          </p:cNvPr>
          <p:cNvSpPr txBox="1"/>
          <p:nvPr/>
        </p:nvSpPr>
        <p:spPr>
          <a:xfrm>
            <a:off x="1049043" y="3889574"/>
            <a:ext cx="985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Text Titles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066082-FA80-4E20-8F74-150358C90CA1}"/>
              </a:ext>
            </a:extLst>
          </p:cNvPr>
          <p:cNvSpPr txBox="1"/>
          <p:nvPr/>
        </p:nvSpPr>
        <p:spPr>
          <a:xfrm>
            <a:off x="1049043" y="4159681"/>
            <a:ext cx="985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Text Titles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9EB677-4AFF-46CA-8035-7FE498143ACD}"/>
              </a:ext>
            </a:extLst>
          </p:cNvPr>
          <p:cNvSpPr txBox="1"/>
          <p:nvPr/>
        </p:nvSpPr>
        <p:spPr>
          <a:xfrm>
            <a:off x="1049043" y="4431946"/>
            <a:ext cx="985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Text Titles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97BFFC-5989-43EF-9BA4-E94C8F1E6368}"/>
              </a:ext>
            </a:extLst>
          </p:cNvPr>
          <p:cNvSpPr txBox="1"/>
          <p:nvPr/>
        </p:nvSpPr>
        <p:spPr>
          <a:xfrm>
            <a:off x="1049042" y="4697224"/>
            <a:ext cx="985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Text Titles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11F636-ADBF-4E4B-818F-22CB8824BCEF}"/>
              </a:ext>
            </a:extLst>
          </p:cNvPr>
          <p:cNvSpPr txBox="1"/>
          <p:nvPr/>
        </p:nvSpPr>
        <p:spPr>
          <a:xfrm>
            <a:off x="1058222" y="4929923"/>
            <a:ext cx="985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Text Titles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9CC9EF-9A82-4149-A969-079C13CAD249}"/>
              </a:ext>
            </a:extLst>
          </p:cNvPr>
          <p:cNvSpPr/>
          <p:nvPr/>
        </p:nvSpPr>
        <p:spPr>
          <a:xfrm>
            <a:off x="3817398" y="1811045"/>
            <a:ext cx="142041" cy="332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DDF7E5E-212A-47FB-AA0F-1AC34F52CA07}"/>
              </a:ext>
            </a:extLst>
          </p:cNvPr>
          <p:cNvSpPr/>
          <p:nvPr/>
        </p:nvSpPr>
        <p:spPr>
          <a:xfrm>
            <a:off x="3786325" y="2931530"/>
            <a:ext cx="204186" cy="4464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C1F6E56-6A67-488D-B1C0-70C1E09792AD}"/>
              </a:ext>
            </a:extLst>
          </p:cNvPr>
          <p:cNvSpPr/>
          <p:nvPr/>
        </p:nvSpPr>
        <p:spPr>
          <a:xfrm>
            <a:off x="3071673" y="1091953"/>
            <a:ext cx="887767" cy="5504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46A7450-E963-487C-80CF-8F3344B30143}"/>
              </a:ext>
            </a:extLst>
          </p:cNvPr>
          <p:cNvSpPr/>
          <p:nvPr/>
        </p:nvSpPr>
        <p:spPr>
          <a:xfrm>
            <a:off x="1251753" y="1091953"/>
            <a:ext cx="1784410" cy="550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D78148-5143-4C46-AD28-481B2426271F}"/>
              </a:ext>
            </a:extLst>
          </p:cNvPr>
          <p:cNvSpPr txBox="1"/>
          <p:nvPr/>
        </p:nvSpPr>
        <p:spPr>
          <a:xfrm>
            <a:off x="4744813" y="683768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settings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FEC4143A-6DEB-43CE-9A08-B712AB66C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7" y="1090035"/>
            <a:ext cx="514906" cy="514906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09DBE08-7253-4949-9D5E-F4B3693ACEEF}"/>
              </a:ext>
            </a:extLst>
          </p:cNvPr>
          <p:cNvCxnSpPr>
            <a:cxnSpLocks/>
            <a:stCxn id="56" idx="0"/>
            <a:endCxn id="55" idx="1"/>
          </p:cNvCxnSpPr>
          <p:nvPr/>
        </p:nvCxnSpPr>
        <p:spPr>
          <a:xfrm flipV="1">
            <a:off x="994300" y="868434"/>
            <a:ext cx="3750513" cy="22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0FA0E8-6F9E-48EA-9EDC-558D6EDAEAFD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3657600" y="1126928"/>
            <a:ext cx="3320249" cy="12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91D355-55C0-4D52-8116-7FCDC9941622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627790" y="1427097"/>
            <a:ext cx="4461029" cy="40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592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BFCB95-DB5B-4263-9315-5D2B1F862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6" y="0"/>
            <a:ext cx="3857625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BA9178-6704-4A8D-B029-2146D63ACF54}"/>
              </a:ext>
            </a:extLst>
          </p:cNvPr>
          <p:cNvSpPr/>
          <p:nvPr/>
        </p:nvSpPr>
        <p:spPr>
          <a:xfrm>
            <a:off x="736847" y="5217398"/>
            <a:ext cx="3222594" cy="6389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9F47EE-FFD1-40FF-99D8-FD05836F63D3}"/>
              </a:ext>
            </a:extLst>
          </p:cNvPr>
          <p:cNvSpPr/>
          <p:nvPr/>
        </p:nvSpPr>
        <p:spPr>
          <a:xfrm>
            <a:off x="3071673" y="1091953"/>
            <a:ext cx="887767" cy="5504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E44FB-FD9C-4063-98B1-EFF5302BBBAD}"/>
              </a:ext>
            </a:extLst>
          </p:cNvPr>
          <p:cNvSpPr txBox="1"/>
          <p:nvPr/>
        </p:nvSpPr>
        <p:spPr>
          <a:xfrm>
            <a:off x="6125592" y="207743"/>
            <a:ext cx="4758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When you click on RULES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0DE023-95C7-4FD1-AF2A-286226859366}"/>
              </a:ext>
            </a:extLst>
          </p:cNvPr>
          <p:cNvSpPr/>
          <p:nvPr/>
        </p:nvSpPr>
        <p:spPr>
          <a:xfrm>
            <a:off x="993858" y="5912442"/>
            <a:ext cx="767919" cy="2041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0FFBD10-790B-440F-8496-D29D0B59B24D}"/>
              </a:ext>
            </a:extLst>
          </p:cNvPr>
          <p:cNvSpPr/>
          <p:nvPr/>
        </p:nvSpPr>
        <p:spPr>
          <a:xfrm>
            <a:off x="1991397" y="5912442"/>
            <a:ext cx="767919" cy="2041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F41F504-D6B8-4CC3-815F-21E0FE14123D}"/>
              </a:ext>
            </a:extLst>
          </p:cNvPr>
          <p:cNvSpPr/>
          <p:nvPr/>
        </p:nvSpPr>
        <p:spPr>
          <a:xfrm>
            <a:off x="2987182" y="5907917"/>
            <a:ext cx="767919" cy="2041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4B85CD-B6B5-4526-95F9-879DF244C301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515556" y="6040968"/>
            <a:ext cx="3915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F496AE-4240-4ADA-BEAA-952283C9AEF6}"/>
              </a:ext>
            </a:extLst>
          </p:cNvPr>
          <p:cNvSpPr txBox="1"/>
          <p:nvPr/>
        </p:nvSpPr>
        <p:spPr>
          <a:xfrm>
            <a:off x="7430610" y="5856302"/>
            <a:ext cx="37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Home, About, Rules buttons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3690D8-62AB-4BD8-8053-236053D84DA9}"/>
              </a:ext>
            </a:extLst>
          </p:cNvPr>
          <p:cNvSpPr txBox="1"/>
          <p:nvPr/>
        </p:nvSpPr>
        <p:spPr>
          <a:xfrm>
            <a:off x="7088819" y="1647077"/>
            <a:ext cx="401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NYSL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E3A983-BA76-4F53-AC32-80F0F080D07C}"/>
              </a:ext>
            </a:extLst>
          </p:cNvPr>
          <p:cNvSpPr txBox="1"/>
          <p:nvPr/>
        </p:nvSpPr>
        <p:spPr>
          <a:xfrm>
            <a:off x="6977849" y="942262"/>
            <a:ext cx="399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DF399D-4B26-4696-B6AF-AE4351EE48AF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366255" y="5464952"/>
            <a:ext cx="3815779" cy="12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697412-56A3-4161-BABB-1D835D682DA4}"/>
              </a:ext>
            </a:extLst>
          </p:cNvPr>
          <p:cNvSpPr txBox="1"/>
          <p:nvPr/>
        </p:nvSpPr>
        <p:spPr>
          <a:xfrm>
            <a:off x="7182034" y="5280286"/>
            <a:ext cx="266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Contacts, and information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AC05EA-A53D-49FD-85B0-818EEBEFD12C}"/>
              </a:ext>
            </a:extLst>
          </p:cNvPr>
          <p:cNvSpPr txBox="1"/>
          <p:nvPr/>
        </p:nvSpPr>
        <p:spPr>
          <a:xfrm>
            <a:off x="6977849" y="2405849"/>
            <a:ext cx="235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8D2A47-F664-434F-9AB8-34B4AEEC049D}"/>
              </a:ext>
            </a:extLst>
          </p:cNvPr>
          <p:cNvSpPr/>
          <p:nvPr/>
        </p:nvSpPr>
        <p:spPr>
          <a:xfrm>
            <a:off x="896645" y="1831743"/>
            <a:ext cx="2982897" cy="323740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71F53029-7CA6-4ACD-BB93-1BE230EE5689}"/>
              </a:ext>
            </a:extLst>
          </p:cNvPr>
          <p:cNvSpPr/>
          <p:nvPr/>
        </p:nvSpPr>
        <p:spPr>
          <a:xfrm>
            <a:off x="993858" y="4696287"/>
            <a:ext cx="470958" cy="284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64906E-B12F-4335-84A7-618CFAF427F9}"/>
              </a:ext>
            </a:extLst>
          </p:cNvPr>
          <p:cNvCxnSpPr/>
          <p:nvPr/>
        </p:nvCxnSpPr>
        <p:spPr>
          <a:xfrm flipV="1">
            <a:off x="1464816" y="4500979"/>
            <a:ext cx="5113537" cy="33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50776C-0BBA-4942-8F29-DD33F61040C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195961" y="2505971"/>
            <a:ext cx="3781888" cy="8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31DBB4-D6E7-4C43-AB89-CC2AB90C5A63}"/>
              </a:ext>
            </a:extLst>
          </p:cNvPr>
          <p:cNvSpPr txBox="1"/>
          <p:nvPr/>
        </p:nvSpPr>
        <p:spPr>
          <a:xfrm>
            <a:off x="6738151" y="4314548"/>
            <a:ext cx="3169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go back, stays fixed in the page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E4411C-18FA-47EB-B9E3-BACAFEB52597}"/>
              </a:ext>
            </a:extLst>
          </p:cNvPr>
          <p:cNvSpPr/>
          <p:nvPr/>
        </p:nvSpPr>
        <p:spPr>
          <a:xfrm>
            <a:off x="3071673" y="1091953"/>
            <a:ext cx="887767" cy="5504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5D4A683-8B1F-4EE5-AD61-2BCD3F01C2F4}"/>
              </a:ext>
            </a:extLst>
          </p:cNvPr>
          <p:cNvSpPr/>
          <p:nvPr/>
        </p:nvSpPr>
        <p:spPr>
          <a:xfrm>
            <a:off x="1251753" y="1091953"/>
            <a:ext cx="1784410" cy="550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1B321B-5818-4910-A926-739157469EB1}"/>
              </a:ext>
            </a:extLst>
          </p:cNvPr>
          <p:cNvSpPr txBox="1"/>
          <p:nvPr/>
        </p:nvSpPr>
        <p:spPr>
          <a:xfrm>
            <a:off x="4744813" y="683768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settings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32EFE7C-4554-4ABA-8172-CEC8580FC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7" y="1090035"/>
            <a:ext cx="514906" cy="514906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70F3DF-D7B1-4665-97F5-15F96843176C}"/>
              </a:ext>
            </a:extLst>
          </p:cNvPr>
          <p:cNvCxnSpPr>
            <a:cxnSpLocks/>
            <a:stCxn id="48" idx="0"/>
            <a:endCxn id="43" idx="1"/>
          </p:cNvCxnSpPr>
          <p:nvPr/>
        </p:nvCxnSpPr>
        <p:spPr>
          <a:xfrm flipV="1">
            <a:off x="994300" y="868434"/>
            <a:ext cx="3750513" cy="22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0FA0E8-6F9E-48EA-9EDC-558D6EDAEAFD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3657600" y="1126928"/>
            <a:ext cx="3320249" cy="12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91D355-55C0-4D52-8116-7FCDC9941622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627790" y="1427097"/>
            <a:ext cx="4461029" cy="40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23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BFCB95-DB5B-4263-9315-5D2B1F862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6" y="0"/>
            <a:ext cx="3857625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038258-B4A2-4D57-98F8-0B5C64D11A23}"/>
              </a:ext>
            </a:extLst>
          </p:cNvPr>
          <p:cNvSpPr/>
          <p:nvPr/>
        </p:nvSpPr>
        <p:spPr>
          <a:xfrm>
            <a:off x="736847" y="3497802"/>
            <a:ext cx="1065320" cy="36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B63BB2-031D-4947-A7D0-79A0B9310C94}"/>
              </a:ext>
            </a:extLst>
          </p:cNvPr>
          <p:cNvSpPr/>
          <p:nvPr/>
        </p:nvSpPr>
        <p:spPr>
          <a:xfrm>
            <a:off x="736847" y="3996431"/>
            <a:ext cx="1065320" cy="36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75C2FC-5661-43D5-912D-9A8A39873D27}"/>
              </a:ext>
            </a:extLst>
          </p:cNvPr>
          <p:cNvSpPr/>
          <p:nvPr/>
        </p:nvSpPr>
        <p:spPr>
          <a:xfrm>
            <a:off x="736847" y="4495060"/>
            <a:ext cx="1065320" cy="36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BA9178-6704-4A8D-B029-2146D63ACF54}"/>
              </a:ext>
            </a:extLst>
          </p:cNvPr>
          <p:cNvSpPr/>
          <p:nvPr/>
        </p:nvSpPr>
        <p:spPr>
          <a:xfrm>
            <a:off x="736847" y="5217398"/>
            <a:ext cx="3222594" cy="6389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9F47EE-FFD1-40FF-99D8-FD05836F63D3}"/>
              </a:ext>
            </a:extLst>
          </p:cNvPr>
          <p:cNvSpPr/>
          <p:nvPr/>
        </p:nvSpPr>
        <p:spPr>
          <a:xfrm>
            <a:off x="736847" y="1091953"/>
            <a:ext cx="3222594" cy="18998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CD9229-E4D5-4231-88EC-AAC95D349AA1}"/>
              </a:ext>
            </a:extLst>
          </p:cNvPr>
          <p:cNvSpPr/>
          <p:nvPr/>
        </p:nvSpPr>
        <p:spPr>
          <a:xfrm>
            <a:off x="2064938" y="3107185"/>
            <a:ext cx="1894503" cy="1994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B557E3-3570-49AB-A2C7-1D51BA89778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586579" y="1470899"/>
            <a:ext cx="3497802" cy="8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4E2056-BD62-4F43-AD56-36ABE154E83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603887" y="3259438"/>
            <a:ext cx="5673432" cy="59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B15DF3-DA52-4AC7-BF19-032D522B2004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1603887" y="3599130"/>
            <a:ext cx="5964026" cy="52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A6471A-69F5-4E43-BCEB-0A446F73A5F5}"/>
              </a:ext>
            </a:extLst>
          </p:cNvPr>
          <p:cNvSpPr txBox="1"/>
          <p:nvPr/>
        </p:nvSpPr>
        <p:spPr>
          <a:xfrm>
            <a:off x="7084381" y="1375464"/>
            <a:ext cx="407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20119-CA20-462E-ADEC-7AE3760E1460}"/>
              </a:ext>
            </a:extLst>
          </p:cNvPr>
          <p:cNvSpPr txBox="1"/>
          <p:nvPr/>
        </p:nvSpPr>
        <p:spPr>
          <a:xfrm>
            <a:off x="7277319" y="3068568"/>
            <a:ext cx="3728621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CAF325-4A09-44DE-B67E-0135E79021C0}"/>
              </a:ext>
            </a:extLst>
          </p:cNvPr>
          <p:cNvCxnSpPr>
            <a:cxnSpLocks/>
          </p:cNvCxnSpPr>
          <p:nvPr/>
        </p:nvCxnSpPr>
        <p:spPr>
          <a:xfrm flipV="1">
            <a:off x="3329126" y="4818807"/>
            <a:ext cx="4864965" cy="4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D998351-6824-42BD-BF69-C29318156DEF}"/>
              </a:ext>
            </a:extLst>
          </p:cNvPr>
          <p:cNvSpPr txBox="1"/>
          <p:nvPr/>
        </p:nvSpPr>
        <p:spPr>
          <a:xfrm>
            <a:off x="8194090" y="4610468"/>
            <a:ext cx="33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Upcoming events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07A09A-A16E-4CE8-B0D2-BD0768422DC2}"/>
              </a:ext>
            </a:extLst>
          </p:cNvPr>
          <p:cNvSpPr txBox="1"/>
          <p:nvPr/>
        </p:nvSpPr>
        <p:spPr>
          <a:xfrm>
            <a:off x="7567913" y="3414464"/>
            <a:ext cx="316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NYSL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97F97C-85C3-4DBF-ACF2-46AF873D028C}"/>
              </a:ext>
            </a:extLst>
          </p:cNvPr>
          <p:cNvSpPr txBox="1"/>
          <p:nvPr/>
        </p:nvSpPr>
        <p:spPr>
          <a:xfrm>
            <a:off x="7910003" y="3905694"/>
            <a:ext cx="237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44C099-EFFA-479B-A516-2CD07917F679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1447059" y="4090360"/>
            <a:ext cx="6462944" cy="61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FDC1BE-463B-43F8-91CB-FECC03CB806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56769" y="5508262"/>
            <a:ext cx="4083727" cy="6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1FFF223-98B8-4D86-BB3D-7192D46A5640}"/>
              </a:ext>
            </a:extLst>
          </p:cNvPr>
          <p:cNvSpPr txBox="1"/>
          <p:nvPr/>
        </p:nvSpPr>
        <p:spPr>
          <a:xfrm>
            <a:off x="6640496" y="5386074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Contacts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AAA98C-544B-40E6-84D6-36B65938581E}"/>
              </a:ext>
            </a:extLst>
          </p:cNvPr>
          <p:cNvSpPr txBox="1"/>
          <p:nvPr/>
        </p:nvSpPr>
        <p:spPr>
          <a:xfrm>
            <a:off x="6454066" y="207743"/>
            <a:ext cx="442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When you logged in the app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CE9688-9921-44E2-BDE3-67D8FFBAA187}"/>
              </a:ext>
            </a:extLst>
          </p:cNvPr>
          <p:cNvSpPr/>
          <p:nvPr/>
        </p:nvSpPr>
        <p:spPr>
          <a:xfrm>
            <a:off x="3200099" y="1178531"/>
            <a:ext cx="630315" cy="584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1D7E5B-E7EB-47CA-A647-9483DEBD9476}"/>
              </a:ext>
            </a:extLst>
          </p:cNvPr>
          <p:cNvSpPr txBox="1"/>
          <p:nvPr/>
        </p:nvSpPr>
        <p:spPr>
          <a:xfrm>
            <a:off x="4744813" y="683768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settings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145F8C-E2C4-48B3-8E37-6761C5705C6C}"/>
              </a:ext>
            </a:extLst>
          </p:cNvPr>
          <p:cNvSpPr txBox="1"/>
          <p:nvPr/>
        </p:nvSpPr>
        <p:spPr>
          <a:xfrm>
            <a:off x="7270810" y="2254928"/>
            <a:ext cx="300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the soccer team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FE176A-6376-4B1E-BCA7-46A636A6FF94}"/>
              </a:ext>
            </a:extLst>
          </p:cNvPr>
          <p:cNvCxnSpPr>
            <a:endCxn id="28" idx="1"/>
          </p:cNvCxnSpPr>
          <p:nvPr/>
        </p:nvCxnSpPr>
        <p:spPr>
          <a:xfrm flipV="1">
            <a:off x="3586579" y="2439594"/>
            <a:ext cx="3684231" cy="27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213BFFAA-F71B-46CA-B123-FEEE228B2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80" y="1178531"/>
            <a:ext cx="514906" cy="514906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135498-18E5-437D-AEDB-869F171ED037}"/>
              </a:ext>
            </a:extLst>
          </p:cNvPr>
          <p:cNvCxnSpPr>
            <a:endCxn id="27" idx="1"/>
          </p:cNvCxnSpPr>
          <p:nvPr/>
        </p:nvCxnSpPr>
        <p:spPr>
          <a:xfrm flipV="1">
            <a:off x="1154097" y="868434"/>
            <a:ext cx="3590716" cy="56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580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BFCB95-DB5B-4263-9315-5D2B1F862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6" y="0"/>
            <a:ext cx="3857625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BA9178-6704-4A8D-B029-2146D63ACF54}"/>
              </a:ext>
            </a:extLst>
          </p:cNvPr>
          <p:cNvSpPr/>
          <p:nvPr/>
        </p:nvSpPr>
        <p:spPr>
          <a:xfrm>
            <a:off x="736847" y="5217398"/>
            <a:ext cx="3222594" cy="6389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B557E3-3570-49AB-A2C7-1D51BA89778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586579" y="1470899"/>
            <a:ext cx="3551068" cy="85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A6471A-69F5-4E43-BCEB-0A446F73A5F5}"/>
              </a:ext>
            </a:extLst>
          </p:cNvPr>
          <p:cNvSpPr txBox="1"/>
          <p:nvPr/>
        </p:nvSpPr>
        <p:spPr>
          <a:xfrm>
            <a:off x="7137647" y="2139518"/>
            <a:ext cx="407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AAA98C-544B-40E6-84D6-36B65938581E}"/>
              </a:ext>
            </a:extLst>
          </p:cNvPr>
          <p:cNvSpPr txBox="1"/>
          <p:nvPr/>
        </p:nvSpPr>
        <p:spPr>
          <a:xfrm>
            <a:off x="6454066" y="207743"/>
            <a:ext cx="442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When you click in settings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CE9688-9921-44E2-BDE3-67D8FFBAA187}"/>
              </a:ext>
            </a:extLst>
          </p:cNvPr>
          <p:cNvSpPr/>
          <p:nvPr/>
        </p:nvSpPr>
        <p:spPr>
          <a:xfrm>
            <a:off x="3200099" y="1178531"/>
            <a:ext cx="630315" cy="584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1D7E5B-E7EB-47CA-A647-9483DEBD9476}"/>
              </a:ext>
            </a:extLst>
          </p:cNvPr>
          <p:cNvSpPr txBox="1"/>
          <p:nvPr/>
        </p:nvSpPr>
        <p:spPr>
          <a:xfrm>
            <a:off x="4744813" y="683768"/>
            <a:ext cx="2112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settings, click  settings again to go back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13BFFAA-F71B-46CA-B123-FEEE228B2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80" y="1178531"/>
            <a:ext cx="514906" cy="514906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135498-18E5-437D-AEDB-869F171ED037}"/>
              </a:ext>
            </a:extLst>
          </p:cNvPr>
          <p:cNvCxnSpPr>
            <a:cxnSpLocks/>
            <a:stCxn id="34" idx="0"/>
            <a:endCxn id="27" idx="1"/>
          </p:cNvCxnSpPr>
          <p:nvPr/>
        </p:nvCxnSpPr>
        <p:spPr>
          <a:xfrm flipV="1">
            <a:off x="1077133" y="1145433"/>
            <a:ext cx="3667680" cy="3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6DF62EB-334E-4D2C-BA4F-0297BF68CD66}"/>
              </a:ext>
            </a:extLst>
          </p:cNvPr>
          <p:cNvSpPr/>
          <p:nvPr/>
        </p:nvSpPr>
        <p:spPr>
          <a:xfrm>
            <a:off x="736847" y="1754075"/>
            <a:ext cx="2122966" cy="3414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DC51E-B11B-4353-BAED-8A48D1BB4876}"/>
              </a:ext>
            </a:extLst>
          </p:cNvPr>
          <p:cNvSpPr txBox="1"/>
          <p:nvPr/>
        </p:nvSpPr>
        <p:spPr>
          <a:xfrm>
            <a:off x="896645" y="2139518"/>
            <a:ext cx="12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Account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8878EE-74C7-405C-BB1C-B422FB5A2136}"/>
              </a:ext>
            </a:extLst>
          </p:cNvPr>
          <p:cNvSpPr txBox="1"/>
          <p:nvPr/>
        </p:nvSpPr>
        <p:spPr>
          <a:xfrm>
            <a:off x="896645" y="2661682"/>
            <a:ext cx="95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Settings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0B3B64-9809-4580-A70F-BDC8E38D7F4B}"/>
              </a:ext>
            </a:extLst>
          </p:cNvPr>
          <p:cNvSpPr txBox="1"/>
          <p:nvPr/>
        </p:nvSpPr>
        <p:spPr>
          <a:xfrm>
            <a:off x="896645" y="3190059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Matches Alarm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89FB95-6CC7-4545-91E7-D5C7B0523C80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556769" y="5508262"/>
            <a:ext cx="4083727" cy="6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C17C55B-49AF-4100-9BB5-FD8084F5F4B8}"/>
              </a:ext>
            </a:extLst>
          </p:cNvPr>
          <p:cNvSpPr txBox="1"/>
          <p:nvPr/>
        </p:nvSpPr>
        <p:spPr>
          <a:xfrm>
            <a:off x="6640496" y="5386074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Contacts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4C90DA6-C019-4E7F-8ED3-732DF7DC82B4}"/>
              </a:ext>
            </a:extLst>
          </p:cNvPr>
          <p:cNvCxnSpPr>
            <a:stCxn id="9" idx="3"/>
          </p:cNvCxnSpPr>
          <p:nvPr/>
        </p:nvCxnSpPr>
        <p:spPr>
          <a:xfrm>
            <a:off x="2192784" y="2324184"/>
            <a:ext cx="5051395" cy="70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7B541B2-8E19-45B2-8097-DF9DF5CE8D4F}"/>
              </a:ext>
            </a:extLst>
          </p:cNvPr>
          <p:cNvSpPr txBox="1"/>
          <p:nvPr/>
        </p:nvSpPr>
        <p:spPr>
          <a:xfrm>
            <a:off x="7386221" y="2856459"/>
            <a:ext cx="366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change your info data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F8F9E6-7DC9-4F3B-9FDC-DFC8BE69C92F}"/>
              </a:ext>
            </a:extLst>
          </p:cNvPr>
          <p:cNvCxnSpPr>
            <a:cxnSpLocks/>
          </p:cNvCxnSpPr>
          <p:nvPr/>
        </p:nvCxnSpPr>
        <p:spPr>
          <a:xfrm>
            <a:off x="1852498" y="2856459"/>
            <a:ext cx="5622500" cy="95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808C132-2C51-4A96-B472-48E42783D5CB}"/>
              </a:ext>
            </a:extLst>
          </p:cNvPr>
          <p:cNvSpPr txBox="1"/>
          <p:nvPr/>
        </p:nvSpPr>
        <p:spPr>
          <a:xfrm>
            <a:off x="7741328" y="3630967"/>
            <a:ext cx="33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something on the website. E.g.: font size , color ..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0B246E3-DE7B-42C6-8FC0-323CE485CC54}"/>
              </a:ext>
            </a:extLst>
          </p:cNvPr>
          <p:cNvCxnSpPr>
            <a:stCxn id="18" idx="3"/>
          </p:cNvCxnSpPr>
          <p:nvPr/>
        </p:nvCxnSpPr>
        <p:spPr>
          <a:xfrm>
            <a:off x="2592280" y="3374725"/>
            <a:ext cx="4882718" cy="130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9C7A660-4136-4D75-ABE0-A6492A7F6FF3}"/>
              </a:ext>
            </a:extLst>
          </p:cNvPr>
          <p:cNvSpPr txBox="1"/>
          <p:nvPr/>
        </p:nvSpPr>
        <p:spPr>
          <a:xfrm>
            <a:off x="7599285" y="4509856"/>
            <a:ext cx="3204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Alert you that a match is close or is the day of the match</a:t>
            </a:r>
          </a:p>
        </p:txBody>
      </p:sp>
    </p:spTree>
    <p:extLst>
      <p:ext uri="{BB962C8B-B14F-4D97-AF65-F5344CB8AC3E}">
        <p14:creationId xmlns:p14="http://schemas.microsoft.com/office/powerpoint/2010/main" val="3634008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22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BFCB95-DB5B-4263-9315-5D2B1F862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6" y="0"/>
            <a:ext cx="3857625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BA9178-6704-4A8D-B029-2146D63ACF54}"/>
              </a:ext>
            </a:extLst>
          </p:cNvPr>
          <p:cNvSpPr/>
          <p:nvPr/>
        </p:nvSpPr>
        <p:spPr>
          <a:xfrm>
            <a:off x="736847" y="5217398"/>
            <a:ext cx="3222594" cy="6389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CD9229-E4D5-4231-88EC-AAC95D349AA1}"/>
              </a:ext>
            </a:extLst>
          </p:cNvPr>
          <p:cNvSpPr/>
          <p:nvPr/>
        </p:nvSpPr>
        <p:spPr>
          <a:xfrm>
            <a:off x="767918" y="1764557"/>
            <a:ext cx="3191523" cy="33374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FDC1BE-463B-43F8-91CB-FECC03CB806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56769" y="5508262"/>
            <a:ext cx="4083728" cy="6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1FFF223-98B8-4D86-BB3D-7192D46A5640}"/>
              </a:ext>
            </a:extLst>
          </p:cNvPr>
          <p:cNvSpPr txBox="1"/>
          <p:nvPr/>
        </p:nvSpPr>
        <p:spPr>
          <a:xfrm>
            <a:off x="6640497" y="5386074"/>
            <a:ext cx="127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A5629A-8C01-4C57-B7C7-DF8356E741EB}"/>
              </a:ext>
            </a:extLst>
          </p:cNvPr>
          <p:cNvSpPr txBox="1"/>
          <p:nvPr/>
        </p:nvSpPr>
        <p:spPr>
          <a:xfrm>
            <a:off x="6454066" y="207743"/>
            <a:ext cx="442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When you click on Register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7ED9D28-F43E-48EB-80C9-828C6B5B45C4}"/>
              </a:ext>
            </a:extLst>
          </p:cNvPr>
          <p:cNvSpPr/>
          <p:nvPr/>
        </p:nvSpPr>
        <p:spPr>
          <a:xfrm>
            <a:off x="3071673" y="1091953"/>
            <a:ext cx="887767" cy="5504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AF974DB-5675-468C-A309-743DD9ED03AB}"/>
              </a:ext>
            </a:extLst>
          </p:cNvPr>
          <p:cNvSpPr/>
          <p:nvPr/>
        </p:nvSpPr>
        <p:spPr>
          <a:xfrm>
            <a:off x="767918" y="1091953"/>
            <a:ext cx="2068497" cy="550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0C533A-7658-4C66-8F57-3286D045101B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515556" y="1512760"/>
            <a:ext cx="4367815" cy="29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B0485E-5FDD-4530-975C-B3C02F37C005}"/>
              </a:ext>
            </a:extLst>
          </p:cNvPr>
          <p:cNvSpPr txBox="1"/>
          <p:nvPr/>
        </p:nvSpPr>
        <p:spPr>
          <a:xfrm>
            <a:off x="7883371" y="1626379"/>
            <a:ext cx="197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A4C5D32-D1F5-4C96-803E-C275FB4DB2F9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2352582" y="1200539"/>
            <a:ext cx="6658252" cy="140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887FEF7-FA7F-4235-AD24-CF3C67F676E1}"/>
              </a:ext>
            </a:extLst>
          </p:cNvPr>
          <p:cNvSpPr txBox="1"/>
          <p:nvPr/>
        </p:nvSpPr>
        <p:spPr>
          <a:xfrm>
            <a:off x="9010834" y="1156151"/>
            <a:ext cx="23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NYSL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5F46F7-B686-4B01-9873-AEAD69363DD1}"/>
              </a:ext>
            </a:extLst>
          </p:cNvPr>
          <p:cNvCxnSpPr/>
          <p:nvPr/>
        </p:nvCxnSpPr>
        <p:spPr>
          <a:xfrm>
            <a:off x="3284738" y="2317072"/>
            <a:ext cx="4252404" cy="15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86D1FE6-333D-4BF9-B20A-7AC1EC14EDFB}"/>
              </a:ext>
            </a:extLst>
          </p:cNvPr>
          <p:cNvSpPr txBox="1"/>
          <p:nvPr/>
        </p:nvSpPr>
        <p:spPr>
          <a:xfrm>
            <a:off x="7696940" y="2234785"/>
            <a:ext cx="339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 to register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C0CA32F-534A-44A3-968E-987881F09B4E}"/>
              </a:ext>
            </a:extLst>
          </p:cNvPr>
          <p:cNvSpPr/>
          <p:nvPr/>
        </p:nvSpPr>
        <p:spPr>
          <a:xfrm>
            <a:off x="1970843" y="4811697"/>
            <a:ext cx="865572" cy="213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C88C00B-5406-4CCE-B5D7-649D11FDC3EC}"/>
              </a:ext>
            </a:extLst>
          </p:cNvPr>
          <p:cNvCxnSpPr/>
          <p:nvPr/>
        </p:nvCxnSpPr>
        <p:spPr>
          <a:xfrm flipV="1">
            <a:off x="2911876" y="4764610"/>
            <a:ext cx="4136994" cy="13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64F4331-EA78-44BB-8A89-B9E4171624D0}"/>
              </a:ext>
            </a:extLst>
          </p:cNvPr>
          <p:cNvSpPr txBox="1"/>
          <p:nvPr/>
        </p:nvSpPr>
        <p:spPr>
          <a:xfrm>
            <a:off x="7048870" y="4258584"/>
            <a:ext cx="4110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button in the end of the page, after submit the registration, you will be able to login </a:t>
            </a:r>
          </a:p>
        </p:txBody>
      </p:sp>
    </p:spTree>
    <p:extLst>
      <p:ext uri="{BB962C8B-B14F-4D97-AF65-F5344CB8AC3E}">
        <p14:creationId xmlns:p14="http://schemas.microsoft.com/office/powerpoint/2010/main" val="184151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BFCB95-DB5B-4263-9315-5D2B1F862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6" y="0"/>
            <a:ext cx="3857625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038258-B4A2-4D57-98F8-0B5C64D11A23}"/>
              </a:ext>
            </a:extLst>
          </p:cNvPr>
          <p:cNvSpPr/>
          <p:nvPr/>
        </p:nvSpPr>
        <p:spPr>
          <a:xfrm>
            <a:off x="736847" y="3497802"/>
            <a:ext cx="1065320" cy="36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B63BB2-031D-4947-A7D0-79A0B9310C94}"/>
              </a:ext>
            </a:extLst>
          </p:cNvPr>
          <p:cNvSpPr/>
          <p:nvPr/>
        </p:nvSpPr>
        <p:spPr>
          <a:xfrm>
            <a:off x="736847" y="3996431"/>
            <a:ext cx="1065320" cy="36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75C2FC-5661-43D5-912D-9A8A39873D27}"/>
              </a:ext>
            </a:extLst>
          </p:cNvPr>
          <p:cNvSpPr/>
          <p:nvPr/>
        </p:nvSpPr>
        <p:spPr>
          <a:xfrm>
            <a:off x="736847" y="4495060"/>
            <a:ext cx="1065320" cy="36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BA9178-6704-4A8D-B029-2146D63ACF54}"/>
              </a:ext>
            </a:extLst>
          </p:cNvPr>
          <p:cNvSpPr/>
          <p:nvPr/>
        </p:nvSpPr>
        <p:spPr>
          <a:xfrm>
            <a:off x="736847" y="5217398"/>
            <a:ext cx="3222594" cy="6389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9F47EE-FFD1-40FF-99D8-FD05836F63D3}"/>
              </a:ext>
            </a:extLst>
          </p:cNvPr>
          <p:cNvSpPr/>
          <p:nvPr/>
        </p:nvSpPr>
        <p:spPr>
          <a:xfrm>
            <a:off x="736847" y="1091953"/>
            <a:ext cx="3222594" cy="18998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CD9229-E4D5-4231-88EC-AAC95D349AA1}"/>
              </a:ext>
            </a:extLst>
          </p:cNvPr>
          <p:cNvSpPr/>
          <p:nvPr/>
        </p:nvSpPr>
        <p:spPr>
          <a:xfrm>
            <a:off x="2064938" y="3107185"/>
            <a:ext cx="1894503" cy="1994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B557E3-3570-49AB-A2C7-1D51BA89778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586579" y="1470899"/>
            <a:ext cx="3497802" cy="8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4E2056-BD62-4F43-AD56-36ABE154E83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603887" y="3259438"/>
            <a:ext cx="5673432" cy="59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B15DF3-DA52-4AC7-BF19-032D522B2004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1603887" y="3599130"/>
            <a:ext cx="5964026" cy="52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A6471A-69F5-4E43-BCEB-0A446F73A5F5}"/>
              </a:ext>
            </a:extLst>
          </p:cNvPr>
          <p:cNvSpPr txBox="1"/>
          <p:nvPr/>
        </p:nvSpPr>
        <p:spPr>
          <a:xfrm>
            <a:off x="7084381" y="1375464"/>
            <a:ext cx="407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20119-CA20-462E-ADEC-7AE3760E1460}"/>
              </a:ext>
            </a:extLst>
          </p:cNvPr>
          <p:cNvSpPr txBox="1"/>
          <p:nvPr/>
        </p:nvSpPr>
        <p:spPr>
          <a:xfrm>
            <a:off x="7277319" y="3068568"/>
            <a:ext cx="3728621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CAF325-4A09-44DE-B67E-0135E79021C0}"/>
              </a:ext>
            </a:extLst>
          </p:cNvPr>
          <p:cNvCxnSpPr>
            <a:cxnSpLocks/>
          </p:cNvCxnSpPr>
          <p:nvPr/>
        </p:nvCxnSpPr>
        <p:spPr>
          <a:xfrm flipV="1">
            <a:off x="3329126" y="4818807"/>
            <a:ext cx="4864965" cy="4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D998351-6824-42BD-BF69-C29318156DEF}"/>
              </a:ext>
            </a:extLst>
          </p:cNvPr>
          <p:cNvSpPr txBox="1"/>
          <p:nvPr/>
        </p:nvSpPr>
        <p:spPr>
          <a:xfrm>
            <a:off x="8194090" y="4610468"/>
            <a:ext cx="33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Upcoming events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07A09A-A16E-4CE8-B0D2-BD0768422DC2}"/>
              </a:ext>
            </a:extLst>
          </p:cNvPr>
          <p:cNvSpPr txBox="1"/>
          <p:nvPr/>
        </p:nvSpPr>
        <p:spPr>
          <a:xfrm>
            <a:off x="7567913" y="3414464"/>
            <a:ext cx="316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NYSL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97F97C-85C3-4DBF-ACF2-46AF873D028C}"/>
              </a:ext>
            </a:extLst>
          </p:cNvPr>
          <p:cNvSpPr txBox="1"/>
          <p:nvPr/>
        </p:nvSpPr>
        <p:spPr>
          <a:xfrm>
            <a:off x="7910003" y="3905694"/>
            <a:ext cx="237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44C099-EFFA-479B-A516-2CD07917F679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1447059" y="4090360"/>
            <a:ext cx="6462944" cy="61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FDC1BE-463B-43F8-91CB-FECC03CB806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56769" y="5508262"/>
            <a:ext cx="4083727" cy="6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1FFF223-98B8-4D86-BB3D-7192D46A5640}"/>
              </a:ext>
            </a:extLst>
          </p:cNvPr>
          <p:cNvSpPr txBox="1"/>
          <p:nvPr/>
        </p:nvSpPr>
        <p:spPr>
          <a:xfrm>
            <a:off x="6640496" y="5386074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Contacts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AAA98C-544B-40E6-84D6-36B65938581E}"/>
              </a:ext>
            </a:extLst>
          </p:cNvPr>
          <p:cNvSpPr txBox="1"/>
          <p:nvPr/>
        </p:nvSpPr>
        <p:spPr>
          <a:xfrm>
            <a:off x="6454066" y="207743"/>
            <a:ext cx="442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When you logged in the app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CE9688-9921-44E2-BDE3-67D8FFBAA187}"/>
              </a:ext>
            </a:extLst>
          </p:cNvPr>
          <p:cNvSpPr/>
          <p:nvPr/>
        </p:nvSpPr>
        <p:spPr>
          <a:xfrm>
            <a:off x="3200099" y="1178531"/>
            <a:ext cx="630315" cy="584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1D7E5B-E7EB-47CA-A647-9483DEBD9476}"/>
              </a:ext>
            </a:extLst>
          </p:cNvPr>
          <p:cNvSpPr txBox="1"/>
          <p:nvPr/>
        </p:nvSpPr>
        <p:spPr>
          <a:xfrm>
            <a:off x="4744813" y="683768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settings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145F8C-E2C4-48B3-8E37-6761C5705C6C}"/>
              </a:ext>
            </a:extLst>
          </p:cNvPr>
          <p:cNvSpPr txBox="1"/>
          <p:nvPr/>
        </p:nvSpPr>
        <p:spPr>
          <a:xfrm>
            <a:off x="7270810" y="2254928"/>
            <a:ext cx="300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the soccer team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FE176A-6376-4B1E-BCA7-46A636A6FF94}"/>
              </a:ext>
            </a:extLst>
          </p:cNvPr>
          <p:cNvCxnSpPr>
            <a:endCxn id="28" idx="1"/>
          </p:cNvCxnSpPr>
          <p:nvPr/>
        </p:nvCxnSpPr>
        <p:spPr>
          <a:xfrm flipV="1">
            <a:off x="3586579" y="2439594"/>
            <a:ext cx="3684231" cy="27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213BFFAA-F71B-46CA-B123-FEEE228B2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80" y="1178531"/>
            <a:ext cx="514906" cy="514906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135498-18E5-437D-AEDB-869F171ED037}"/>
              </a:ext>
            </a:extLst>
          </p:cNvPr>
          <p:cNvCxnSpPr>
            <a:endCxn id="27" idx="1"/>
          </p:cNvCxnSpPr>
          <p:nvPr/>
        </p:nvCxnSpPr>
        <p:spPr>
          <a:xfrm flipV="1">
            <a:off x="1154097" y="868434"/>
            <a:ext cx="3590716" cy="56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20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BFCB95-DB5B-4263-9315-5D2B1F862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6" y="0"/>
            <a:ext cx="3857625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038258-B4A2-4D57-98F8-0B5C64D11A23}"/>
              </a:ext>
            </a:extLst>
          </p:cNvPr>
          <p:cNvSpPr/>
          <p:nvPr/>
        </p:nvSpPr>
        <p:spPr>
          <a:xfrm>
            <a:off x="852256" y="2104571"/>
            <a:ext cx="1065320" cy="36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B63BB2-031D-4947-A7D0-79A0B9310C94}"/>
              </a:ext>
            </a:extLst>
          </p:cNvPr>
          <p:cNvSpPr/>
          <p:nvPr/>
        </p:nvSpPr>
        <p:spPr>
          <a:xfrm>
            <a:off x="852256" y="2580862"/>
            <a:ext cx="1065320" cy="36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75C2FC-5661-43D5-912D-9A8A39873D27}"/>
              </a:ext>
            </a:extLst>
          </p:cNvPr>
          <p:cNvSpPr/>
          <p:nvPr/>
        </p:nvSpPr>
        <p:spPr>
          <a:xfrm>
            <a:off x="852256" y="3059937"/>
            <a:ext cx="1065320" cy="36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BA9178-6704-4A8D-B029-2146D63ACF54}"/>
              </a:ext>
            </a:extLst>
          </p:cNvPr>
          <p:cNvSpPr/>
          <p:nvPr/>
        </p:nvSpPr>
        <p:spPr>
          <a:xfrm>
            <a:off x="736847" y="5217398"/>
            <a:ext cx="3222594" cy="6389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9F47EE-FFD1-40FF-99D8-FD05836F63D3}"/>
              </a:ext>
            </a:extLst>
          </p:cNvPr>
          <p:cNvSpPr/>
          <p:nvPr/>
        </p:nvSpPr>
        <p:spPr>
          <a:xfrm>
            <a:off x="3071673" y="1091953"/>
            <a:ext cx="887767" cy="5504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096F10-AA0F-45C3-93D3-C9E2026B733B}"/>
              </a:ext>
            </a:extLst>
          </p:cNvPr>
          <p:cNvSpPr/>
          <p:nvPr/>
        </p:nvSpPr>
        <p:spPr>
          <a:xfrm>
            <a:off x="1251753" y="1091953"/>
            <a:ext cx="1784410" cy="550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667295-EDFD-45E2-AB68-DB2EAA0B64EF}"/>
              </a:ext>
            </a:extLst>
          </p:cNvPr>
          <p:cNvSpPr/>
          <p:nvPr/>
        </p:nvSpPr>
        <p:spPr>
          <a:xfrm>
            <a:off x="852256" y="3541041"/>
            <a:ext cx="1065320" cy="36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9FC5224-DBD9-4BFB-B02C-A979C8210447}"/>
              </a:ext>
            </a:extLst>
          </p:cNvPr>
          <p:cNvSpPr/>
          <p:nvPr/>
        </p:nvSpPr>
        <p:spPr>
          <a:xfrm>
            <a:off x="852256" y="4017332"/>
            <a:ext cx="1065320" cy="36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DA4DD81-0A44-4018-97F5-55908E56EC2E}"/>
              </a:ext>
            </a:extLst>
          </p:cNvPr>
          <p:cNvSpPr/>
          <p:nvPr/>
        </p:nvSpPr>
        <p:spPr>
          <a:xfrm>
            <a:off x="852256" y="4496407"/>
            <a:ext cx="1065320" cy="36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3DC5A5A-12A7-4F0C-BF26-7AD7C46D82DB}"/>
              </a:ext>
            </a:extLst>
          </p:cNvPr>
          <p:cNvSpPr/>
          <p:nvPr/>
        </p:nvSpPr>
        <p:spPr>
          <a:xfrm>
            <a:off x="2836415" y="2104571"/>
            <a:ext cx="1065320" cy="36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EBF6ADF-6638-46F2-AFF0-EA3EC1F24C95}"/>
              </a:ext>
            </a:extLst>
          </p:cNvPr>
          <p:cNvSpPr/>
          <p:nvPr/>
        </p:nvSpPr>
        <p:spPr>
          <a:xfrm>
            <a:off x="2836415" y="2580862"/>
            <a:ext cx="1065320" cy="36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36EBA8-CBBC-419B-9FEC-B787BBE18D44}"/>
              </a:ext>
            </a:extLst>
          </p:cNvPr>
          <p:cNvSpPr/>
          <p:nvPr/>
        </p:nvSpPr>
        <p:spPr>
          <a:xfrm>
            <a:off x="2836415" y="3059937"/>
            <a:ext cx="1065320" cy="36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D5E4F75-800F-40A3-9C24-A3CF62DA4935}"/>
              </a:ext>
            </a:extLst>
          </p:cNvPr>
          <p:cNvSpPr/>
          <p:nvPr/>
        </p:nvSpPr>
        <p:spPr>
          <a:xfrm>
            <a:off x="2836415" y="3541041"/>
            <a:ext cx="1065320" cy="36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58E01B0-A6A3-4FF4-B2CD-47D91FFCA9F1}"/>
              </a:ext>
            </a:extLst>
          </p:cNvPr>
          <p:cNvSpPr/>
          <p:nvPr/>
        </p:nvSpPr>
        <p:spPr>
          <a:xfrm>
            <a:off x="2836415" y="4017332"/>
            <a:ext cx="1065320" cy="36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D977A8A-DA67-4AE1-8289-E8A722460127}"/>
              </a:ext>
            </a:extLst>
          </p:cNvPr>
          <p:cNvSpPr/>
          <p:nvPr/>
        </p:nvSpPr>
        <p:spPr>
          <a:xfrm>
            <a:off x="2836415" y="4496407"/>
            <a:ext cx="1065320" cy="36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52D853-A85C-423F-9B28-1D5A325A3E5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515556" y="1512760"/>
            <a:ext cx="4367815" cy="29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86D164-D677-4A0D-8566-90833DD18541}"/>
              </a:ext>
            </a:extLst>
          </p:cNvPr>
          <p:cNvSpPr txBox="1"/>
          <p:nvPr/>
        </p:nvSpPr>
        <p:spPr>
          <a:xfrm>
            <a:off x="7883371" y="1626379"/>
            <a:ext cx="197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5DDCF1-70AF-48A4-A217-CC51AFD3A2E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503503" y="1198485"/>
            <a:ext cx="6658252" cy="140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16D626-A7F5-4673-AA78-91B96883B9BF}"/>
              </a:ext>
            </a:extLst>
          </p:cNvPr>
          <p:cNvSpPr txBox="1"/>
          <p:nvPr/>
        </p:nvSpPr>
        <p:spPr>
          <a:xfrm>
            <a:off x="9161755" y="1154097"/>
            <a:ext cx="23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Season Matches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AF6A7C-E293-4BBC-A3F3-DED6FAFC307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3369075" y="5289053"/>
            <a:ext cx="3830715" cy="23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A5EB554-0799-4828-8DE8-A046EE466F40}"/>
              </a:ext>
            </a:extLst>
          </p:cNvPr>
          <p:cNvSpPr txBox="1"/>
          <p:nvPr/>
        </p:nvSpPr>
        <p:spPr>
          <a:xfrm>
            <a:off x="7199790" y="5104387"/>
            <a:ext cx="266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Contacts and information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858CF61-D1EE-4F8D-9526-6E4179A48B2B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369075" y="2762854"/>
            <a:ext cx="3422342" cy="78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A35FC5F-42B2-4328-8EF7-572E343B7428}"/>
              </a:ext>
            </a:extLst>
          </p:cNvPr>
          <p:cNvSpPr txBox="1"/>
          <p:nvPr/>
        </p:nvSpPr>
        <p:spPr>
          <a:xfrm>
            <a:off x="6791417" y="2944846"/>
            <a:ext cx="2814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Monthly matches, you need to click on them to open the information. It contains just the name of the month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F242DEB-8170-4A42-B157-44E571117EAC}"/>
              </a:ext>
            </a:extLst>
          </p:cNvPr>
          <p:cNvSpPr/>
          <p:nvPr/>
        </p:nvSpPr>
        <p:spPr>
          <a:xfrm>
            <a:off x="993858" y="5912442"/>
            <a:ext cx="767919" cy="2041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AF89E7E-45B5-424A-85BF-A56D68B79D43}"/>
              </a:ext>
            </a:extLst>
          </p:cNvPr>
          <p:cNvSpPr/>
          <p:nvPr/>
        </p:nvSpPr>
        <p:spPr>
          <a:xfrm>
            <a:off x="1991397" y="5912442"/>
            <a:ext cx="767919" cy="2041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0AC2E8C-BCF2-4587-98E0-E91FB87231B8}"/>
              </a:ext>
            </a:extLst>
          </p:cNvPr>
          <p:cNvSpPr/>
          <p:nvPr/>
        </p:nvSpPr>
        <p:spPr>
          <a:xfrm>
            <a:off x="2987182" y="5907917"/>
            <a:ext cx="767919" cy="2041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311DBF4-8AE8-4FAA-837B-9C04748A725C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3515556" y="6040968"/>
            <a:ext cx="3915054" cy="8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EAE29BE-2F88-4690-9EF9-02408C3DD928}"/>
              </a:ext>
            </a:extLst>
          </p:cNvPr>
          <p:cNvSpPr txBox="1"/>
          <p:nvPr/>
        </p:nvSpPr>
        <p:spPr>
          <a:xfrm>
            <a:off x="7430610" y="5856302"/>
            <a:ext cx="37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Home, About, Rules buttons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A2783B-63E7-40E6-A0B0-E13AFACCE73A}"/>
              </a:ext>
            </a:extLst>
          </p:cNvPr>
          <p:cNvSpPr txBox="1"/>
          <p:nvPr/>
        </p:nvSpPr>
        <p:spPr>
          <a:xfrm>
            <a:off x="6454066" y="207743"/>
            <a:ext cx="442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When you click on matches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5919232-7DD2-4717-8355-A668D4EA5463}"/>
              </a:ext>
            </a:extLst>
          </p:cNvPr>
          <p:cNvSpPr txBox="1"/>
          <p:nvPr/>
        </p:nvSpPr>
        <p:spPr>
          <a:xfrm>
            <a:off x="4744813" y="683768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settings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F7E6D84D-0433-45C6-B1BB-8CED9EA99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7" y="1090035"/>
            <a:ext cx="514906" cy="514906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7BEBBBD-1C23-4C80-84B6-92D35453D337}"/>
              </a:ext>
            </a:extLst>
          </p:cNvPr>
          <p:cNvCxnSpPr>
            <a:cxnSpLocks/>
            <a:stCxn id="62" idx="0"/>
            <a:endCxn id="61" idx="1"/>
          </p:cNvCxnSpPr>
          <p:nvPr/>
        </p:nvCxnSpPr>
        <p:spPr>
          <a:xfrm flipV="1">
            <a:off x="994300" y="868434"/>
            <a:ext cx="3750513" cy="22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83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BFCB95-DB5B-4263-9315-5D2B1F862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6" y="0"/>
            <a:ext cx="3857625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038258-B4A2-4D57-98F8-0B5C64D11A23}"/>
              </a:ext>
            </a:extLst>
          </p:cNvPr>
          <p:cNvSpPr/>
          <p:nvPr/>
        </p:nvSpPr>
        <p:spPr>
          <a:xfrm>
            <a:off x="852256" y="2104571"/>
            <a:ext cx="1065320" cy="36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B63BB2-031D-4947-A7D0-79A0B9310C94}"/>
              </a:ext>
            </a:extLst>
          </p:cNvPr>
          <p:cNvSpPr/>
          <p:nvPr/>
        </p:nvSpPr>
        <p:spPr>
          <a:xfrm>
            <a:off x="852256" y="2580862"/>
            <a:ext cx="1065320" cy="36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BA9178-6704-4A8D-B029-2146D63ACF54}"/>
              </a:ext>
            </a:extLst>
          </p:cNvPr>
          <p:cNvSpPr/>
          <p:nvPr/>
        </p:nvSpPr>
        <p:spPr>
          <a:xfrm>
            <a:off x="736847" y="5217398"/>
            <a:ext cx="3222594" cy="6389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9F47EE-FFD1-40FF-99D8-FD05836F63D3}"/>
              </a:ext>
            </a:extLst>
          </p:cNvPr>
          <p:cNvSpPr/>
          <p:nvPr/>
        </p:nvSpPr>
        <p:spPr>
          <a:xfrm>
            <a:off x="3071673" y="1091953"/>
            <a:ext cx="887767" cy="5504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DA4DD81-0A44-4018-97F5-55908E56EC2E}"/>
              </a:ext>
            </a:extLst>
          </p:cNvPr>
          <p:cNvSpPr/>
          <p:nvPr/>
        </p:nvSpPr>
        <p:spPr>
          <a:xfrm>
            <a:off x="852256" y="4617233"/>
            <a:ext cx="1065320" cy="36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86D164-D677-4A0D-8566-90833DD18541}"/>
              </a:ext>
            </a:extLst>
          </p:cNvPr>
          <p:cNvSpPr txBox="1"/>
          <p:nvPr/>
        </p:nvSpPr>
        <p:spPr>
          <a:xfrm>
            <a:off x="7883371" y="1626379"/>
            <a:ext cx="197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16D626-A7F5-4673-AA78-91B96883B9BF}"/>
              </a:ext>
            </a:extLst>
          </p:cNvPr>
          <p:cNvSpPr txBox="1"/>
          <p:nvPr/>
        </p:nvSpPr>
        <p:spPr>
          <a:xfrm>
            <a:off x="9161755" y="1154097"/>
            <a:ext cx="23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Season Matches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AF6A7C-E293-4BBC-A3F3-DED6FAFC307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3366255" y="5464952"/>
            <a:ext cx="3815779" cy="12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A5EB554-0799-4828-8DE8-A046EE466F40}"/>
              </a:ext>
            </a:extLst>
          </p:cNvPr>
          <p:cNvSpPr txBox="1"/>
          <p:nvPr/>
        </p:nvSpPr>
        <p:spPr>
          <a:xfrm>
            <a:off x="7182034" y="5280286"/>
            <a:ext cx="266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Contacts, and information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858CF61-D1EE-4F8D-9526-6E4179A48B2B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1695635" y="2701829"/>
            <a:ext cx="5237524" cy="3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A35FC5F-42B2-4328-8EF7-572E343B7428}"/>
              </a:ext>
            </a:extLst>
          </p:cNvPr>
          <p:cNvSpPr txBox="1"/>
          <p:nvPr/>
        </p:nvSpPr>
        <p:spPr>
          <a:xfrm>
            <a:off x="6933159" y="2101664"/>
            <a:ext cx="2814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Monthly matches, you need to click on them to open the information. It contains just the name of the month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E565D3-4FA4-4271-81E1-75B170EF28BC}"/>
              </a:ext>
            </a:extLst>
          </p:cNvPr>
          <p:cNvSpPr/>
          <p:nvPr/>
        </p:nvSpPr>
        <p:spPr>
          <a:xfrm>
            <a:off x="852257" y="2967596"/>
            <a:ext cx="2663299" cy="15288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8F9C1-ED46-4353-A7B0-5BA1F93B276B}"/>
              </a:ext>
            </a:extLst>
          </p:cNvPr>
          <p:cNvSpPr/>
          <p:nvPr/>
        </p:nvSpPr>
        <p:spPr>
          <a:xfrm>
            <a:off x="3817398" y="1811045"/>
            <a:ext cx="142041" cy="332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E17A6A-623F-452F-A095-7146F5593128}"/>
              </a:ext>
            </a:extLst>
          </p:cNvPr>
          <p:cNvSpPr/>
          <p:nvPr/>
        </p:nvSpPr>
        <p:spPr>
          <a:xfrm>
            <a:off x="3786325" y="2931530"/>
            <a:ext cx="204186" cy="4464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98435E-B9C7-444F-95B7-71C14CBD61C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583402" y="3764132"/>
            <a:ext cx="4598632" cy="25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3046BA-6F01-4151-BD9F-5C1EB773C358}"/>
              </a:ext>
            </a:extLst>
          </p:cNvPr>
          <p:cNvSpPr txBox="1"/>
          <p:nvPr/>
        </p:nvSpPr>
        <p:spPr>
          <a:xfrm>
            <a:off x="7182034" y="3417668"/>
            <a:ext cx="3959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information will flow downwards, and the buttons will rearrange in place. Close that month button and the layout will back to show all the months again.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91D673B-7B64-40CA-A495-3761171E8D9E}"/>
              </a:ext>
            </a:extLst>
          </p:cNvPr>
          <p:cNvSpPr/>
          <p:nvPr/>
        </p:nvSpPr>
        <p:spPr>
          <a:xfrm>
            <a:off x="993858" y="5912442"/>
            <a:ext cx="767919" cy="2041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0DB99EE-8A20-4320-826F-A2DEA0CE2AB0}"/>
              </a:ext>
            </a:extLst>
          </p:cNvPr>
          <p:cNvSpPr/>
          <p:nvPr/>
        </p:nvSpPr>
        <p:spPr>
          <a:xfrm>
            <a:off x="1991397" y="5912442"/>
            <a:ext cx="767919" cy="2041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D9A4BE6-8446-4FFA-9F2C-37246E3F2E14}"/>
              </a:ext>
            </a:extLst>
          </p:cNvPr>
          <p:cNvSpPr/>
          <p:nvPr/>
        </p:nvSpPr>
        <p:spPr>
          <a:xfrm>
            <a:off x="2987182" y="5907917"/>
            <a:ext cx="767919" cy="2041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4790E5-7E67-48CD-B057-781CB146F38C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515556" y="6039954"/>
            <a:ext cx="3915054" cy="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C7ED071-51E8-462C-B712-826D87D96F35}"/>
              </a:ext>
            </a:extLst>
          </p:cNvPr>
          <p:cNvSpPr txBox="1"/>
          <p:nvPr/>
        </p:nvSpPr>
        <p:spPr>
          <a:xfrm>
            <a:off x="7430610" y="5856302"/>
            <a:ext cx="37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Home, About, Rules buttons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54F773-6803-43BD-9BC4-B8E6947C37B0}"/>
              </a:ext>
            </a:extLst>
          </p:cNvPr>
          <p:cNvSpPr txBox="1"/>
          <p:nvPr/>
        </p:nvSpPr>
        <p:spPr>
          <a:xfrm>
            <a:off x="6454066" y="207743"/>
            <a:ext cx="442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When you click on matches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668A0E9-36E1-4A38-957B-2E35E1BC1900}"/>
              </a:ext>
            </a:extLst>
          </p:cNvPr>
          <p:cNvSpPr/>
          <p:nvPr/>
        </p:nvSpPr>
        <p:spPr>
          <a:xfrm>
            <a:off x="1251753" y="1091953"/>
            <a:ext cx="1784410" cy="550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CF99A58-6046-4A58-A995-E5F7CFD9ECC2}"/>
              </a:ext>
            </a:extLst>
          </p:cNvPr>
          <p:cNvSpPr/>
          <p:nvPr/>
        </p:nvSpPr>
        <p:spPr>
          <a:xfrm>
            <a:off x="3071673" y="1091953"/>
            <a:ext cx="887767" cy="5504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D4139F-2B05-44BC-B374-E9A3307CFE1D}"/>
              </a:ext>
            </a:extLst>
          </p:cNvPr>
          <p:cNvSpPr txBox="1"/>
          <p:nvPr/>
        </p:nvSpPr>
        <p:spPr>
          <a:xfrm>
            <a:off x="4744813" y="683768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settings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765C381-1F3B-4EBC-9428-F1C0B907D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7" y="1090035"/>
            <a:ext cx="514906" cy="514906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236489-12BF-4620-B708-0CBF4945E551}"/>
              </a:ext>
            </a:extLst>
          </p:cNvPr>
          <p:cNvCxnSpPr>
            <a:cxnSpLocks/>
            <a:stCxn id="51" idx="0"/>
            <a:endCxn id="50" idx="1"/>
          </p:cNvCxnSpPr>
          <p:nvPr/>
        </p:nvCxnSpPr>
        <p:spPr>
          <a:xfrm flipV="1">
            <a:off x="994300" y="868434"/>
            <a:ext cx="3750513" cy="22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5DDCF1-70AF-48A4-A217-CC51AFD3A2E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228295" y="1338763"/>
            <a:ext cx="6933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52D853-A85C-423F-9B28-1D5A325A3E5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515556" y="1512760"/>
            <a:ext cx="4367815" cy="29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8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BFCB95-DB5B-4263-9315-5D2B1F862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6" y="0"/>
            <a:ext cx="3857625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038258-B4A2-4D57-98F8-0B5C64D11A23}"/>
              </a:ext>
            </a:extLst>
          </p:cNvPr>
          <p:cNvSpPr/>
          <p:nvPr/>
        </p:nvSpPr>
        <p:spPr>
          <a:xfrm>
            <a:off x="852256" y="2104571"/>
            <a:ext cx="1065320" cy="36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B63BB2-031D-4947-A7D0-79A0B9310C94}"/>
              </a:ext>
            </a:extLst>
          </p:cNvPr>
          <p:cNvSpPr/>
          <p:nvPr/>
        </p:nvSpPr>
        <p:spPr>
          <a:xfrm>
            <a:off x="852256" y="2580862"/>
            <a:ext cx="1065320" cy="36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BA9178-6704-4A8D-B029-2146D63ACF54}"/>
              </a:ext>
            </a:extLst>
          </p:cNvPr>
          <p:cNvSpPr/>
          <p:nvPr/>
        </p:nvSpPr>
        <p:spPr>
          <a:xfrm>
            <a:off x="736847" y="5217398"/>
            <a:ext cx="3222594" cy="6389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9F47EE-FFD1-40FF-99D8-FD05836F63D3}"/>
              </a:ext>
            </a:extLst>
          </p:cNvPr>
          <p:cNvSpPr/>
          <p:nvPr/>
        </p:nvSpPr>
        <p:spPr>
          <a:xfrm>
            <a:off x="3071673" y="1091953"/>
            <a:ext cx="887767" cy="5504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E44FB-FD9C-4063-98B1-EFF5302BBBAD}"/>
              </a:ext>
            </a:extLst>
          </p:cNvPr>
          <p:cNvSpPr txBox="1"/>
          <p:nvPr/>
        </p:nvSpPr>
        <p:spPr>
          <a:xfrm>
            <a:off x="6454066" y="207743"/>
            <a:ext cx="442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When you click on matches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DA4DD81-0A44-4018-97F5-55908E56EC2E}"/>
              </a:ext>
            </a:extLst>
          </p:cNvPr>
          <p:cNvSpPr/>
          <p:nvPr/>
        </p:nvSpPr>
        <p:spPr>
          <a:xfrm>
            <a:off x="852256" y="4617233"/>
            <a:ext cx="1065320" cy="36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E565D3-4FA4-4271-81E1-75B170EF28BC}"/>
              </a:ext>
            </a:extLst>
          </p:cNvPr>
          <p:cNvSpPr/>
          <p:nvPr/>
        </p:nvSpPr>
        <p:spPr>
          <a:xfrm>
            <a:off x="852257" y="2967596"/>
            <a:ext cx="2663299" cy="15288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8F9C1-ED46-4353-A7B0-5BA1F93B276B}"/>
              </a:ext>
            </a:extLst>
          </p:cNvPr>
          <p:cNvSpPr/>
          <p:nvPr/>
        </p:nvSpPr>
        <p:spPr>
          <a:xfrm>
            <a:off x="3817398" y="1811045"/>
            <a:ext cx="142041" cy="332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E17A6A-623F-452F-A095-7146F5593128}"/>
              </a:ext>
            </a:extLst>
          </p:cNvPr>
          <p:cNvSpPr/>
          <p:nvPr/>
        </p:nvSpPr>
        <p:spPr>
          <a:xfrm>
            <a:off x="3786325" y="2931530"/>
            <a:ext cx="204186" cy="4464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AC3BC8-8342-4FA4-AB4A-528350D869F6}"/>
              </a:ext>
            </a:extLst>
          </p:cNvPr>
          <p:cNvSpPr txBox="1"/>
          <p:nvPr/>
        </p:nvSpPr>
        <p:spPr>
          <a:xfrm>
            <a:off x="914400" y="3080551"/>
            <a:ext cx="470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BE2EC3-5C07-44B2-A219-57ED46FFF2BC}"/>
              </a:ext>
            </a:extLst>
          </p:cNvPr>
          <p:cNvSpPr txBox="1"/>
          <p:nvPr/>
        </p:nvSpPr>
        <p:spPr>
          <a:xfrm>
            <a:off x="1404153" y="3080551"/>
            <a:ext cx="558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Teams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6452EB-2343-4E29-B86D-E4351E6EF37D}"/>
              </a:ext>
            </a:extLst>
          </p:cNvPr>
          <p:cNvSpPr txBox="1"/>
          <p:nvPr/>
        </p:nvSpPr>
        <p:spPr>
          <a:xfrm>
            <a:off x="2024689" y="3080551"/>
            <a:ext cx="701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FC0D51-7C49-436A-A93A-90A019F88016}"/>
              </a:ext>
            </a:extLst>
          </p:cNvPr>
          <p:cNvSpPr txBox="1"/>
          <p:nvPr/>
        </p:nvSpPr>
        <p:spPr>
          <a:xfrm>
            <a:off x="2842618" y="3080551"/>
            <a:ext cx="528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C55943-8C5B-458F-B2BC-25D4226D0E7E}"/>
              </a:ext>
            </a:extLst>
          </p:cNvPr>
          <p:cNvSpPr/>
          <p:nvPr/>
        </p:nvSpPr>
        <p:spPr>
          <a:xfrm>
            <a:off x="2095130" y="3342161"/>
            <a:ext cx="532660" cy="14168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0DE023-95C7-4FD1-AF2A-286226859366}"/>
              </a:ext>
            </a:extLst>
          </p:cNvPr>
          <p:cNvSpPr/>
          <p:nvPr/>
        </p:nvSpPr>
        <p:spPr>
          <a:xfrm>
            <a:off x="993858" y="5912442"/>
            <a:ext cx="767919" cy="2041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0FFBD10-790B-440F-8496-D29D0B59B24D}"/>
              </a:ext>
            </a:extLst>
          </p:cNvPr>
          <p:cNvSpPr/>
          <p:nvPr/>
        </p:nvSpPr>
        <p:spPr>
          <a:xfrm>
            <a:off x="1991397" y="5912442"/>
            <a:ext cx="767919" cy="2041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F41F504-D6B8-4CC3-815F-21E0FE14123D}"/>
              </a:ext>
            </a:extLst>
          </p:cNvPr>
          <p:cNvSpPr/>
          <p:nvPr/>
        </p:nvSpPr>
        <p:spPr>
          <a:xfrm>
            <a:off x="2987182" y="5907917"/>
            <a:ext cx="767919" cy="2041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4B85CD-B6B5-4526-95F9-879DF244C301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515556" y="6040968"/>
            <a:ext cx="3915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F496AE-4240-4ADA-BEAA-952283C9AEF6}"/>
              </a:ext>
            </a:extLst>
          </p:cNvPr>
          <p:cNvSpPr txBox="1"/>
          <p:nvPr/>
        </p:nvSpPr>
        <p:spPr>
          <a:xfrm>
            <a:off x="7430610" y="5856302"/>
            <a:ext cx="37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Home, About, Rules buttons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91D355-55C0-4D52-8116-7FCDC9941622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547891" y="3378857"/>
            <a:ext cx="4252404" cy="19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F3690D8-62AB-4BD8-8053-236053D84DA9}"/>
              </a:ext>
            </a:extLst>
          </p:cNvPr>
          <p:cNvSpPr txBox="1"/>
          <p:nvPr/>
        </p:nvSpPr>
        <p:spPr>
          <a:xfrm>
            <a:off x="6800295" y="3111908"/>
            <a:ext cx="4012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name location of the game, once clicked a map will pop up showing the location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0FA0E8-6F9E-48EA-9EDC-558D6EDAEAFD}"/>
              </a:ext>
            </a:extLst>
          </p:cNvPr>
          <p:cNvCxnSpPr/>
          <p:nvPr/>
        </p:nvCxnSpPr>
        <p:spPr>
          <a:xfrm flipV="1">
            <a:off x="1683499" y="1913296"/>
            <a:ext cx="4770567" cy="84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3E3A983-BA76-4F53-AC32-80F0F080D07C}"/>
              </a:ext>
            </a:extLst>
          </p:cNvPr>
          <p:cNvSpPr txBox="1"/>
          <p:nvPr/>
        </p:nvSpPr>
        <p:spPr>
          <a:xfrm>
            <a:off x="6676008" y="1626106"/>
            <a:ext cx="399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the month again to close the information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E0BB83-1161-4DD2-9CD5-F398E3A8B53B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3366255" y="5464952"/>
            <a:ext cx="3815779" cy="12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F3AA6F-1580-4263-9C52-B17187F19F49}"/>
              </a:ext>
            </a:extLst>
          </p:cNvPr>
          <p:cNvSpPr txBox="1"/>
          <p:nvPr/>
        </p:nvSpPr>
        <p:spPr>
          <a:xfrm>
            <a:off x="7182034" y="5280286"/>
            <a:ext cx="266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Contacts, and information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FB1AFD-0288-4A30-9CA5-60B7B660339E}"/>
              </a:ext>
            </a:extLst>
          </p:cNvPr>
          <p:cNvSpPr txBox="1"/>
          <p:nvPr/>
        </p:nvSpPr>
        <p:spPr>
          <a:xfrm>
            <a:off x="1429305" y="3272952"/>
            <a:ext cx="562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 </a:t>
            </a:r>
            <a:r>
              <a:rPr lang="en-US" sz="900" dirty="0"/>
              <a:t>vs</a:t>
            </a:r>
            <a:r>
              <a:rPr lang="en-US" sz="1100" dirty="0"/>
              <a:t> B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DE163CC-C995-453F-8C24-EF853C18AA03}"/>
              </a:ext>
            </a:extLst>
          </p:cNvPr>
          <p:cNvSpPr/>
          <p:nvPr/>
        </p:nvSpPr>
        <p:spPr>
          <a:xfrm>
            <a:off x="3071673" y="1091953"/>
            <a:ext cx="887767" cy="5504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A72866C-5594-46A0-8304-B4427518157A}"/>
              </a:ext>
            </a:extLst>
          </p:cNvPr>
          <p:cNvSpPr/>
          <p:nvPr/>
        </p:nvSpPr>
        <p:spPr>
          <a:xfrm>
            <a:off x="1251753" y="1091953"/>
            <a:ext cx="1784410" cy="550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7C52C4-9A94-4956-A69C-41B660B77D2B}"/>
              </a:ext>
            </a:extLst>
          </p:cNvPr>
          <p:cNvSpPr txBox="1"/>
          <p:nvPr/>
        </p:nvSpPr>
        <p:spPr>
          <a:xfrm>
            <a:off x="4744813" y="683768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settings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74211DB-7175-494D-A9AD-6168C953F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7" y="1090035"/>
            <a:ext cx="514906" cy="51490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9692212-BA7D-46B1-A3AC-E62F3593705D}"/>
              </a:ext>
            </a:extLst>
          </p:cNvPr>
          <p:cNvCxnSpPr>
            <a:cxnSpLocks/>
            <a:stCxn id="52" idx="0"/>
            <a:endCxn id="51" idx="1"/>
          </p:cNvCxnSpPr>
          <p:nvPr/>
        </p:nvCxnSpPr>
        <p:spPr>
          <a:xfrm flipV="1">
            <a:off x="994300" y="868434"/>
            <a:ext cx="3750513" cy="22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39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BFCB95-DB5B-4263-9315-5D2B1F862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6" y="0"/>
            <a:ext cx="3857625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BA9178-6704-4A8D-B029-2146D63ACF54}"/>
              </a:ext>
            </a:extLst>
          </p:cNvPr>
          <p:cNvSpPr/>
          <p:nvPr/>
        </p:nvSpPr>
        <p:spPr>
          <a:xfrm>
            <a:off x="736847" y="5217398"/>
            <a:ext cx="3222594" cy="6389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9F47EE-FFD1-40FF-99D8-FD05836F63D3}"/>
              </a:ext>
            </a:extLst>
          </p:cNvPr>
          <p:cNvSpPr/>
          <p:nvPr/>
        </p:nvSpPr>
        <p:spPr>
          <a:xfrm>
            <a:off x="3071673" y="1091953"/>
            <a:ext cx="887767" cy="5504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E44FB-FD9C-4063-98B1-EFF5302BBBAD}"/>
              </a:ext>
            </a:extLst>
          </p:cNvPr>
          <p:cNvSpPr txBox="1"/>
          <p:nvPr/>
        </p:nvSpPr>
        <p:spPr>
          <a:xfrm>
            <a:off x="6454066" y="207743"/>
            <a:ext cx="442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When you click on matches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8F9C1-ED46-4353-A7B0-5BA1F93B276B}"/>
              </a:ext>
            </a:extLst>
          </p:cNvPr>
          <p:cNvSpPr/>
          <p:nvPr/>
        </p:nvSpPr>
        <p:spPr>
          <a:xfrm>
            <a:off x="3817398" y="1811045"/>
            <a:ext cx="142041" cy="332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E17A6A-623F-452F-A095-7146F5593128}"/>
              </a:ext>
            </a:extLst>
          </p:cNvPr>
          <p:cNvSpPr/>
          <p:nvPr/>
        </p:nvSpPr>
        <p:spPr>
          <a:xfrm>
            <a:off x="3786325" y="2931530"/>
            <a:ext cx="204186" cy="4464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0DE023-95C7-4FD1-AF2A-286226859366}"/>
              </a:ext>
            </a:extLst>
          </p:cNvPr>
          <p:cNvSpPr/>
          <p:nvPr/>
        </p:nvSpPr>
        <p:spPr>
          <a:xfrm>
            <a:off x="993858" y="5912442"/>
            <a:ext cx="767919" cy="2041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0FFBD10-790B-440F-8496-D29D0B59B24D}"/>
              </a:ext>
            </a:extLst>
          </p:cNvPr>
          <p:cNvSpPr/>
          <p:nvPr/>
        </p:nvSpPr>
        <p:spPr>
          <a:xfrm>
            <a:off x="1991397" y="5912442"/>
            <a:ext cx="767919" cy="2041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F41F504-D6B8-4CC3-815F-21E0FE14123D}"/>
              </a:ext>
            </a:extLst>
          </p:cNvPr>
          <p:cNvSpPr/>
          <p:nvPr/>
        </p:nvSpPr>
        <p:spPr>
          <a:xfrm>
            <a:off x="2987182" y="5907917"/>
            <a:ext cx="767919" cy="2041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4B85CD-B6B5-4526-95F9-879DF244C301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515556" y="6040968"/>
            <a:ext cx="3915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F496AE-4240-4ADA-BEAA-952283C9AEF6}"/>
              </a:ext>
            </a:extLst>
          </p:cNvPr>
          <p:cNvSpPr txBox="1"/>
          <p:nvPr/>
        </p:nvSpPr>
        <p:spPr>
          <a:xfrm>
            <a:off x="7430610" y="5856302"/>
            <a:ext cx="37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Home, About, Rules buttons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3690D8-62AB-4BD8-8053-236053D84DA9}"/>
              </a:ext>
            </a:extLst>
          </p:cNvPr>
          <p:cNvSpPr txBox="1"/>
          <p:nvPr/>
        </p:nvSpPr>
        <p:spPr>
          <a:xfrm>
            <a:off x="6604986" y="2413325"/>
            <a:ext cx="401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back to the locations, matches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E0BB83-1161-4DD2-9CD5-F398E3A8B53B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3366255" y="5464952"/>
            <a:ext cx="3815779" cy="12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E4C24B8-9099-471C-8D3A-31EDE7DA33A6}"/>
              </a:ext>
            </a:extLst>
          </p:cNvPr>
          <p:cNvSpPr/>
          <p:nvPr/>
        </p:nvSpPr>
        <p:spPr>
          <a:xfrm>
            <a:off x="767918" y="1811045"/>
            <a:ext cx="2916315" cy="33202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F3AA6F-1580-4263-9C52-B17187F19F49}"/>
              </a:ext>
            </a:extLst>
          </p:cNvPr>
          <p:cNvSpPr txBox="1"/>
          <p:nvPr/>
        </p:nvSpPr>
        <p:spPr>
          <a:xfrm>
            <a:off x="7182034" y="5280286"/>
            <a:ext cx="266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Contacts, and information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51A14E13-E77E-468C-A6CD-ABA87095014B}"/>
              </a:ext>
            </a:extLst>
          </p:cNvPr>
          <p:cNvSpPr/>
          <p:nvPr/>
        </p:nvSpPr>
        <p:spPr>
          <a:xfrm>
            <a:off x="947089" y="1931920"/>
            <a:ext cx="401715" cy="359546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24C8B232-3B5B-4481-8428-4BF34D7A831A}"/>
              </a:ext>
            </a:extLst>
          </p:cNvPr>
          <p:cNvSpPr/>
          <p:nvPr/>
        </p:nvSpPr>
        <p:spPr>
          <a:xfrm>
            <a:off x="2348144" y="3302493"/>
            <a:ext cx="411172" cy="271080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E94387-6D85-442A-A109-4F4E8E3CE8E2}"/>
              </a:ext>
            </a:extLst>
          </p:cNvPr>
          <p:cNvCxnSpPr>
            <a:stCxn id="20" idx="3"/>
            <a:endCxn id="34" idx="1"/>
          </p:cNvCxnSpPr>
          <p:nvPr/>
        </p:nvCxnSpPr>
        <p:spPr>
          <a:xfrm>
            <a:off x="1348804" y="2111693"/>
            <a:ext cx="5256182" cy="48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6A53757-476E-486C-9768-001D2986E91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3515556" y="3030809"/>
            <a:ext cx="4429957" cy="18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50A340D-8A86-4B98-9AE2-FA511243F8E5}"/>
              </a:ext>
            </a:extLst>
          </p:cNvPr>
          <p:cNvSpPr txBox="1"/>
          <p:nvPr/>
        </p:nvSpPr>
        <p:spPr>
          <a:xfrm>
            <a:off x="7945513" y="2846143"/>
            <a:ext cx="244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FE8A8F-868C-45AA-ADE0-6F060B04B6F2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636668" y="3438033"/>
            <a:ext cx="5060272" cy="4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C8FBC2F-4E7C-41B9-ABAE-0F9EAAB1703A}"/>
              </a:ext>
            </a:extLst>
          </p:cNvPr>
          <p:cNvSpPr txBox="1"/>
          <p:nvPr/>
        </p:nvSpPr>
        <p:spPr>
          <a:xfrm>
            <a:off x="7696940" y="330249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5D3EBC-F3BF-48C2-96A4-289CC1DFDA23}"/>
              </a:ext>
            </a:extLst>
          </p:cNvPr>
          <p:cNvSpPr txBox="1"/>
          <p:nvPr/>
        </p:nvSpPr>
        <p:spPr>
          <a:xfrm>
            <a:off x="7883371" y="1626379"/>
            <a:ext cx="197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94EA21-BC37-4F69-A5F1-C1EAB3E0A75C}"/>
              </a:ext>
            </a:extLst>
          </p:cNvPr>
          <p:cNvSpPr txBox="1"/>
          <p:nvPr/>
        </p:nvSpPr>
        <p:spPr>
          <a:xfrm>
            <a:off x="9161755" y="1154097"/>
            <a:ext cx="23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Season Matches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2B5589E-A4EB-4DE7-98CE-DF3CDEEE9BEB}"/>
              </a:ext>
            </a:extLst>
          </p:cNvPr>
          <p:cNvSpPr/>
          <p:nvPr/>
        </p:nvSpPr>
        <p:spPr>
          <a:xfrm>
            <a:off x="3071673" y="1091953"/>
            <a:ext cx="887767" cy="5504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228D702-90E0-47A7-B23D-04106F3B523C}"/>
              </a:ext>
            </a:extLst>
          </p:cNvPr>
          <p:cNvSpPr/>
          <p:nvPr/>
        </p:nvSpPr>
        <p:spPr>
          <a:xfrm>
            <a:off x="1251753" y="1091953"/>
            <a:ext cx="1784410" cy="550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3F212F5-71F9-446F-AF41-FCE3472D59E6}"/>
              </a:ext>
            </a:extLst>
          </p:cNvPr>
          <p:cNvSpPr txBox="1"/>
          <p:nvPr/>
        </p:nvSpPr>
        <p:spPr>
          <a:xfrm>
            <a:off x="4744813" y="683768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settings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F9ABD6B-4B6C-4CE4-A55D-7C0BFF76B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7" y="1090035"/>
            <a:ext cx="514906" cy="514906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C6E06FA-D54C-4E97-A670-C3E1159B37C2}"/>
              </a:ext>
            </a:extLst>
          </p:cNvPr>
          <p:cNvCxnSpPr>
            <a:cxnSpLocks/>
            <a:stCxn id="58" idx="0"/>
            <a:endCxn id="57" idx="1"/>
          </p:cNvCxnSpPr>
          <p:nvPr/>
        </p:nvCxnSpPr>
        <p:spPr>
          <a:xfrm flipV="1">
            <a:off x="994300" y="868434"/>
            <a:ext cx="3750513" cy="22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E1712B0-0AC6-4312-987C-13FA431937D6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2503503" y="1198485"/>
            <a:ext cx="6658252" cy="140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B92BA32-12D2-48AD-A12E-1A38BE2F5931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3515556" y="1512760"/>
            <a:ext cx="4367815" cy="29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37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BFCB95-DB5B-4263-9315-5D2B1F862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6" y="0"/>
            <a:ext cx="3857625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038258-B4A2-4D57-98F8-0B5C64D11A23}"/>
              </a:ext>
            </a:extLst>
          </p:cNvPr>
          <p:cNvSpPr/>
          <p:nvPr/>
        </p:nvSpPr>
        <p:spPr>
          <a:xfrm>
            <a:off x="736847" y="3497802"/>
            <a:ext cx="1065320" cy="36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B63BB2-031D-4947-A7D0-79A0B9310C94}"/>
              </a:ext>
            </a:extLst>
          </p:cNvPr>
          <p:cNvSpPr/>
          <p:nvPr/>
        </p:nvSpPr>
        <p:spPr>
          <a:xfrm>
            <a:off x="736847" y="3996431"/>
            <a:ext cx="1065320" cy="36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75C2FC-5661-43D5-912D-9A8A39873D27}"/>
              </a:ext>
            </a:extLst>
          </p:cNvPr>
          <p:cNvSpPr/>
          <p:nvPr/>
        </p:nvSpPr>
        <p:spPr>
          <a:xfrm>
            <a:off x="736847" y="4495060"/>
            <a:ext cx="1065320" cy="36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BA9178-6704-4A8D-B029-2146D63ACF54}"/>
              </a:ext>
            </a:extLst>
          </p:cNvPr>
          <p:cNvSpPr/>
          <p:nvPr/>
        </p:nvSpPr>
        <p:spPr>
          <a:xfrm>
            <a:off x="736847" y="5217398"/>
            <a:ext cx="3222594" cy="6389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9F47EE-FFD1-40FF-99D8-FD05836F63D3}"/>
              </a:ext>
            </a:extLst>
          </p:cNvPr>
          <p:cNvSpPr/>
          <p:nvPr/>
        </p:nvSpPr>
        <p:spPr>
          <a:xfrm>
            <a:off x="736847" y="1091953"/>
            <a:ext cx="3222594" cy="18998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CD9229-E4D5-4231-88EC-AAC95D349AA1}"/>
              </a:ext>
            </a:extLst>
          </p:cNvPr>
          <p:cNvSpPr/>
          <p:nvPr/>
        </p:nvSpPr>
        <p:spPr>
          <a:xfrm>
            <a:off x="2064938" y="3107185"/>
            <a:ext cx="1894503" cy="1994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B557E3-3570-49AB-A2C7-1D51BA89778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586579" y="1470899"/>
            <a:ext cx="3497802" cy="8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4E2056-BD62-4F43-AD56-36ABE154E83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603887" y="3259438"/>
            <a:ext cx="5673432" cy="59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B15DF3-DA52-4AC7-BF19-032D522B2004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1603887" y="3599130"/>
            <a:ext cx="5964026" cy="52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A6471A-69F5-4E43-BCEB-0A446F73A5F5}"/>
              </a:ext>
            </a:extLst>
          </p:cNvPr>
          <p:cNvSpPr txBox="1"/>
          <p:nvPr/>
        </p:nvSpPr>
        <p:spPr>
          <a:xfrm>
            <a:off x="7084381" y="1375464"/>
            <a:ext cx="407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20119-CA20-462E-ADEC-7AE3760E1460}"/>
              </a:ext>
            </a:extLst>
          </p:cNvPr>
          <p:cNvSpPr txBox="1"/>
          <p:nvPr/>
        </p:nvSpPr>
        <p:spPr>
          <a:xfrm>
            <a:off x="7277319" y="3068568"/>
            <a:ext cx="3728621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CAF325-4A09-44DE-B67E-0135E79021C0}"/>
              </a:ext>
            </a:extLst>
          </p:cNvPr>
          <p:cNvCxnSpPr>
            <a:cxnSpLocks/>
          </p:cNvCxnSpPr>
          <p:nvPr/>
        </p:nvCxnSpPr>
        <p:spPr>
          <a:xfrm flipV="1">
            <a:off x="3329126" y="4818807"/>
            <a:ext cx="4864965" cy="4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D998351-6824-42BD-BF69-C29318156DEF}"/>
              </a:ext>
            </a:extLst>
          </p:cNvPr>
          <p:cNvSpPr txBox="1"/>
          <p:nvPr/>
        </p:nvSpPr>
        <p:spPr>
          <a:xfrm>
            <a:off x="8194090" y="4610468"/>
            <a:ext cx="33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Upcoming events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07A09A-A16E-4CE8-B0D2-BD0768422DC2}"/>
              </a:ext>
            </a:extLst>
          </p:cNvPr>
          <p:cNvSpPr txBox="1"/>
          <p:nvPr/>
        </p:nvSpPr>
        <p:spPr>
          <a:xfrm>
            <a:off x="7567913" y="3414464"/>
            <a:ext cx="316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NYSL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97F97C-85C3-4DBF-ACF2-46AF873D028C}"/>
              </a:ext>
            </a:extLst>
          </p:cNvPr>
          <p:cNvSpPr txBox="1"/>
          <p:nvPr/>
        </p:nvSpPr>
        <p:spPr>
          <a:xfrm>
            <a:off x="7910003" y="3905694"/>
            <a:ext cx="237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44C099-EFFA-479B-A516-2CD07917F679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1447059" y="4090360"/>
            <a:ext cx="6462944" cy="61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FDC1BE-463B-43F8-91CB-FECC03CB806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56769" y="5508262"/>
            <a:ext cx="4083727" cy="6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1FFF223-98B8-4D86-BB3D-7192D46A5640}"/>
              </a:ext>
            </a:extLst>
          </p:cNvPr>
          <p:cNvSpPr txBox="1"/>
          <p:nvPr/>
        </p:nvSpPr>
        <p:spPr>
          <a:xfrm>
            <a:off x="6640496" y="5386074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Contacts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AAA98C-544B-40E6-84D6-36B65938581E}"/>
              </a:ext>
            </a:extLst>
          </p:cNvPr>
          <p:cNvSpPr txBox="1"/>
          <p:nvPr/>
        </p:nvSpPr>
        <p:spPr>
          <a:xfrm>
            <a:off x="6454066" y="207743"/>
            <a:ext cx="442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When you logged in the app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CE9688-9921-44E2-BDE3-67D8FFBAA187}"/>
              </a:ext>
            </a:extLst>
          </p:cNvPr>
          <p:cNvSpPr/>
          <p:nvPr/>
        </p:nvSpPr>
        <p:spPr>
          <a:xfrm>
            <a:off x="3200099" y="1178531"/>
            <a:ext cx="630315" cy="584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1D7E5B-E7EB-47CA-A647-9483DEBD9476}"/>
              </a:ext>
            </a:extLst>
          </p:cNvPr>
          <p:cNvSpPr txBox="1"/>
          <p:nvPr/>
        </p:nvSpPr>
        <p:spPr>
          <a:xfrm>
            <a:off x="4744813" y="683768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settings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145F8C-E2C4-48B3-8E37-6761C5705C6C}"/>
              </a:ext>
            </a:extLst>
          </p:cNvPr>
          <p:cNvSpPr txBox="1"/>
          <p:nvPr/>
        </p:nvSpPr>
        <p:spPr>
          <a:xfrm>
            <a:off x="7270810" y="2254928"/>
            <a:ext cx="300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the soccer team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FE176A-6376-4B1E-BCA7-46A636A6FF94}"/>
              </a:ext>
            </a:extLst>
          </p:cNvPr>
          <p:cNvCxnSpPr>
            <a:endCxn id="28" idx="1"/>
          </p:cNvCxnSpPr>
          <p:nvPr/>
        </p:nvCxnSpPr>
        <p:spPr>
          <a:xfrm flipV="1">
            <a:off x="3586579" y="2439594"/>
            <a:ext cx="3684231" cy="27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213BFFAA-F71B-46CA-B123-FEEE228B2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80" y="1178531"/>
            <a:ext cx="514906" cy="514906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135498-18E5-437D-AEDB-869F171ED037}"/>
              </a:ext>
            </a:extLst>
          </p:cNvPr>
          <p:cNvCxnSpPr>
            <a:endCxn id="27" idx="1"/>
          </p:cNvCxnSpPr>
          <p:nvPr/>
        </p:nvCxnSpPr>
        <p:spPr>
          <a:xfrm flipV="1">
            <a:off x="1154097" y="868434"/>
            <a:ext cx="3590716" cy="56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34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BFCB95-DB5B-4263-9315-5D2B1F862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6" y="0"/>
            <a:ext cx="3857625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BA9178-6704-4A8D-B029-2146D63ACF54}"/>
              </a:ext>
            </a:extLst>
          </p:cNvPr>
          <p:cNvSpPr/>
          <p:nvPr/>
        </p:nvSpPr>
        <p:spPr>
          <a:xfrm>
            <a:off x="736847" y="5217398"/>
            <a:ext cx="3222594" cy="6389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9F47EE-FFD1-40FF-99D8-FD05836F63D3}"/>
              </a:ext>
            </a:extLst>
          </p:cNvPr>
          <p:cNvSpPr/>
          <p:nvPr/>
        </p:nvSpPr>
        <p:spPr>
          <a:xfrm>
            <a:off x="3071673" y="1091953"/>
            <a:ext cx="887767" cy="5504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E44FB-FD9C-4063-98B1-EFF5302BBBAD}"/>
              </a:ext>
            </a:extLst>
          </p:cNvPr>
          <p:cNvSpPr txBox="1"/>
          <p:nvPr/>
        </p:nvSpPr>
        <p:spPr>
          <a:xfrm>
            <a:off x="6125592" y="207743"/>
            <a:ext cx="4758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When you click on About NYSL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0DE023-95C7-4FD1-AF2A-286226859366}"/>
              </a:ext>
            </a:extLst>
          </p:cNvPr>
          <p:cNvSpPr/>
          <p:nvPr/>
        </p:nvSpPr>
        <p:spPr>
          <a:xfrm>
            <a:off x="993858" y="5912442"/>
            <a:ext cx="767919" cy="2041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0FFBD10-790B-440F-8496-D29D0B59B24D}"/>
              </a:ext>
            </a:extLst>
          </p:cNvPr>
          <p:cNvSpPr/>
          <p:nvPr/>
        </p:nvSpPr>
        <p:spPr>
          <a:xfrm>
            <a:off x="1991397" y="5912442"/>
            <a:ext cx="767919" cy="2041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F41F504-D6B8-4CC3-815F-21E0FE14123D}"/>
              </a:ext>
            </a:extLst>
          </p:cNvPr>
          <p:cNvSpPr/>
          <p:nvPr/>
        </p:nvSpPr>
        <p:spPr>
          <a:xfrm>
            <a:off x="2987182" y="5907917"/>
            <a:ext cx="767919" cy="2041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4B85CD-B6B5-4526-95F9-879DF244C301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515556" y="6040968"/>
            <a:ext cx="3915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F496AE-4240-4ADA-BEAA-952283C9AEF6}"/>
              </a:ext>
            </a:extLst>
          </p:cNvPr>
          <p:cNvSpPr txBox="1"/>
          <p:nvPr/>
        </p:nvSpPr>
        <p:spPr>
          <a:xfrm>
            <a:off x="7430610" y="5856302"/>
            <a:ext cx="37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Home, About, Rules buttons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3690D8-62AB-4BD8-8053-236053D84DA9}"/>
              </a:ext>
            </a:extLst>
          </p:cNvPr>
          <p:cNvSpPr txBox="1"/>
          <p:nvPr/>
        </p:nvSpPr>
        <p:spPr>
          <a:xfrm>
            <a:off x="7088819" y="1647077"/>
            <a:ext cx="401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NYSL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E3A983-BA76-4F53-AC32-80F0F080D07C}"/>
              </a:ext>
            </a:extLst>
          </p:cNvPr>
          <p:cNvSpPr txBox="1"/>
          <p:nvPr/>
        </p:nvSpPr>
        <p:spPr>
          <a:xfrm>
            <a:off x="6977849" y="942262"/>
            <a:ext cx="399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DF399D-4B26-4696-B6AF-AE4351EE48AF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366255" y="5464952"/>
            <a:ext cx="3815779" cy="12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697412-56A3-4161-BABB-1D835D682DA4}"/>
              </a:ext>
            </a:extLst>
          </p:cNvPr>
          <p:cNvSpPr txBox="1"/>
          <p:nvPr/>
        </p:nvSpPr>
        <p:spPr>
          <a:xfrm>
            <a:off x="7182034" y="5280286"/>
            <a:ext cx="266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Contacts, and information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78A952C-658B-4B11-922E-C9F4F3E5ED2F}"/>
              </a:ext>
            </a:extLst>
          </p:cNvPr>
          <p:cNvSpPr/>
          <p:nvPr/>
        </p:nvSpPr>
        <p:spPr>
          <a:xfrm>
            <a:off x="1034318" y="2150014"/>
            <a:ext cx="2627652" cy="55041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3B0222-F324-4F7E-A396-D994F2C8E081}"/>
              </a:ext>
            </a:extLst>
          </p:cNvPr>
          <p:cNvSpPr/>
          <p:nvPr/>
        </p:nvSpPr>
        <p:spPr>
          <a:xfrm>
            <a:off x="1034318" y="2946472"/>
            <a:ext cx="2627652" cy="55041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F016005-29B1-4E11-8E47-A636112B975A}"/>
              </a:ext>
            </a:extLst>
          </p:cNvPr>
          <p:cNvSpPr/>
          <p:nvPr/>
        </p:nvSpPr>
        <p:spPr>
          <a:xfrm>
            <a:off x="1029948" y="3746373"/>
            <a:ext cx="2627652" cy="55041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50776C-0BBA-4942-8F29-DD33F61040C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195961" y="2505971"/>
            <a:ext cx="3781888" cy="8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AC05EA-A53D-49FD-85B0-818EEBEFD12C}"/>
              </a:ext>
            </a:extLst>
          </p:cNvPr>
          <p:cNvSpPr txBox="1"/>
          <p:nvPr/>
        </p:nvSpPr>
        <p:spPr>
          <a:xfrm>
            <a:off x="6977849" y="2405849"/>
            <a:ext cx="235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 Mission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3612295-4F64-4A4A-8D88-EECA4E7765B1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366255" y="3250833"/>
            <a:ext cx="3191524" cy="2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11D7120-C4B8-464C-B52B-0A4A6C5E5F2E}"/>
              </a:ext>
            </a:extLst>
          </p:cNvPr>
          <p:cNvSpPr txBox="1"/>
          <p:nvPr/>
        </p:nvSpPr>
        <p:spPr>
          <a:xfrm>
            <a:off x="6557779" y="3091036"/>
            <a:ext cx="235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 Vision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6B74BBB-B084-4B3D-AC5F-C5C0B0880C5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3062795" y="4005571"/>
            <a:ext cx="3191524" cy="2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429667-81E0-4B6B-ABE7-098EA1EA4DBA}"/>
              </a:ext>
            </a:extLst>
          </p:cNvPr>
          <p:cNvSpPr txBox="1"/>
          <p:nvPr/>
        </p:nvSpPr>
        <p:spPr>
          <a:xfrm>
            <a:off x="6254319" y="3845774"/>
            <a:ext cx="235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Information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457F6E9-1BD0-4ED6-BBD3-99484257EA29}"/>
              </a:ext>
            </a:extLst>
          </p:cNvPr>
          <p:cNvSpPr/>
          <p:nvPr/>
        </p:nvSpPr>
        <p:spPr>
          <a:xfrm>
            <a:off x="3071673" y="1091953"/>
            <a:ext cx="887767" cy="5504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A769C28-A910-44C0-A9D9-954FBD53C5A4}"/>
              </a:ext>
            </a:extLst>
          </p:cNvPr>
          <p:cNvSpPr/>
          <p:nvPr/>
        </p:nvSpPr>
        <p:spPr>
          <a:xfrm>
            <a:off x="1251753" y="1091953"/>
            <a:ext cx="1784410" cy="550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092168-6609-4591-B519-6F9AB34E55A7}"/>
              </a:ext>
            </a:extLst>
          </p:cNvPr>
          <p:cNvSpPr txBox="1"/>
          <p:nvPr/>
        </p:nvSpPr>
        <p:spPr>
          <a:xfrm>
            <a:off x="4744813" y="683768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settings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0078D8E-6C59-4DD0-8CD4-AFB827057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7" y="1090035"/>
            <a:ext cx="514906" cy="51490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B771ACB-7C47-43ED-BE36-AD0BA569413B}"/>
              </a:ext>
            </a:extLst>
          </p:cNvPr>
          <p:cNvCxnSpPr>
            <a:cxnSpLocks/>
            <a:stCxn id="52" idx="0"/>
            <a:endCxn id="51" idx="1"/>
          </p:cNvCxnSpPr>
          <p:nvPr/>
        </p:nvCxnSpPr>
        <p:spPr>
          <a:xfrm flipV="1">
            <a:off x="994300" y="868434"/>
            <a:ext cx="3750513" cy="22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0FA0E8-6F9E-48EA-9EDC-558D6EDAEAFD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3657600" y="1126928"/>
            <a:ext cx="3320249" cy="12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91D355-55C0-4D52-8116-7FCDC9941622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627790" y="1427097"/>
            <a:ext cx="4461029" cy="40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62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540</Words>
  <Application>Microsoft Office PowerPoint</Application>
  <PresentationFormat>Widescreen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mc_kiko</dc:creator>
  <cp:lastModifiedBy>mc_kiko</cp:lastModifiedBy>
  <cp:revision>28</cp:revision>
  <dcterms:created xsi:type="dcterms:W3CDTF">2018-04-04T08:22:56Z</dcterms:created>
  <dcterms:modified xsi:type="dcterms:W3CDTF">2018-04-04T14:13:22Z</dcterms:modified>
</cp:coreProperties>
</file>