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70" r:id="rId3"/>
    <p:sldId id="263" r:id="rId4"/>
    <p:sldId id="262" r:id="rId5"/>
    <p:sldId id="264" r:id="rId6"/>
    <p:sldId id="265" r:id="rId7"/>
    <p:sldId id="256" r:id="rId8"/>
    <p:sldId id="267" r:id="rId9"/>
    <p:sldId id="266" r:id="rId10"/>
    <p:sldId id="258" r:id="rId11"/>
    <p:sldId id="260" r:id="rId12"/>
    <p:sldId id="257" r:id="rId13"/>
    <p:sldId id="268"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173F"/>
    <a:srgbClr val="000000"/>
    <a:srgbClr val="E515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2" autoAdjust="0"/>
    <p:restoredTop sz="94660"/>
  </p:normalViewPr>
  <p:slideViewPr>
    <p:cSldViewPr snapToGrid="0">
      <p:cViewPr varScale="1">
        <p:scale>
          <a:sx n="72" d="100"/>
          <a:sy n="72" d="100"/>
        </p:scale>
        <p:origin x="6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127BC-817E-4681-857A-31857E7F8B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9283CE-FD65-4A71-AC28-3B7210682E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3E7150-8045-44DF-9B7D-7ED30595AF9F}"/>
              </a:ext>
            </a:extLst>
          </p:cNvPr>
          <p:cNvSpPr>
            <a:spLocks noGrp="1"/>
          </p:cNvSpPr>
          <p:nvPr>
            <p:ph type="dt" sz="half" idx="10"/>
          </p:nvPr>
        </p:nvSpPr>
        <p:spPr/>
        <p:txBody>
          <a:bodyPr/>
          <a:lstStyle/>
          <a:p>
            <a:fld id="{85AD9F09-247B-4349-B54A-5D21F4CB8DE3}" type="datetimeFigureOut">
              <a:rPr lang="en-US" smtClean="0"/>
              <a:t>6/12/2021</a:t>
            </a:fld>
            <a:endParaRPr lang="en-US"/>
          </a:p>
        </p:txBody>
      </p:sp>
      <p:sp>
        <p:nvSpPr>
          <p:cNvPr id="5" name="Footer Placeholder 4">
            <a:extLst>
              <a:ext uri="{FF2B5EF4-FFF2-40B4-BE49-F238E27FC236}">
                <a16:creationId xmlns:a16="http://schemas.microsoft.com/office/drawing/2014/main" id="{AA5133C8-AD72-4ACF-9DA6-A19CC7E69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FBD7CB-EDFB-4D57-ADD2-D4E44697DD18}"/>
              </a:ext>
            </a:extLst>
          </p:cNvPr>
          <p:cNvSpPr>
            <a:spLocks noGrp="1"/>
          </p:cNvSpPr>
          <p:nvPr>
            <p:ph type="sldNum" sz="quarter" idx="12"/>
          </p:nvPr>
        </p:nvSpPr>
        <p:spPr/>
        <p:txBody>
          <a:bodyPr/>
          <a:lstStyle/>
          <a:p>
            <a:fld id="{9D230BB4-E109-401B-B75D-6374AC65A069}" type="slidenum">
              <a:rPr lang="en-US" smtClean="0"/>
              <a:t>‹#›</a:t>
            </a:fld>
            <a:endParaRPr lang="en-US"/>
          </a:p>
        </p:txBody>
      </p:sp>
    </p:spTree>
    <p:extLst>
      <p:ext uri="{BB962C8B-B14F-4D97-AF65-F5344CB8AC3E}">
        <p14:creationId xmlns:p14="http://schemas.microsoft.com/office/powerpoint/2010/main" val="1796912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6EEDC-A1ED-4A4D-9D4E-38D4DFFC9C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372B2D-451A-4AE9-91E2-304F60F1DE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C93BA0-DCE3-43FA-95D3-175B97A4E210}"/>
              </a:ext>
            </a:extLst>
          </p:cNvPr>
          <p:cNvSpPr>
            <a:spLocks noGrp="1"/>
          </p:cNvSpPr>
          <p:nvPr>
            <p:ph type="dt" sz="half" idx="10"/>
          </p:nvPr>
        </p:nvSpPr>
        <p:spPr/>
        <p:txBody>
          <a:bodyPr/>
          <a:lstStyle/>
          <a:p>
            <a:fld id="{85AD9F09-247B-4349-B54A-5D21F4CB8DE3}" type="datetimeFigureOut">
              <a:rPr lang="en-US" smtClean="0"/>
              <a:t>6/12/2021</a:t>
            </a:fld>
            <a:endParaRPr lang="en-US"/>
          </a:p>
        </p:txBody>
      </p:sp>
      <p:sp>
        <p:nvSpPr>
          <p:cNvPr id="5" name="Footer Placeholder 4">
            <a:extLst>
              <a:ext uri="{FF2B5EF4-FFF2-40B4-BE49-F238E27FC236}">
                <a16:creationId xmlns:a16="http://schemas.microsoft.com/office/drawing/2014/main" id="{4AEFEE53-4CEF-4F08-8B18-96D7977780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CC9D52-E184-43B9-AA1D-C9872F187EFC}"/>
              </a:ext>
            </a:extLst>
          </p:cNvPr>
          <p:cNvSpPr>
            <a:spLocks noGrp="1"/>
          </p:cNvSpPr>
          <p:nvPr>
            <p:ph type="sldNum" sz="quarter" idx="12"/>
          </p:nvPr>
        </p:nvSpPr>
        <p:spPr/>
        <p:txBody>
          <a:bodyPr/>
          <a:lstStyle/>
          <a:p>
            <a:fld id="{9D230BB4-E109-401B-B75D-6374AC65A069}" type="slidenum">
              <a:rPr lang="en-US" smtClean="0"/>
              <a:t>‹#›</a:t>
            </a:fld>
            <a:endParaRPr lang="en-US"/>
          </a:p>
        </p:txBody>
      </p:sp>
    </p:spTree>
    <p:extLst>
      <p:ext uri="{BB962C8B-B14F-4D97-AF65-F5344CB8AC3E}">
        <p14:creationId xmlns:p14="http://schemas.microsoft.com/office/powerpoint/2010/main" val="2287134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10240A-11A5-4368-AE42-3ADC0C2F97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3103D2-65B8-48BF-8074-18C85BFC04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EEA4F8-8DF0-42F6-9A11-F3D50463072F}"/>
              </a:ext>
            </a:extLst>
          </p:cNvPr>
          <p:cNvSpPr>
            <a:spLocks noGrp="1"/>
          </p:cNvSpPr>
          <p:nvPr>
            <p:ph type="dt" sz="half" idx="10"/>
          </p:nvPr>
        </p:nvSpPr>
        <p:spPr/>
        <p:txBody>
          <a:bodyPr/>
          <a:lstStyle/>
          <a:p>
            <a:fld id="{85AD9F09-247B-4349-B54A-5D21F4CB8DE3}" type="datetimeFigureOut">
              <a:rPr lang="en-US" smtClean="0"/>
              <a:t>6/12/2021</a:t>
            </a:fld>
            <a:endParaRPr lang="en-US"/>
          </a:p>
        </p:txBody>
      </p:sp>
      <p:sp>
        <p:nvSpPr>
          <p:cNvPr id="5" name="Footer Placeholder 4">
            <a:extLst>
              <a:ext uri="{FF2B5EF4-FFF2-40B4-BE49-F238E27FC236}">
                <a16:creationId xmlns:a16="http://schemas.microsoft.com/office/drawing/2014/main" id="{B6AD6790-DB60-45B8-B30C-9AD6683144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CAAA48-0176-408B-8B7F-1F37F8782BC5}"/>
              </a:ext>
            </a:extLst>
          </p:cNvPr>
          <p:cNvSpPr>
            <a:spLocks noGrp="1"/>
          </p:cNvSpPr>
          <p:nvPr>
            <p:ph type="sldNum" sz="quarter" idx="12"/>
          </p:nvPr>
        </p:nvSpPr>
        <p:spPr/>
        <p:txBody>
          <a:bodyPr/>
          <a:lstStyle/>
          <a:p>
            <a:fld id="{9D230BB4-E109-401B-B75D-6374AC65A069}" type="slidenum">
              <a:rPr lang="en-US" smtClean="0"/>
              <a:t>‹#›</a:t>
            </a:fld>
            <a:endParaRPr lang="en-US"/>
          </a:p>
        </p:txBody>
      </p:sp>
    </p:spTree>
    <p:extLst>
      <p:ext uri="{BB962C8B-B14F-4D97-AF65-F5344CB8AC3E}">
        <p14:creationId xmlns:p14="http://schemas.microsoft.com/office/powerpoint/2010/main" val="312541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2E337-FEBF-46A7-9F6C-0C3C14BBF7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F2D990-FB88-43C8-96F4-647271DABA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DD8408-CDC3-4A61-BC3D-0A4139D9E508}"/>
              </a:ext>
            </a:extLst>
          </p:cNvPr>
          <p:cNvSpPr>
            <a:spLocks noGrp="1"/>
          </p:cNvSpPr>
          <p:nvPr>
            <p:ph type="dt" sz="half" idx="10"/>
          </p:nvPr>
        </p:nvSpPr>
        <p:spPr/>
        <p:txBody>
          <a:bodyPr/>
          <a:lstStyle/>
          <a:p>
            <a:fld id="{85AD9F09-247B-4349-B54A-5D21F4CB8DE3}" type="datetimeFigureOut">
              <a:rPr lang="en-US" smtClean="0"/>
              <a:t>6/12/2021</a:t>
            </a:fld>
            <a:endParaRPr lang="en-US"/>
          </a:p>
        </p:txBody>
      </p:sp>
      <p:sp>
        <p:nvSpPr>
          <p:cNvPr id="5" name="Footer Placeholder 4">
            <a:extLst>
              <a:ext uri="{FF2B5EF4-FFF2-40B4-BE49-F238E27FC236}">
                <a16:creationId xmlns:a16="http://schemas.microsoft.com/office/drawing/2014/main" id="{7D76F8CA-02E5-4B49-85BB-131AAE7EF1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4029E0-031B-4D19-A98E-E53400B8A198}"/>
              </a:ext>
            </a:extLst>
          </p:cNvPr>
          <p:cNvSpPr>
            <a:spLocks noGrp="1"/>
          </p:cNvSpPr>
          <p:nvPr>
            <p:ph type="sldNum" sz="quarter" idx="12"/>
          </p:nvPr>
        </p:nvSpPr>
        <p:spPr/>
        <p:txBody>
          <a:bodyPr/>
          <a:lstStyle/>
          <a:p>
            <a:fld id="{9D230BB4-E109-401B-B75D-6374AC65A069}" type="slidenum">
              <a:rPr lang="en-US" smtClean="0"/>
              <a:t>‹#›</a:t>
            </a:fld>
            <a:endParaRPr lang="en-US"/>
          </a:p>
        </p:txBody>
      </p:sp>
    </p:spTree>
    <p:extLst>
      <p:ext uri="{BB962C8B-B14F-4D97-AF65-F5344CB8AC3E}">
        <p14:creationId xmlns:p14="http://schemas.microsoft.com/office/powerpoint/2010/main" val="3233016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3F974-8FC1-4749-99AD-3517775D4B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ACDE4A-6816-4061-A895-05617A94D7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030CB2-0F15-4FD4-92D7-B7D2AC00B52E}"/>
              </a:ext>
            </a:extLst>
          </p:cNvPr>
          <p:cNvSpPr>
            <a:spLocks noGrp="1"/>
          </p:cNvSpPr>
          <p:nvPr>
            <p:ph type="dt" sz="half" idx="10"/>
          </p:nvPr>
        </p:nvSpPr>
        <p:spPr/>
        <p:txBody>
          <a:bodyPr/>
          <a:lstStyle/>
          <a:p>
            <a:fld id="{85AD9F09-247B-4349-B54A-5D21F4CB8DE3}" type="datetimeFigureOut">
              <a:rPr lang="en-US" smtClean="0"/>
              <a:t>6/12/2021</a:t>
            </a:fld>
            <a:endParaRPr lang="en-US"/>
          </a:p>
        </p:txBody>
      </p:sp>
      <p:sp>
        <p:nvSpPr>
          <p:cNvPr id="5" name="Footer Placeholder 4">
            <a:extLst>
              <a:ext uri="{FF2B5EF4-FFF2-40B4-BE49-F238E27FC236}">
                <a16:creationId xmlns:a16="http://schemas.microsoft.com/office/drawing/2014/main" id="{DB17CABA-D653-40E6-8FAC-2FC6665FFC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0E0FE6-B796-48EB-BF83-2A2C4DBA87C7}"/>
              </a:ext>
            </a:extLst>
          </p:cNvPr>
          <p:cNvSpPr>
            <a:spLocks noGrp="1"/>
          </p:cNvSpPr>
          <p:nvPr>
            <p:ph type="sldNum" sz="quarter" idx="12"/>
          </p:nvPr>
        </p:nvSpPr>
        <p:spPr/>
        <p:txBody>
          <a:bodyPr/>
          <a:lstStyle/>
          <a:p>
            <a:fld id="{9D230BB4-E109-401B-B75D-6374AC65A069}" type="slidenum">
              <a:rPr lang="en-US" smtClean="0"/>
              <a:t>‹#›</a:t>
            </a:fld>
            <a:endParaRPr lang="en-US"/>
          </a:p>
        </p:txBody>
      </p:sp>
    </p:spTree>
    <p:extLst>
      <p:ext uri="{BB962C8B-B14F-4D97-AF65-F5344CB8AC3E}">
        <p14:creationId xmlns:p14="http://schemas.microsoft.com/office/powerpoint/2010/main" val="2249346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E10DD-2DA8-4B96-9BB1-29F92C7848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6C337B-95AD-4CF2-9D3F-7BC1205BC7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792A35-2865-4B06-8C91-48FAF2960F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5F4745-B18D-4313-9E32-503FD52770D5}"/>
              </a:ext>
            </a:extLst>
          </p:cNvPr>
          <p:cNvSpPr>
            <a:spLocks noGrp="1"/>
          </p:cNvSpPr>
          <p:nvPr>
            <p:ph type="dt" sz="half" idx="10"/>
          </p:nvPr>
        </p:nvSpPr>
        <p:spPr/>
        <p:txBody>
          <a:bodyPr/>
          <a:lstStyle/>
          <a:p>
            <a:fld id="{85AD9F09-247B-4349-B54A-5D21F4CB8DE3}" type="datetimeFigureOut">
              <a:rPr lang="en-US" smtClean="0"/>
              <a:t>6/12/2021</a:t>
            </a:fld>
            <a:endParaRPr lang="en-US"/>
          </a:p>
        </p:txBody>
      </p:sp>
      <p:sp>
        <p:nvSpPr>
          <p:cNvPr id="6" name="Footer Placeholder 5">
            <a:extLst>
              <a:ext uri="{FF2B5EF4-FFF2-40B4-BE49-F238E27FC236}">
                <a16:creationId xmlns:a16="http://schemas.microsoft.com/office/drawing/2014/main" id="{2D49F65E-F259-4ACE-82D8-D1B581102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50BCC2-C78D-405F-BEBC-0C45927D0CFA}"/>
              </a:ext>
            </a:extLst>
          </p:cNvPr>
          <p:cNvSpPr>
            <a:spLocks noGrp="1"/>
          </p:cNvSpPr>
          <p:nvPr>
            <p:ph type="sldNum" sz="quarter" idx="12"/>
          </p:nvPr>
        </p:nvSpPr>
        <p:spPr/>
        <p:txBody>
          <a:bodyPr/>
          <a:lstStyle/>
          <a:p>
            <a:fld id="{9D230BB4-E109-401B-B75D-6374AC65A069}" type="slidenum">
              <a:rPr lang="en-US" smtClean="0"/>
              <a:t>‹#›</a:t>
            </a:fld>
            <a:endParaRPr lang="en-US"/>
          </a:p>
        </p:txBody>
      </p:sp>
    </p:spTree>
    <p:extLst>
      <p:ext uri="{BB962C8B-B14F-4D97-AF65-F5344CB8AC3E}">
        <p14:creationId xmlns:p14="http://schemas.microsoft.com/office/powerpoint/2010/main" val="234815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AC4B7-F20E-4097-9D8D-197DE5BAE8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EE0C57-B7CE-465F-A923-A885DE7EBE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962852-65DA-4221-881C-BD1A112658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55C2B3-E333-4BEF-9CBF-2D68881938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C956B7-3E68-4B76-AA06-A71CEFA4C7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5A5B1B-4A1D-4495-831B-8CA3404CFE6A}"/>
              </a:ext>
            </a:extLst>
          </p:cNvPr>
          <p:cNvSpPr>
            <a:spLocks noGrp="1"/>
          </p:cNvSpPr>
          <p:nvPr>
            <p:ph type="dt" sz="half" idx="10"/>
          </p:nvPr>
        </p:nvSpPr>
        <p:spPr/>
        <p:txBody>
          <a:bodyPr/>
          <a:lstStyle/>
          <a:p>
            <a:fld id="{85AD9F09-247B-4349-B54A-5D21F4CB8DE3}" type="datetimeFigureOut">
              <a:rPr lang="en-US" smtClean="0"/>
              <a:t>6/12/2021</a:t>
            </a:fld>
            <a:endParaRPr lang="en-US"/>
          </a:p>
        </p:txBody>
      </p:sp>
      <p:sp>
        <p:nvSpPr>
          <p:cNvPr id="8" name="Footer Placeholder 7">
            <a:extLst>
              <a:ext uri="{FF2B5EF4-FFF2-40B4-BE49-F238E27FC236}">
                <a16:creationId xmlns:a16="http://schemas.microsoft.com/office/drawing/2014/main" id="{ED2773A4-D5B1-441F-BDD0-EE91D91879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22C280-8BE2-4632-9CE2-7C2B18A58E9D}"/>
              </a:ext>
            </a:extLst>
          </p:cNvPr>
          <p:cNvSpPr>
            <a:spLocks noGrp="1"/>
          </p:cNvSpPr>
          <p:nvPr>
            <p:ph type="sldNum" sz="quarter" idx="12"/>
          </p:nvPr>
        </p:nvSpPr>
        <p:spPr/>
        <p:txBody>
          <a:bodyPr/>
          <a:lstStyle/>
          <a:p>
            <a:fld id="{9D230BB4-E109-401B-B75D-6374AC65A069}" type="slidenum">
              <a:rPr lang="en-US" smtClean="0"/>
              <a:t>‹#›</a:t>
            </a:fld>
            <a:endParaRPr lang="en-US"/>
          </a:p>
        </p:txBody>
      </p:sp>
    </p:spTree>
    <p:extLst>
      <p:ext uri="{BB962C8B-B14F-4D97-AF65-F5344CB8AC3E}">
        <p14:creationId xmlns:p14="http://schemas.microsoft.com/office/powerpoint/2010/main" val="1429571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886DB-8900-4D23-BFF0-DC4E6E2797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80B812-B5A0-46FA-AED5-E6938F0ED2C4}"/>
              </a:ext>
            </a:extLst>
          </p:cNvPr>
          <p:cNvSpPr>
            <a:spLocks noGrp="1"/>
          </p:cNvSpPr>
          <p:nvPr>
            <p:ph type="dt" sz="half" idx="10"/>
          </p:nvPr>
        </p:nvSpPr>
        <p:spPr/>
        <p:txBody>
          <a:bodyPr/>
          <a:lstStyle/>
          <a:p>
            <a:fld id="{85AD9F09-247B-4349-B54A-5D21F4CB8DE3}" type="datetimeFigureOut">
              <a:rPr lang="en-US" smtClean="0"/>
              <a:t>6/12/2021</a:t>
            </a:fld>
            <a:endParaRPr lang="en-US"/>
          </a:p>
        </p:txBody>
      </p:sp>
      <p:sp>
        <p:nvSpPr>
          <p:cNvPr id="4" name="Footer Placeholder 3">
            <a:extLst>
              <a:ext uri="{FF2B5EF4-FFF2-40B4-BE49-F238E27FC236}">
                <a16:creationId xmlns:a16="http://schemas.microsoft.com/office/drawing/2014/main" id="{3C541127-6224-4A77-B27A-F914B412DC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0197BB-4412-4591-A6E4-D2852900BACE}"/>
              </a:ext>
            </a:extLst>
          </p:cNvPr>
          <p:cNvSpPr>
            <a:spLocks noGrp="1"/>
          </p:cNvSpPr>
          <p:nvPr>
            <p:ph type="sldNum" sz="quarter" idx="12"/>
          </p:nvPr>
        </p:nvSpPr>
        <p:spPr/>
        <p:txBody>
          <a:bodyPr/>
          <a:lstStyle/>
          <a:p>
            <a:fld id="{9D230BB4-E109-401B-B75D-6374AC65A069}" type="slidenum">
              <a:rPr lang="en-US" smtClean="0"/>
              <a:t>‹#›</a:t>
            </a:fld>
            <a:endParaRPr lang="en-US"/>
          </a:p>
        </p:txBody>
      </p:sp>
    </p:spTree>
    <p:extLst>
      <p:ext uri="{BB962C8B-B14F-4D97-AF65-F5344CB8AC3E}">
        <p14:creationId xmlns:p14="http://schemas.microsoft.com/office/powerpoint/2010/main" val="2634710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C1BED5-A26E-4BBD-9C15-EEA2115D5A1B}"/>
              </a:ext>
            </a:extLst>
          </p:cNvPr>
          <p:cNvSpPr>
            <a:spLocks noGrp="1"/>
          </p:cNvSpPr>
          <p:nvPr>
            <p:ph type="dt" sz="half" idx="10"/>
          </p:nvPr>
        </p:nvSpPr>
        <p:spPr/>
        <p:txBody>
          <a:bodyPr/>
          <a:lstStyle/>
          <a:p>
            <a:fld id="{85AD9F09-247B-4349-B54A-5D21F4CB8DE3}" type="datetimeFigureOut">
              <a:rPr lang="en-US" smtClean="0"/>
              <a:t>6/12/2021</a:t>
            </a:fld>
            <a:endParaRPr lang="en-US"/>
          </a:p>
        </p:txBody>
      </p:sp>
      <p:sp>
        <p:nvSpPr>
          <p:cNvPr id="3" name="Footer Placeholder 2">
            <a:extLst>
              <a:ext uri="{FF2B5EF4-FFF2-40B4-BE49-F238E27FC236}">
                <a16:creationId xmlns:a16="http://schemas.microsoft.com/office/drawing/2014/main" id="{77DB9DD3-2509-4CE0-A219-A20961A647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B5C27A-DD37-4D68-8C0F-DD502921EB36}"/>
              </a:ext>
            </a:extLst>
          </p:cNvPr>
          <p:cNvSpPr>
            <a:spLocks noGrp="1"/>
          </p:cNvSpPr>
          <p:nvPr>
            <p:ph type="sldNum" sz="quarter" idx="12"/>
          </p:nvPr>
        </p:nvSpPr>
        <p:spPr/>
        <p:txBody>
          <a:bodyPr/>
          <a:lstStyle/>
          <a:p>
            <a:fld id="{9D230BB4-E109-401B-B75D-6374AC65A069}" type="slidenum">
              <a:rPr lang="en-US" smtClean="0"/>
              <a:t>‹#›</a:t>
            </a:fld>
            <a:endParaRPr lang="en-US"/>
          </a:p>
        </p:txBody>
      </p:sp>
    </p:spTree>
    <p:extLst>
      <p:ext uri="{BB962C8B-B14F-4D97-AF65-F5344CB8AC3E}">
        <p14:creationId xmlns:p14="http://schemas.microsoft.com/office/powerpoint/2010/main" val="834590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A8BB8-9334-4291-85A2-9EC4F28E77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D1BF9B-0D25-42C8-B547-2317D7B28F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232604-F0FE-4A09-9C1E-8443BED6C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13F769-4EFF-46E4-8AC0-6D5A52077400}"/>
              </a:ext>
            </a:extLst>
          </p:cNvPr>
          <p:cNvSpPr>
            <a:spLocks noGrp="1"/>
          </p:cNvSpPr>
          <p:nvPr>
            <p:ph type="dt" sz="half" idx="10"/>
          </p:nvPr>
        </p:nvSpPr>
        <p:spPr/>
        <p:txBody>
          <a:bodyPr/>
          <a:lstStyle/>
          <a:p>
            <a:fld id="{85AD9F09-247B-4349-B54A-5D21F4CB8DE3}" type="datetimeFigureOut">
              <a:rPr lang="en-US" smtClean="0"/>
              <a:t>6/12/2021</a:t>
            </a:fld>
            <a:endParaRPr lang="en-US"/>
          </a:p>
        </p:txBody>
      </p:sp>
      <p:sp>
        <p:nvSpPr>
          <p:cNvPr id="6" name="Footer Placeholder 5">
            <a:extLst>
              <a:ext uri="{FF2B5EF4-FFF2-40B4-BE49-F238E27FC236}">
                <a16:creationId xmlns:a16="http://schemas.microsoft.com/office/drawing/2014/main" id="{AD891686-7817-4A63-956B-6D3232C378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A71416-0F41-4DA7-B75B-B4D3655C4C69}"/>
              </a:ext>
            </a:extLst>
          </p:cNvPr>
          <p:cNvSpPr>
            <a:spLocks noGrp="1"/>
          </p:cNvSpPr>
          <p:nvPr>
            <p:ph type="sldNum" sz="quarter" idx="12"/>
          </p:nvPr>
        </p:nvSpPr>
        <p:spPr/>
        <p:txBody>
          <a:bodyPr/>
          <a:lstStyle/>
          <a:p>
            <a:fld id="{9D230BB4-E109-401B-B75D-6374AC65A069}" type="slidenum">
              <a:rPr lang="en-US" smtClean="0"/>
              <a:t>‹#›</a:t>
            </a:fld>
            <a:endParaRPr lang="en-US"/>
          </a:p>
        </p:txBody>
      </p:sp>
    </p:spTree>
    <p:extLst>
      <p:ext uri="{BB962C8B-B14F-4D97-AF65-F5344CB8AC3E}">
        <p14:creationId xmlns:p14="http://schemas.microsoft.com/office/powerpoint/2010/main" val="83721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4BC2F-875D-4067-8C6A-3D66F4394B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2BF715-8A2B-47A4-AE2D-9EEFC4A5C8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94D303-5C26-4B5F-8A8B-F70692DAF7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262D70-5814-48F9-81AE-FEEACDC258D9}"/>
              </a:ext>
            </a:extLst>
          </p:cNvPr>
          <p:cNvSpPr>
            <a:spLocks noGrp="1"/>
          </p:cNvSpPr>
          <p:nvPr>
            <p:ph type="dt" sz="half" idx="10"/>
          </p:nvPr>
        </p:nvSpPr>
        <p:spPr/>
        <p:txBody>
          <a:bodyPr/>
          <a:lstStyle/>
          <a:p>
            <a:fld id="{85AD9F09-247B-4349-B54A-5D21F4CB8DE3}" type="datetimeFigureOut">
              <a:rPr lang="en-US" smtClean="0"/>
              <a:t>6/12/2021</a:t>
            </a:fld>
            <a:endParaRPr lang="en-US"/>
          </a:p>
        </p:txBody>
      </p:sp>
      <p:sp>
        <p:nvSpPr>
          <p:cNvPr id="6" name="Footer Placeholder 5">
            <a:extLst>
              <a:ext uri="{FF2B5EF4-FFF2-40B4-BE49-F238E27FC236}">
                <a16:creationId xmlns:a16="http://schemas.microsoft.com/office/drawing/2014/main" id="{8D3D90A4-5652-4096-B033-61CE991B33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9F8F55-2D76-4AC7-9EDF-0BEAA712FBFB}"/>
              </a:ext>
            </a:extLst>
          </p:cNvPr>
          <p:cNvSpPr>
            <a:spLocks noGrp="1"/>
          </p:cNvSpPr>
          <p:nvPr>
            <p:ph type="sldNum" sz="quarter" idx="12"/>
          </p:nvPr>
        </p:nvSpPr>
        <p:spPr/>
        <p:txBody>
          <a:bodyPr/>
          <a:lstStyle/>
          <a:p>
            <a:fld id="{9D230BB4-E109-401B-B75D-6374AC65A069}" type="slidenum">
              <a:rPr lang="en-US" smtClean="0"/>
              <a:t>‹#›</a:t>
            </a:fld>
            <a:endParaRPr lang="en-US"/>
          </a:p>
        </p:txBody>
      </p:sp>
    </p:spTree>
    <p:extLst>
      <p:ext uri="{BB962C8B-B14F-4D97-AF65-F5344CB8AC3E}">
        <p14:creationId xmlns:p14="http://schemas.microsoft.com/office/powerpoint/2010/main" val="1934750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4BA135-B0CA-4FBD-A777-D8DA0D910F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DEB7C8-DF6E-4D12-B50C-51DB915349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21FE54-B951-4F91-B070-16ABFBDDD1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AD9F09-247B-4349-B54A-5D21F4CB8DE3}" type="datetimeFigureOut">
              <a:rPr lang="en-US" smtClean="0"/>
              <a:t>6/12/2021</a:t>
            </a:fld>
            <a:endParaRPr lang="en-US"/>
          </a:p>
        </p:txBody>
      </p:sp>
      <p:sp>
        <p:nvSpPr>
          <p:cNvPr id="5" name="Footer Placeholder 4">
            <a:extLst>
              <a:ext uri="{FF2B5EF4-FFF2-40B4-BE49-F238E27FC236}">
                <a16:creationId xmlns:a16="http://schemas.microsoft.com/office/drawing/2014/main" id="{CD5FE369-E824-4BE8-9FC1-D702AD00D6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83FF8A-63EA-4BE0-9649-C8AB0D50B2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230BB4-E109-401B-B75D-6374AC65A069}" type="slidenum">
              <a:rPr lang="en-US" smtClean="0"/>
              <a:t>‹#›</a:t>
            </a:fld>
            <a:endParaRPr lang="en-US"/>
          </a:p>
        </p:txBody>
      </p:sp>
    </p:spTree>
    <p:extLst>
      <p:ext uri="{BB962C8B-B14F-4D97-AF65-F5344CB8AC3E}">
        <p14:creationId xmlns:p14="http://schemas.microsoft.com/office/powerpoint/2010/main" val="4260016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207931-858E-4FC0-9780-608BB7549DBE}"/>
              </a:ext>
            </a:extLst>
          </p:cNvPr>
          <p:cNvSpPr>
            <a:spLocks noGrp="1"/>
          </p:cNvSpPr>
          <p:nvPr>
            <p:ph type="title"/>
          </p:nvPr>
        </p:nvSpPr>
        <p:spPr>
          <a:xfrm>
            <a:off x="797975" y="2727505"/>
            <a:ext cx="10515600" cy="1325563"/>
          </a:xfrm>
        </p:spPr>
        <p:txBody>
          <a:bodyPr>
            <a:normAutofit fontScale="90000"/>
          </a:bodyPr>
          <a:lstStyle/>
          <a:p>
            <a:pPr algn="ctr"/>
            <a:r>
              <a:rPr lang="en-PH" sz="6000" dirty="0">
                <a:latin typeface="Jellee Roman" panose="00000500000000000000" pitchFamily="50" charset="0"/>
              </a:rPr>
              <a:t>Restaurant Management </a:t>
            </a:r>
            <a:br>
              <a:rPr lang="en-PH" dirty="0">
                <a:latin typeface="Jellee Roman" panose="00000500000000000000" pitchFamily="50" charset="0"/>
              </a:rPr>
            </a:br>
            <a:r>
              <a:rPr lang="en-PH" sz="12800" spc="600" dirty="0">
                <a:solidFill>
                  <a:srgbClr val="E5153D"/>
                </a:solidFill>
                <a:latin typeface="Jellee Roman" panose="00000500000000000000" pitchFamily="50" charset="0"/>
              </a:rPr>
              <a:t>SYSTEM</a:t>
            </a:r>
            <a:endParaRPr lang="en-PH" spc="600" dirty="0">
              <a:solidFill>
                <a:srgbClr val="E5153D"/>
              </a:solidFill>
              <a:latin typeface="Jellee Roman" panose="00000500000000000000" pitchFamily="50" charset="0"/>
            </a:endParaRPr>
          </a:p>
        </p:txBody>
      </p:sp>
      <p:pic>
        <p:nvPicPr>
          <p:cNvPr id="3" name="Picture 2" descr="Logo&#10;&#10;Description automatically generated">
            <a:extLst>
              <a:ext uri="{FF2B5EF4-FFF2-40B4-BE49-F238E27FC236}">
                <a16:creationId xmlns:a16="http://schemas.microsoft.com/office/drawing/2014/main" id="{9F926A7C-E00F-4F8A-B876-742E571AEAE2}"/>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a:off x="180644" y="6381756"/>
            <a:ext cx="1581231" cy="1680058"/>
          </a:xfrm>
          <a:prstGeom prst="rect">
            <a:avLst/>
          </a:prstGeom>
        </p:spPr>
      </p:pic>
      <p:pic>
        <p:nvPicPr>
          <p:cNvPr id="5" name="Picture 4" descr="Logo&#10;&#10;Description automatically generated">
            <a:extLst>
              <a:ext uri="{FF2B5EF4-FFF2-40B4-BE49-F238E27FC236}">
                <a16:creationId xmlns:a16="http://schemas.microsoft.com/office/drawing/2014/main" id="{6095EF04-9C95-43C4-9F4C-DD80FF218712}"/>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rot="838993">
            <a:off x="1508141" y="4942132"/>
            <a:ext cx="2287149" cy="2430096"/>
          </a:xfrm>
          <a:prstGeom prst="rect">
            <a:avLst/>
          </a:prstGeom>
        </p:spPr>
      </p:pic>
      <p:pic>
        <p:nvPicPr>
          <p:cNvPr id="6" name="Picture 5" descr="Logo&#10;&#10;Description automatically generated">
            <a:extLst>
              <a:ext uri="{FF2B5EF4-FFF2-40B4-BE49-F238E27FC236}">
                <a16:creationId xmlns:a16="http://schemas.microsoft.com/office/drawing/2014/main" id="{4FD82744-30BD-4BCC-B2FD-2C345463A052}"/>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rot="20049354">
            <a:off x="136862" y="4970660"/>
            <a:ext cx="1159846" cy="1232337"/>
          </a:xfrm>
          <a:prstGeom prst="rect">
            <a:avLst/>
          </a:prstGeom>
        </p:spPr>
      </p:pic>
      <p:pic>
        <p:nvPicPr>
          <p:cNvPr id="7" name="Picture 6" descr="Logo&#10;&#10;Description automatically generated">
            <a:extLst>
              <a:ext uri="{FF2B5EF4-FFF2-40B4-BE49-F238E27FC236}">
                <a16:creationId xmlns:a16="http://schemas.microsoft.com/office/drawing/2014/main" id="{6A3FAECE-2B01-4609-A68B-C361FB5ADED1}"/>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rot="20793807">
            <a:off x="3713528" y="6325792"/>
            <a:ext cx="1501835" cy="1595699"/>
          </a:xfrm>
          <a:prstGeom prst="rect">
            <a:avLst/>
          </a:prstGeom>
        </p:spPr>
      </p:pic>
      <p:pic>
        <p:nvPicPr>
          <p:cNvPr id="8" name="Picture 7" descr="Logo&#10;&#10;Description automatically generated">
            <a:extLst>
              <a:ext uri="{FF2B5EF4-FFF2-40B4-BE49-F238E27FC236}">
                <a16:creationId xmlns:a16="http://schemas.microsoft.com/office/drawing/2014/main" id="{785F8C6F-7424-4316-A5A3-9A9079943191}"/>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rot="2517955">
            <a:off x="7538577" y="6400897"/>
            <a:ext cx="1280341" cy="1360363"/>
          </a:xfrm>
          <a:prstGeom prst="rect">
            <a:avLst/>
          </a:prstGeom>
        </p:spPr>
      </p:pic>
      <p:pic>
        <p:nvPicPr>
          <p:cNvPr id="9" name="Picture 8" descr="Logo&#10;&#10;Description automatically generated">
            <a:extLst>
              <a:ext uri="{FF2B5EF4-FFF2-40B4-BE49-F238E27FC236}">
                <a16:creationId xmlns:a16="http://schemas.microsoft.com/office/drawing/2014/main" id="{373F7310-E88D-46FB-A067-A83725D05802}"/>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rot="838993">
            <a:off x="5297289" y="5644228"/>
            <a:ext cx="2287149" cy="2430096"/>
          </a:xfrm>
          <a:prstGeom prst="rect">
            <a:avLst/>
          </a:prstGeom>
        </p:spPr>
      </p:pic>
      <p:pic>
        <p:nvPicPr>
          <p:cNvPr id="10" name="Picture 9" descr="Logo&#10;&#10;Description automatically generated">
            <a:extLst>
              <a:ext uri="{FF2B5EF4-FFF2-40B4-BE49-F238E27FC236}">
                <a16:creationId xmlns:a16="http://schemas.microsoft.com/office/drawing/2014/main" id="{717F1367-5132-412A-ACB8-66DF9B246812}"/>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rot="20049354">
            <a:off x="4077237" y="5048337"/>
            <a:ext cx="1159846" cy="1232337"/>
          </a:xfrm>
          <a:prstGeom prst="rect">
            <a:avLst/>
          </a:prstGeom>
        </p:spPr>
      </p:pic>
      <p:pic>
        <p:nvPicPr>
          <p:cNvPr id="11" name="Picture 10" descr="Logo&#10;&#10;Description automatically generated">
            <a:extLst>
              <a:ext uri="{FF2B5EF4-FFF2-40B4-BE49-F238E27FC236}">
                <a16:creationId xmlns:a16="http://schemas.microsoft.com/office/drawing/2014/main" id="{EC5621BD-5E71-4188-9544-3731CDE89601}"/>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rot="854864">
            <a:off x="6999054" y="4750554"/>
            <a:ext cx="1501835" cy="1595699"/>
          </a:xfrm>
          <a:prstGeom prst="rect">
            <a:avLst/>
          </a:prstGeom>
        </p:spPr>
      </p:pic>
      <p:pic>
        <p:nvPicPr>
          <p:cNvPr id="13" name="Picture 12" descr="Logo&#10;&#10;Description automatically generated">
            <a:extLst>
              <a:ext uri="{FF2B5EF4-FFF2-40B4-BE49-F238E27FC236}">
                <a16:creationId xmlns:a16="http://schemas.microsoft.com/office/drawing/2014/main" id="{04BAFCA2-0257-4AB7-8FA7-5B4FADA5D469}"/>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rot="2517955">
            <a:off x="10748466" y="6741254"/>
            <a:ext cx="1130219" cy="1200857"/>
          </a:xfrm>
          <a:prstGeom prst="rect">
            <a:avLst/>
          </a:prstGeom>
        </p:spPr>
      </p:pic>
      <p:pic>
        <p:nvPicPr>
          <p:cNvPr id="14" name="Picture 13" descr="Logo&#10;&#10;Description automatically generated">
            <a:extLst>
              <a:ext uri="{FF2B5EF4-FFF2-40B4-BE49-F238E27FC236}">
                <a16:creationId xmlns:a16="http://schemas.microsoft.com/office/drawing/2014/main" id="{5F32161F-F5C6-4374-96C9-74B97755614B}"/>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rot="838993">
            <a:off x="8646465" y="5139239"/>
            <a:ext cx="2287149" cy="2430096"/>
          </a:xfrm>
          <a:prstGeom prst="rect">
            <a:avLst/>
          </a:prstGeom>
        </p:spPr>
      </p:pic>
      <p:pic>
        <p:nvPicPr>
          <p:cNvPr id="16" name="Picture 15" descr="Logo&#10;&#10;Description automatically generated">
            <a:extLst>
              <a:ext uri="{FF2B5EF4-FFF2-40B4-BE49-F238E27FC236}">
                <a16:creationId xmlns:a16="http://schemas.microsoft.com/office/drawing/2014/main" id="{14BFBBE4-847B-490B-8CFF-6115AF348207}"/>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rot="2870532">
            <a:off x="10734840" y="5005360"/>
            <a:ext cx="1501835" cy="1595699"/>
          </a:xfrm>
          <a:prstGeom prst="rect">
            <a:avLst/>
          </a:prstGeom>
        </p:spPr>
      </p:pic>
    </p:spTree>
    <p:extLst>
      <p:ext uri="{BB962C8B-B14F-4D97-AF65-F5344CB8AC3E}">
        <p14:creationId xmlns:p14="http://schemas.microsoft.com/office/powerpoint/2010/main" val="4105760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0A153F-EBDF-4F09-8B67-4A9E4A916696}"/>
              </a:ext>
            </a:extLst>
          </p:cNvPr>
          <p:cNvPicPr>
            <a:picLocks noChangeAspect="1"/>
          </p:cNvPicPr>
          <p:nvPr/>
        </p:nvPicPr>
        <p:blipFill>
          <a:blip r:embed="rId2"/>
          <a:stretch>
            <a:fillRect/>
          </a:stretch>
        </p:blipFill>
        <p:spPr>
          <a:xfrm>
            <a:off x="550759" y="1834029"/>
            <a:ext cx="2859287" cy="2920777"/>
          </a:xfrm>
          <a:prstGeom prst="rect">
            <a:avLst/>
          </a:prstGeom>
        </p:spPr>
      </p:pic>
      <p:pic>
        <p:nvPicPr>
          <p:cNvPr id="12" name="Picture 11">
            <a:extLst>
              <a:ext uri="{FF2B5EF4-FFF2-40B4-BE49-F238E27FC236}">
                <a16:creationId xmlns:a16="http://schemas.microsoft.com/office/drawing/2014/main" id="{0639A02C-413C-4C84-A05A-2DF3DFF466D9}"/>
              </a:ext>
            </a:extLst>
          </p:cNvPr>
          <p:cNvPicPr>
            <a:picLocks noChangeAspect="1"/>
          </p:cNvPicPr>
          <p:nvPr/>
        </p:nvPicPr>
        <p:blipFill rotWithShape="1">
          <a:blip r:embed="rId3"/>
          <a:srcRect t="6184"/>
          <a:stretch/>
        </p:blipFill>
        <p:spPr>
          <a:xfrm>
            <a:off x="7770225" y="806779"/>
            <a:ext cx="3259585" cy="1592325"/>
          </a:xfrm>
          <a:prstGeom prst="rect">
            <a:avLst/>
          </a:prstGeom>
        </p:spPr>
      </p:pic>
      <p:pic>
        <p:nvPicPr>
          <p:cNvPr id="14" name="Picture 13">
            <a:extLst>
              <a:ext uri="{FF2B5EF4-FFF2-40B4-BE49-F238E27FC236}">
                <a16:creationId xmlns:a16="http://schemas.microsoft.com/office/drawing/2014/main" id="{C23EDBBF-0616-49C0-99C9-94B2113185D8}"/>
              </a:ext>
            </a:extLst>
          </p:cNvPr>
          <p:cNvPicPr>
            <a:picLocks noChangeAspect="1"/>
          </p:cNvPicPr>
          <p:nvPr/>
        </p:nvPicPr>
        <p:blipFill>
          <a:blip r:embed="rId4"/>
          <a:stretch>
            <a:fillRect/>
          </a:stretch>
        </p:blipFill>
        <p:spPr>
          <a:xfrm>
            <a:off x="4082923" y="838501"/>
            <a:ext cx="3259585" cy="1560603"/>
          </a:xfrm>
          <a:prstGeom prst="rect">
            <a:avLst/>
          </a:prstGeom>
        </p:spPr>
      </p:pic>
      <p:pic>
        <p:nvPicPr>
          <p:cNvPr id="19" name="Picture 18">
            <a:extLst>
              <a:ext uri="{FF2B5EF4-FFF2-40B4-BE49-F238E27FC236}">
                <a16:creationId xmlns:a16="http://schemas.microsoft.com/office/drawing/2014/main" id="{A03D44F8-BC7C-4110-9284-A2C68E8533D9}"/>
              </a:ext>
            </a:extLst>
          </p:cNvPr>
          <p:cNvPicPr>
            <a:picLocks noChangeAspect="1"/>
          </p:cNvPicPr>
          <p:nvPr/>
        </p:nvPicPr>
        <p:blipFill>
          <a:blip r:embed="rId5"/>
          <a:stretch>
            <a:fillRect/>
          </a:stretch>
        </p:blipFill>
        <p:spPr>
          <a:xfrm>
            <a:off x="7770225" y="3384105"/>
            <a:ext cx="3871016" cy="1558278"/>
          </a:xfrm>
          <a:prstGeom prst="rect">
            <a:avLst/>
          </a:prstGeom>
        </p:spPr>
      </p:pic>
      <p:pic>
        <p:nvPicPr>
          <p:cNvPr id="25" name="Picture 24">
            <a:extLst>
              <a:ext uri="{FF2B5EF4-FFF2-40B4-BE49-F238E27FC236}">
                <a16:creationId xmlns:a16="http://schemas.microsoft.com/office/drawing/2014/main" id="{1F21498F-EF02-434E-8EB1-F9689495914F}"/>
              </a:ext>
            </a:extLst>
          </p:cNvPr>
          <p:cNvPicPr>
            <a:picLocks noChangeAspect="1"/>
          </p:cNvPicPr>
          <p:nvPr/>
        </p:nvPicPr>
        <p:blipFill>
          <a:blip r:embed="rId6"/>
          <a:stretch>
            <a:fillRect/>
          </a:stretch>
        </p:blipFill>
        <p:spPr>
          <a:xfrm>
            <a:off x="4082923" y="3388611"/>
            <a:ext cx="3259585" cy="2860064"/>
          </a:xfrm>
          <a:prstGeom prst="rect">
            <a:avLst/>
          </a:prstGeom>
        </p:spPr>
      </p:pic>
      <p:sp>
        <p:nvSpPr>
          <p:cNvPr id="32" name="TextBox 31">
            <a:extLst>
              <a:ext uri="{FF2B5EF4-FFF2-40B4-BE49-F238E27FC236}">
                <a16:creationId xmlns:a16="http://schemas.microsoft.com/office/drawing/2014/main" id="{E0E4DAD5-F49E-4C17-AF4F-EBEB32FF431C}"/>
              </a:ext>
            </a:extLst>
          </p:cNvPr>
          <p:cNvSpPr txBox="1"/>
          <p:nvPr/>
        </p:nvSpPr>
        <p:spPr>
          <a:xfrm>
            <a:off x="4082923" y="2925086"/>
            <a:ext cx="1552028" cy="369332"/>
          </a:xfrm>
          <a:prstGeom prst="rect">
            <a:avLst/>
          </a:prstGeom>
          <a:noFill/>
          <a:ln>
            <a:solidFill>
              <a:schemeClr val="tx1">
                <a:lumMod val="95000"/>
                <a:lumOff val="5000"/>
              </a:schemeClr>
            </a:solidFill>
          </a:ln>
        </p:spPr>
        <p:txBody>
          <a:bodyPr wrap="none" rtlCol="0">
            <a:spAutoFit/>
          </a:bodyPr>
          <a:lstStyle/>
          <a:p>
            <a:r>
              <a:rPr lang="en-US" dirty="0">
                <a:latin typeface="Aharoni" panose="02010803020104030203" pitchFamily="2" charset="-79"/>
                <a:cs typeface="Aharoni" panose="02010803020104030203" pitchFamily="2" charset="-79"/>
              </a:rPr>
              <a:t>DISPLAY ALL</a:t>
            </a:r>
          </a:p>
        </p:txBody>
      </p:sp>
      <p:sp>
        <p:nvSpPr>
          <p:cNvPr id="16" name="TextBox 15">
            <a:extLst>
              <a:ext uri="{FF2B5EF4-FFF2-40B4-BE49-F238E27FC236}">
                <a16:creationId xmlns:a16="http://schemas.microsoft.com/office/drawing/2014/main" id="{7EB63248-2829-4C73-87E8-7A00795C3258}"/>
              </a:ext>
            </a:extLst>
          </p:cNvPr>
          <p:cNvSpPr txBox="1"/>
          <p:nvPr/>
        </p:nvSpPr>
        <p:spPr>
          <a:xfrm>
            <a:off x="7770225" y="2933691"/>
            <a:ext cx="899605" cy="369332"/>
          </a:xfrm>
          <a:prstGeom prst="rect">
            <a:avLst/>
          </a:prstGeom>
          <a:noFill/>
          <a:ln>
            <a:solidFill>
              <a:schemeClr val="tx1">
                <a:lumMod val="95000"/>
                <a:lumOff val="5000"/>
              </a:schemeClr>
            </a:solidFill>
          </a:ln>
        </p:spPr>
        <p:txBody>
          <a:bodyPr wrap="none" rtlCol="0">
            <a:spAutoFit/>
          </a:bodyPr>
          <a:lstStyle/>
          <a:p>
            <a:r>
              <a:rPr lang="en-US" dirty="0">
                <a:latin typeface="Aharoni" panose="02010803020104030203" pitchFamily="2" charset="-79"/>
                <a:cs typeface="Aharoni" panose="02010803020104030203" pitchFamily="2" charset="-79"/>
              </a:rPr>
              <a:t>DELETE</a:t>
            </a:r>
          </a:p>
        </p:txBody>
      </p:sp>
      <p:sp>
        <p:nvSpPr>
          <p:cNvPr id="17" name="TextBox 16">
            <a:extLst>
              <a:ext uri="{FF2B5EF4-FFF2-40B4-BE49-F238E27FC236}">
                <a16:creationId xmlns:a16="http://schemas.microsoft.com/office/drawing/2014/main" id="{4ABC7F8C-06F9-4304-9055-275D8E833684}"/>
              </a:ext>
            </a:extLst>
          </p:cNvPr>
          <p:cNvSpPr txBox="1"/>
          <p:nvPr/>
        </p:nvSpPr>
        <p:spPr>
          <a:xfrm>
            <a:off x="4082923" y="388046"/>
            <a:ext cx="638316" cy="369332"/>
          </a:xfrm>
          <a:prstGeom prst="rect">
            <a:avLst/>
          </a:prstGeom>
          <a:noFill/>
          <a:ln>
            <a:solidFill>
              <a:schemeClr val="tx1">
                <a:lumMod val="95000"/>
                <a:lumOff val="5000"/>
              </a:schemeClr>
            </a:solidFill>
          </a:ln>
        </p:spPr>
        <p:txBody>
          <a:bodyPr wrap="none" rtlCol="0">
            <a:spAutoFit/>
          </a:bodyPr>
          <a:lstStyle/>
          <a:p>
            <a:pPr algn="ctr"/>
            <a:r>
              <a:rPr lang="en-US" dirty="0">
                <a:latin typeface="Aharoni" panose="02010803020104030203" pitchFamily="2" charset="-79"/>
                <a:cs typeface="Aharoni" panose="02010803020104030203" pitchFamily="2" charset="-79"/>
              </a:rPr>
              <a:t>EDIT</a:t>
            </a:r>
          </a:p>
        </p:txBody>
      </p:sp>
      <p:sp>
        <p:nvSpPr>
          <p:cNvPr id="18" name="TextBox 17">
            <a:extLst>
              <a:ext uri="{FF2B5EF4-FFF2-40B4-BE49-F238E27FC236}">
                <a16:creationId xmlns:a16="http://schemas.microsoft.com/office/drawing/2014/main" id="{C1291CA8-3E5A-413A-B100-C4BB959F1CD9}"/>
              </a:ext>
            </a:extLst>
          </p:cNvPr>
          <p:cNvSpPr txBox="1"/>
          <p:nvPr/>
        </p:nvSpPr>
        <p:spPr>
          <a:xfrm>
            <a:off x="7770225" y="388886"/>
            <a:ext cx="2079415" cy="369332"/>
          </a:xfrm>
          <a:prstGeom prst="rect">
            <a:avLst/>
          </a:prstGeom>
          <a:noFill/>
          <a:ln>
            <a:solidFill>
              <a:schemeClr val="tx1">
                <a:lumMod val="95000"/>
                <a:lumOff val="5000"/>
              </a:schemeClr>
            </a:solidFill>
          </a:ln>
        </p:spPr>
        <p:txBody>
          <a:bodyPr wrap="none" rtlCol="0">
            <a:spAutoFit/>
          </a:bodyPr>
          <a:lstStyle/>
          <a:p>
            <a:r>
              <a:rPr lang="en-US" dirty="0">
                <a:latin typeface="Aharoni" panose="02010803020104030203" pitchFamily="2" charset="-79"/>
                <a:cs typeface="Aharoni" panose="02010803020104030203" pitchFamily="2" charset="-79"/>
              </a:rPr>
              <a:t>ADD NEW ORDER</a:t>
            </a:r>
          </a:p>
        </p:txBody>
      </p:sp>
      <p:cxnSp>
        <p:nvCxnSpPr>
          <p:cNvPr id="21" name="Straight Arrow Connector 20">
            <a:extLst>
              <a:ext uri="{FF2B5EF4-FFF2-40B4-BE49-F238E27FC236}">
                <a16:creationId xmlns:a16="http://schemas.microsoft.com/office/drawing/2014/main" id="{436C33B8-98B3-4616-BD20-DE5437165C9D}"/>
              </a:ext>
            </a:extLst>
          </p:cNvPr>
          <p:cNvCxnSpPr>
            <a:cxnSpLocks/>
            <a:endCxn id="17" idx="1"/>
          </p:cNvCxnSpPr>
          <p:nvPr/>
        </p:nvCxnSpPr>
        <p:spPr>
          <a:xfrm flipV="1">
            <a:off x="3410046" y="572712"/>
            <a:ext cx="672877" cy="2180875"/>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A82DD1F6-3233-408E-BB76-3F21AF08C586}"/>
              </a:ext>
            </a:extLst>
          </p:cNvPr>
          <p:cNvCxnSpPr>
            <a:cxnSpLocks/>
            <a:endCxn id="32" idx="1"/>
          </p:cNvCxnSpPr>
          <p:nvPr/>
        </p:nvCxnSpPr>
        <p:spPr>
          <a:xfrm>
            <a:off x="3410046" y="2754427"/>
            <a:ext cx="672877" cy="355325"/>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40D582BB-9B50-4750-9989-80BE4E84BB98}"/>
              </a:ext>
            </a:extLst>
          </p:cNvPr>
          <p:cNvCxnSpPr>
            <a:cxnSpLocks/>
          </p:cNvCxnSpPr>
          <p:nvPr/>
        </p:nvCxnSpPr>
        <p:spPr>
          <a:xfrm>
            <a:off x="3410046" y="2736601"/>
            <a:ext cx="4360179" cy="269325"/>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4" name="Connector: Curved 43">
            <a:extLst>
              <a:ext uri="{FF2B5EF4-FFF2-40B4-BE49-F238E27FC236}">
                <a16:creationId xmlns:a16="http://schemas.microsoft.com/office/drawing/2014/main" id="{1C1DF34E-585D-4672-9F13-0D9192E0A9D6}"/>
              </a:ext>
            </a:extLst>
          </p:cNvPr>
          <p:cNvCxnSpPr>
            <a:cxnSpLocks/>
          </p:cNvCxnSpPr>
          <p:nvPr/>
        </p:nvCxnSpPr>
        <p:spPr>
          <a:xfrm flipV="1">
            <a:off x="3410046" y="609325"/>
            <a:ext cx="4246677" cy="2127277"/>
          </a:xfrm>
          <a:prstGeom prst="curvedConnector3">
            <a:avLst>
              <a:gd name="adj1" fmla="val 78796"/>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81804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568D279-4E1E-4F01-AA23-289A69E00415}"/>
              </a:ext>
            </a:extLst>
          </p:cNvPr>
          <p:cNvSpPr txBox="1"/>
          <p:nvPr/>
        </p:nvSpPr>
        <p:spPr>
          <a:xfrm>
            <a:off x="3856156" y="0"/>
            <a:ext cx="4479688" cy="584775"/>
          </a:xfrm>
          <a:prstGeom prst="rect">
            <a:avLst/>
          </a:prstGeom>
          <a:noFill/>
        </p:spPr>
        <p:txBody>
          <a:bodyPr wrap="none" rtlCol="0">
            <a:spAutoFit/>
          </a:bodyPr>
          <a:lstStyle/>
          <a:p>
            <a:r>
              <a:rPr lang="en-US" sz="3200" b="1" dirty="0"/>
              <a:t>FLOW OF BUYING ORDER</a:t>
            </a:r>
          </a:p>
        </p:txBody>
      </p:sp>
      <p:pic>
        <p:nvPicPr>
          <p:cNvPr id="11" name="Picture 10">
            <a:extLst>
              <a:ext uri="{FF2B5EF4-FFF2-40B4-BE49-F238E27FC236}">
                <a16:creationId xmlns:a16="http://schemas.microsoft.com/office/drawing/2014/main" id="{99951008-06B9-4421-A90C-815C3A13BFCC}"/>
              </a:ext>
            </a:extLst>
          </p:cNvPr>
          <p:cNvPicPr>
            <a:picLocks noChangeAspect="1"/>
          </p:cNvPicPr>
          <p:nvPr/>
        </p:nvPicPr>
        <p:blipFill>
          <a:blip r:embed="rId2"/>
          <a:stretch>
            <a:fillRect/>
          </a:stretch>
        </p:blipFill>
        <p:spPr>
          <a:xfrm>
            <a:off x="2187321" y="1970950"/>
            <a:ext cx="2503331" cy="1364677"/>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9B5DF976-7B98-4708-A7D0-CDA4C4DE1CAD}"/>
              </a:ext>
            </a:extLst>
          </p:cNvPr>
          <p:cNvSpPr txBox="1"/>
          <p:nvPr/>
        </p:nvSpPr>
        <p:spPr>
          <a:xfrm>
            <a:off x="1788029" y="1793962"/>
            <a:ext cx="622286" cy="276999"/>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none" rtlCol="0">
            <a:spAutoFit/>
          </a:bodyPr>
          <a:lstStyle/>
          <a:p>
            <a:r>
              <a:rPr lang="en-US" sz="1200" dirty="0">
                <a:latin typeface="Aharoni" panose="02010803020104030203" pitchFamily="2" charset="-79"/>
                <a:cs typeface="Aharoni" panose="02010803020104030203" pitchFamily="2" charset="-79"/>
              </a:rPr>
              <a:t>START</a:t>
            </a:r>
          </a:p>
        </p:txBody>
      </p:sp>
      <p:pic>
        <p:nvPicPr>
          <p:cNvPr id="4" name="Picture 3">
            <a:extLst>
              <a:ext uri="{FF2B5EF4-FFF2-40B4-BE49-F238E27FC236}">
                <a16:creationId xmlns:a16="http://schemas.microsoft.com/office/drawing/2014/main" id="{B1E102D0-2F45-4336-B89F-EC16672C3A28}"/>
              </a:ext>
            </a:extLst>
          </p:cNvPr>
          <p:cNvPicPr>
            <a:picLocks noChangeAspect="1"/>
          </p:cNvPicPr>
          <p:nvPr/>
        </p:nvPicPr>
        <p:blipFill>
          <a:blip r:embed="rId3"/>
          <a:stretch>
            <a:fillRect/>
          </a:stretch>
        </p:blipFill>
        <p:spPr>
          <a:xfrm>
            <a:off x="4563718" y="1062354"/>
            <a:ext cx="1309106" cy="355873"/>
          </a:xfrm>
          <a:prstGeom prst="rect">
            <a:avLst/>
          </a:prstGeom>
        </p:spPr>
      </p:pic>
      <p:pic>
        <p:nvPicPr>
          <p:cNvPr id="8" name="Picture 7">
            <a:extLst>
              <a:ext uri="{FF2B5EF4-FFF2-40B4-BE49-F238E27FC236}">
                <a16:creationId xmlns:a16="http://schemas.microsoft.com/office/drawing/2014/main" id="{1C674A26-A33B-4EA5-BF07-9CD6C0F1DB7B}"/>
              </a:ext>
            </a:extLst>
          </p:cNvPr>
          <p:cNvPicPr>
            <a:picLocks noChangeAspect="1"/>
          </p:cNvPicPr>
          <p:nvPr/>
        </p:nvPicPr>
        <p:blipFill>
          <a:blip r:embed="rId4"/>
          <a:stretch>
            <a:fillRect/>
          </a:stretch>
        </p:blipFill>
        <p:spPr>
          <a:xfrm>
            <a:off x="6827903" y="1062354"/>
            <a:ext cx="1746202" cy="395367"/>
          </a:xfrm>
          <a:prstGeom prst="rect">
            <a:avLst/>
          </a:prstGeom>
        </p:spPr>
      </p:pic>
      <p:cxnSp>
        <p:nvCxnSpPr>
          <p:cNvPr id="20" name="Straight Arrow Connector 19">
            <a:extLst>
              <a:ext uri="{FF2B5EF4-FFF2-40B4-BE49-F238E27FC236}">
                <a16:creationId xmlns:a16="http://schemas.microsoft.com/office/drawing/2014/main" id="{389DC4CC-23E0-4477-95E7-D64794C7124D}"/>
              </a:ext>
            </a:extLst>
          </p:cNvPr>
          <p:cNvCxnSpPr>
            <a:cxnSpLocks/>
            <a:stCxn id="4" idx="3"/>
            <a:endCxn id="8" idx="1"/>
          </p:cNvCxnSpPr>
          <p:nvPr/>
        </p:nvCxnSpPr>
        <p:spPr>
          <a:xfrm>
            <a:off x="5872824" y="1240291"/>
            <a:ext cx="955079" cy="1974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pic>
        <p:nvPicPr>
          <p:cNvPr id="25" name="Picture 24">
            <a:extLst>
              <a:ext uri="{FF2B5EF4-FFF2-40B4-BE49-F238E27FC236}">
                <a16:creationId xmlns:a16="http://schemas.microsoft.com/office/drawing/2014/main" id="{DD9585CC-0522-404E-8BDC-08AD2BB23266}"/>
              </a:ext>
            </a:extLst>
          </p:cNvPr>
          <p:cNvPicPr>
            <a:picLocks noChangeAspect="1"/>
          </p:cNvPicPr>
          <p:nvPr/>
        </p:nvPicPr>
        <p:blipFill>
          <a:blip r:embed="rId5"/>
          <a:stretch>
            <a:fillRect/>
          </a:stretch>
        </p:blipFill>
        <p:spPr>
          <a:xfrm>
            <a:off x="8419385" y="1932462"/>
            <a:ext cx="2673785" cy="1103466"/>
          </a:xfrm>
          <a:prstGeom prst="rect">
            <a:avLst/>
          </a:prstGeom>
        </p:spPr>
      </p:pic>
      <p:pic>
        <p:nvPicPr>
          <p:cNvPr id="49" name="Picture 48">
            <a:extLst>
              <a:ext uri="{FF2B5EF4-FFF2-40B4-BE49-F238E27FC236}">
                <a16:creationId xmlns:a16="http://schemas.microsoft.com/office/drawing/2014/main" id="{12CB54FD-0A16-4767-8C25-C682CF534868}"/>
              </a:ext>
            </a:extLst>
          </p:cNvPr>
          <p:cNvPicPr>
            <a:picLocks noChangeAspect="1"/>
          </p:cNvPicPr>
          <p:nvPr/>
        </p:nvPicPr>
        <p:blipFill rotWithShape="1">
          <a:blip r:embed="rId6"/>
          <a:srcRect r="12364" b="38966"/>
          <a:stretch/>
        </p:blipFill>
        <p:spPr>
          <a:xfrm>
            <a:off x="7985090" y="4134899"/>
            <a:ext cx="2496195" cy="395367"/>
          </a:xfrm>
          <a:prstGeom prst="rect">
            <a:avLst/>
          </a:prstGeom>
        </p:spPr>
      </p:pic>
      <p:pic>
        <p:nvPicPr>
          <p:cNvPr id="57" name="Picture 56">
            <a:extLst>
              <a:ext uri="{FF2B5EF4-FFF2-40B4-BE49-F238E27FC236}">
                <a16:creationId xmlns:a16="http://schemas.microsoft.com/office/drawing/2014/main" id="{9A08157E-C8F8-4E36-8976-685F5727D76D}"/>
              </a:ext>
            </a:extLst>
          </p:cNvPr>
          <p:cNvPicPr>
            <a:picLocks noChangeAspect="1"/>
          </p:cNvPicPr>
          <p:nvPr/>
        </p:nvPicPr>
        <p:blipFill rotWithShape="1">
          <a:blip r:embed="rId7"/>
          <a:srcRect r="10673" b="29506"/>
          <a:stretch/>
        </p:blipFill>
        <p:spPr>
          <a:xfrm>
            <a:off x="4576988" y="4281796"/>
            <a:ext cx="2646476" cy="496944"/>
          </a:xfrm>
          <a:prstGeom prst="rect">
            <a:avLst/>
          </a:prstGeom>
        </p:spPr>
      </p:pic>
      <p:cxnSp>
        <p:nvCxnSpPr>
          <p:cNvPr id="101" name="Straight Arrow Connector 100">
            <a:extLst>
              <a:ext uri="{FF2B5EF4-FFF2-40B4-BE49-F238E27FC236}">
                <a16:creationId xmlns:a16="http://schemas.microsoft.com/office/drawing/2014/main" id="{5452ACCF-6D9D-4AF7-822C-E407822C5BF4}"/>
              </a:ext>
            </a:extLst>
          </p:cNvPr>
          <p:cNvCxnSpPr>
            <a:cxnSpLocks/>
            <a:stCxn id="49" idx="1"/>
            <a:endCxn id="57" idx="3"/>
          </p:cNvCxnSpPr>
          <p:nvPr/>
        </p:nvCxnSpPr>
        <p:spPr>
          <a:xfrm flipH="1">
            <a:off x="7223464" y="4332583"/>
            <a:ext cx="761626" cy="19768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20" name="Connector: Curved 119">
            <a:extLst>
              <a:ext uri="{FF2B5EF4-FFF2-40B4-BE49-F238E27FC236}">
                <a16:creationId xmlns:a16="http://schemas.microsoft.com/office/drawing/2014/main" id="{012D47EE-DD6F-43A9-91E4-9304F91CB5DA}"/>
              </a:ext>
            </a:extLst>
          </p:cNvPr>
          <p:cNvCxnSpPr>
            <a:cxnSpLocks/>
            <a:stCxn id="11" idx="0"/>
            <a:endCxn id="4" idx="1"/>
          </p:cNvCxnSpPr>
          <p:nvPr/>
        </p:nvCxnSpPr>
        <p:spPr>
          <a:xfrm rot="5400000" flipH="1" flipV="1">
            <a:off x="3636023" y="1043256"/>
            <a:ext cx="730659" cy="1124731"/>
          </a:xfrm>
          <a:prstGeom prst="curved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Connector: Curved 136">
            <a:extLst>
              <a:ext uri="{FF2B5EF4-FFF2-40B4-BE49-F238E27FC236}">
                <a16:creationId xmlns:a16="http://schemas.microsoft.com/office/drawing/2014/main" id="{695381F9-771C-4E4D-9864-5F8A27B9F535}"/>
              </a:ext>
            </a:extLst>
          </p:cNvPr>
          <p:cNvCxnSpPr>
            <a:cxnSpLocks/>
            <a:stCxn id="25" idx="0"/>
            <a:endCxn id="8" idx="3"/>
          </p:cNvCxnSpPr>
          <p:nvPr/>
        </p:nvCxnSpPr>
        <p:spPr>
          <a:xfrm rot="16200000" flipV="1">
            <a:off x="8828980" y="1005163"/>
            <a:ext cx="672424" cy="1182173"/>
          </a:xfrm>
          <a:prstGeom prst="curved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Connector: Curved 141">
            <a:extLst>
              <a:ext uri="{FF2B5EF4-FFF2-40B4-BE49-F238E27FC236}">
                <a16:creationId xmlns:a16="http://schemas.microsoft.com/office/drawing/2014/main" id="{75C4609B-8690-4EDA-9DC5-21E31770AC0A}"/>
              </a:ext>
            </a:extLst>
          </p:cNvPr>
          <p:cNvCxnSpPr>
            <a:cxnSpLocks/>
            <a:stCxn id="25" idx="2"/>
            <a:endCxn id="49" idx="0"/>
          </p:cNvCxnSpPr>
          <p:nvPr/>
        </p:nvCxnSpPr>
        <p:spPr>
          <a:xfrm rot="5400000">
            <a:off x="8945248" y="3323868"/>
            <a:ext cx="1098971" cy="523090"/>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Connector: Curved 166">
            <a:extLst>
              <a:ext uri="{FF2B5EF4-FFF2-40B4-BE49-F238E27FC236}">
                <a16:creationId xmlns:a16="http://schemas.microsoft.com/office/drawing/2014/main" id="{DBB998F3-AAB2-4109-B9D1-9A3B926B9753}"/>
              </a:ext>
            </a:extLst>
          </p:cNvPr>
          <p:cNvCxnSpPr>
            <a:cxnSpLocks/>
            <a:stCxn id="57" idx="1"/>
            <a:endCxn id="11" idx="2"/>
          </p:cNvCxnSpPr>
          <p:nvPr/>
        </p:nvCxnSpPr>
        <p:spPr>
          <a:xfrm rot="10800000">
            <a:off x="3438988" y="3335628"/>
            <a:ext cx="1138001" cy="1194641"/>
          </a:xfrm>
          <a:prstGeom prst="curved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a:extLst>
              <a:ext uri="{FF2B5EF4-FFF2-40B4-BE49-F238E27FC236}">
                <a16:creationId xmlns:a16="http://schemas.microsoft.com/office/drawing/2014/main" id="{31FDB0A5-CCDE-47AE-BB4F-738D33B0C2D9}"/>
              </a:ext>
            </a:extLst>
          </p:cNvPr>
          <p:cNvPicPr>
            <a:picLocks noChangeAspect="1"/>
          </p:cNvPicPr>
          <p:nvPr/>
        </p:nvPicPr>
        <p:blipFill>
          <a:blip r:embed="rId8"/>
          <a:stretch>
            <a:fillRect/>
          </a:stretch>
        </p:blipFill>
        <p:spPr>
          <a:xfrm>
            <a:off x="1352256" y="5476436"/>
            <a:ext cx="3498757" cy="496944"/>
          </a:xfrm>
          <a:prstGeom prst="rect">
            <a:avLst/>
          </a:prstGeom>
        </p:spPr>
      </p:pic>
      <p:cxnSp>
        <p:nvCxnSpPr>
          <p:cNvPr id="189" name="Connector: Curved 188">
            <a:extLst>
              <a:ext uri="{FF2B5EF4-FFF2-40B4-BE49-F238E27FC236}">
                <a16:creationId xmlns:a16="http://schemas.microsoft.com/office/drawing/2014/main" id="{84388E49-3F86-424B-80F0-FF407A65F37B}"/>
              </a:ext>
            </a:extLst>
          </p:cNvPr>
          <p:cNvCxnSpPr>
            <a:cxnSpLocks/>
            <a:stCxn id="57" idx="1"/>
            <a:endCxn id="188" idx="0"/>
          </p:cNvCxnSpPr>
          <p:nvPr/>
        </p:nvCxnSpPr>
        <p:spPr>
          <a:xfrm rot="10800000" flipV="1">
            <a:off x="3101636" y="4530268"/>
            <a:ext cx="1475353" cy="946168"/>
          </a:xfrm>
          <a:prstGeom prst="curved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6" name="TextBox 195">
            <a:extLst>
              <a:ext uri="{FF2B5EF4-FFF2-40B4-BE49-F238E27FC236}">
                <a16:creationId xmlns:a16="http://schemas.microsoft.com/office/drawing/2014/main" id="{C4BF2EDC-8D41-4B99-A165-62C2AB3CFC03}"/>
              </a:ext>
            </a:extLst>
          </p:cNvPr>
          <p:cNvSpPr txBox="1"/>
          <p:nvPr/>
        </p:nvSpPr>
        <p:spPr>
          <a:xfrm>
            <a:off x="1127464" y="5226010"/>
            <a:ext cx="490840" cy="276999"/>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none" rtlCol="0">
            <a:spAutoFit/>
          </a:bodyPr>
          <a:lstStyle/>
          <a:p>
            <a:r>
              <a:rPr lang="en-US" sz="1200" dirty="0">
                <a:latin typeface="Aharoni" panose="02010803020104030203" pitchFamily="2" charset="-79"/>
                <a:cs typeface="Aharoni" panose="02010803020104030203" pitchFamily="2" charset="-79"/>
              </a:rPr>
              <a:t>END</a:t>
            </a:r>
          </a:p>
        </p:txBody>
      </p:sp>
      <p:sp>
        <p:nvSpPr>
          <p:cNvPr id="197" name="TextBox 196">
            <a:extLst>
              <a:ext uri="{FF2B5EF4-FFF2-40B4-BE49-F238E27FC236}">
                <a16:creationId xmlns:a16="http://schemas.microsoft.com/office/drawing/2014/main" id="{3DE89C37-3CAB-4189-9933-EFD04C100A38}"/>
              </a:ext>
            </a:extLst>
          </p:cNvPr>
          <p:cNvSpPr txBox="1"/>
          <p:nvPr/>
        </p:nvSpPr>
        <p:spPr>
          <a:xfrm rot="20159240">
            <a:off x="3238429" y="4730351"/>
            <a:ext cx="1042273" cy="276999"/>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1200" dirty="0">
                <a:latin typeface="Aharoni" panose="02010803020104030203" pitchFamily="2" charset="-79"/>
                <a:cs typeface="Aharoni" panose="02010803020104030203" pitchFamily="2" charset="-79"/>
              </a:rPr>
              <a:t>ANSWER: N</a:t>
            </a:r>
          </a:p>
        </p:txBody>
      </p:sp>
      <p:sp>
        <p:nvSpPr>
          <p:cNvPr id="198" name="TextBox 197">
            <a:extLst>
              <a:ext uri="{FF2B5EF4-FFF2-40B4-BE49-F238E27FC236}">
                <a16:creationId xmlns:a16="http://schemas.microsoft.com/office/drawing/2014/main" id="{6D5C5B7E-E29A-4C40-A30E-7EDB6EB2E8D1}"/>
              </a:ext>
            </a:extLst>
          </p:cNvPr>
          <p:cNvSpPr txBox="1"/>
          <p:nvPr/>
        </p:nvSpPr>
        <p:spPr>
          <a:xfrm rot="2782930">
            <a:off x="3330999" y="3837586"/>
            <a:ext cx="1016625" cy="276999"/>
          </a:xfrm>
          <a:prstGeom prst="rect">
            <a:avLst/>
          </a:prstGeom>
          <a:noFill/>
          <a:ln>
            <a:no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1200" dirty="0">
                <a:latin typeface="Aharoni" panose="02010803020104030203" pitchFamily="2" charset="-79"/>
                <a:cs typeface="Aharoni" panose="02010803020104030203" pitchFamily="2" charset="-79"/>
              </a:rPr>
              <a:t>ANSWER: Y</a:t>
            </a:r>
          </a:p>
        </p:txBody>
      </p:sp>
    </p:spTree>
    <p:extLst>
      <p:ext uri="{BB962C8B-B14F-4D97-AF65-F5344CB8AC3E}">
        <p14:creationId xmlns:p14="http://schemas.microsoft.com/office/powerpoint/2010/main" val="1956511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5D038CA-3160-492A-B8D5-60E3F71B3E67}"/>
              </a:ext>
            </a:extLst>
          </p:cNvPr>
          <p:cNvPicPr>
            <a:picLocks noChangeAspect="1"/>
          </p:cNvPicPr>
          <p:nvPr/>
        </p:nvPicPr>
        <p:blipFill>
          <a:blip r:embed="rId2"/>
          <a:stretch>
            <a:fillRect/>
          </a:stretch>
        </p:blipFill>
        <p:spPr>
          <a:xfrm>
            <a:off x="429281" y="1327944"/>
            <a:ext cx="2225141" cy="585563"/>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535AE346-FB69-477B-B51F-493981520497}"/>
              </a:ext>
            </a:extLst>
          </p:cNvPr>
          <p:cNvSpPr txBox="1"/>
          <p:nvPr/>
        </p:nvSpPr>
        <p:spPr>
          <a:xfrm>
            <a:off x="2083803" y="8878"/>
            <a:ext cx="6254789" cy="584775"/>
          </a:xfrm>
          <a:prstGeom prst="rect">
            <a:avLst/>
          </a:prstGeom>
          <a:noFill/>
        </p:spPr>
        <p:txBody>
          <a:bodyPr wrap="none" rtlCol="0">
            <a:spAutoFit/>
          </a:bodyPr>
          <a:lstStyle/>
          <a:p>
            <a:r>
              <a:rPr lang="en-US" sz="3200" b="1" dirty="0"/>
              <a:t>FLOW OF BUYING ANOTHER ORDER</a:t>
            </a:r>
          </a:p>
        </p:txBody>
      </p:sp>
      <p:pic>
        <p:nvPicPr>
          <p:cNvPr id="5" name="Picture 4">
            <a:extLst>
              <a:ext uri="{FF2B5EF4-FFF2-40B4-BE49-F238E27FC236}">
                <a16:creationId xmlns:a16="http://schemas.microsoft.com/office/drawing/2014/main" id="{42D30422-2CE9-4FAA-A0E4-A0558ACCC6FB}"/>
              </a:ext>
            </a:extLst>
          </p:cNvPr>
          <p:cNvPicPr>
            <a:picLocks noChangeAspect="1"/>
          </p:cNvPicPr>
          <p:nvPr/>
        </p:nvPicPr>
        <p:blipFill>
          <a:blip r:embed="rId3"/>
          <a:stretch>
            <a:fillRect/>
          </a:stretch>
        </p:blipFill>
        <p:spPr>
          <a:xfrm>
            <a:off x="4029619" y="722101"/>
            <a:ext cx="3024038" cy="1834458"/>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E8736409-B3FB-467D-93E7-B6C021D1C792}"/>
              </a:ext>
            </a:extLst>
          </p:cNvPr>
          <p:cNvSpPr txBox="1"/>
          <p:nvPr/>
        </p:nvSpPr>
        <p:spPr>
          <a:xfrm>
            <a:off x="220855" y="958612"/>
            <a:ext cx="2260106" cy="369332"/>
          </a:xfrm>
          <a:prstGeom prst="rect">
            <a:avLst/>
          </a:prstGeom>
          <a:noFill/>
        </p:spPr>
        <p:txBody>
          <a:bodyPr wrap="none" rtlCol="0">
            <a:spAutoFit/>
          </a:bodyPr>
          <a:lstStyle/>
          <a:p>
            <a:r>
              <a:rPr lang="en-US" dirty="0"/>
              <a:t>ANOTHER ORDER: </a:t>
            </a:r>
            <a:r>
              <a:rPr lang="en-US" b="1" dirty="0"/>
              <a:t>YES</a:t>
            </a:r>
          </a:p>
        </p:txBody>
      </p:sp>
      <p:cxnSp>
        <p:nvCxnSpPr>
          <p:cNvPr id="8" name="Straight Arrow Connector 7">
            <a:extLst>
              <a:ext uri="{FF2B5EF4-FFF2-40B4-BE49-F238E27FC236}">
                <a16:creationId xmlns:a16="http://schemas.microsoft.com/office/drawing/2014/main" id="{94AF1B01-5376-4A55-B208-B1723D6F4BCD}"/>
              </a:ext>
            </a:extLst>
          </p:cNvPr>
          <p:cNvCxnSpPr>
            <a:cxnSpLocks/>
            <a:stCxn id="2" idx="3"/>
            <a:endCxn id="5" idx="1"/>
          </p:cNvCxnSpPr>
          <p:nvPr/>
        </p:nvCxnSpPr>
        <p:spPr>
          <a:xfrm>
            <a:off x="2654422" y="1620726"/>
            <a:ext cx="1375197" cy="1860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E7489406-D593-4A09-AB96-8455E6AB25FA}"/>
              </a:ext>
            </a:extLst>
          </p:cNvPr>
          <p:cNvSpPr txBox="1"/>
          <p:nvPr/>
        </p:nvSpPr>
        <p:spPr>
          <a:xfrm>
            <a:off x="220855" y="3242535"/>
            <a:ext cx="2233497" cy="369332"/>
          </a:xfrm>
          <a:prstGeom prst="rect">
            <a:avLst/>
          </a:prstGeom>
          <a:noFill/>
        </p:spPr>
        <p:txBody>
          <a:bodyPr wrap="none" rtlCol="0">
            <a:spAutoFit/>
          </a:bodyPr>
          <a:lstStyle/>
          <a:p>
            <a:r>
              <a:rPr lang="en-US" dirty="0"/>
              <a:t>ANOTHER ORDER: </a:t>
            </a:r>
            <a:r>
              <a:rPr lang="en-US" b="1" dirty="0"/>
              <a:t>NO</a:t>
            </a:r>
          </a:p>
        </p:txBody>
      </p:sp>
      <p:pic>
        <p:nvPicPr>
          <p:cNvPr id="13" name="Picture 12">
            <a:extLst>
              <a:ext uri="{FF2B5EF4-FFF2-40B4-BE49-F238E27FC236}">
                <a16:creationId xmlns:a16="http://schemas.microsoft.com/office/drawing/2014/main" id="{F28C3D02-1C5F-454D-AA4C-9010646B7902}"/>
              </a:ext>
            </a:extLst>
          </p:cNvPr>
          <p:cNvPicPr>
            <a:picLocks noChangeAspect="1"/>
          </p:cNvPicPr>
          <p:nvPr/>
        </p:nvPicPr>
        <p:blipFill>
          <a:blip r:embed="rId4"/>
          <a:stretch>
            <a:fillRect/>
          </a:stretch>
        </p:blipFill>
        <p:spPr>
          <a:xfrm>
            <a:off x="312954" y="3621563"/>
            <a:ext cx="2457793" cy="666843"/>
          </a:xfrm>
          <a:prstGeom prst="rect">
            <a:avLst/>
          </a:prstGeom>
          <a:ln>
            <a:noFill/>
          </a:ln>
          <a:effectLst>
            <a:outerShdw blurRad="292100" dist="139700" dir="2700000" algn="tl" rotWithShape="0">
              <a:srgbClr val="333333">
                <a:alpha val="65000"/>
              </a:srgbClr>
            </a:outerShdw>
          </a:effectLst>
        </p:spPr>
      </p:pic>
      <p:cxnSp>
        <p:nvCxnSpPr>
          <p:cNvPr id="14" name="Straight Arrow Connector 13">
            <a:extLst>
              <a:ext uri="{FF2B5EF4-FFF2-40B4-BE49-F238E27FC236}">
                <a16:creationId xmlns:a16="http://schemas.microsoft.com/office/drawing/2014/main" id="{05A9A2C7-49ED-41A7-B880-BC349F99D93C}"/>
              </a:ext>
            </a:extLst>
          </p:cNvPr>
          <p:cNvCxnSpPr>
            <a:cxnSpLocks/>
            <a:stCxn id="13" idx="3"/>
            <a:endCxn id="16" idx="1"/>
          </p:cNvCxnSpPr>
          <p:nvPr/>
        </p:nvCxnSpPr>
        <p:spPr>
          <a:xfrm>
            <a:off x="2770747" y="3954985"/>
            <a:ext cx="745085" cy="4819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pic>
        <p:nvPicPr>
          <p:cNvPr id="16" name="Picture 15">
            <a:extLst>
              <a:ext uri="{FF2B5EF4-FFF2-40B4-BE49-F238E27FC236}">
                <a16:creationId xmlns:a16="http://schemas.microsoft.com/office/drawing/2014/main" id="{EEE131DE-ADE6-4EC2-95C3-81550CBAFB16}"/>
              </a:ext>
            </a:extLst>
          </p:cNvPr>
          <p:cNvPicPr>
            <a:picLocks noChangeAspect="1"/>
          </p:cNvPicPr>
          <p:nvPr/>
        </p:nvPicPr>
        <p:blipFill>
          <a:blip r:embed="rId5"/>
          <a:stretch>
            <a:fillRect/>
          </a:stretch>
        </p:blipFill>
        <p:spPr>
          <a:xfrm>
            <a:off x="3515832" y="3502185"/>
            <a:ext cx="3390733" cy="1001990"/>
          </a:xfrm>
          <a:prstGeom prst="rect">
            <a:avLst/>
          </a:prstGeom>
          <a:ln>
            <a:noFill/>
          </a:ln>
          <a:effectLst>
            <a:outerShdw blurRad="292100" dist="139700" dir="2700000" algn="tl" rotWithShape="0">
              <a:srgbClr val="333333">
                <a:alpha val="65000"/>
              </a:srgbClr>
            </a:outerShdw>
          </a:effectLst>
        </p:spPr>
      </p:pic>
      <p:pic>
        <p:nvPicPr>
          <p:cNvPr id="18" name="Picture 17">
            <a:extLst>
              <a:ext uri="{FF2B5EF4-FFF2-40B4-BE49-F238E27FC236}">
                <a16:creationId xmlns:a16="http://schemas.microsoft.com/office/drawing/2014/main" id="{FD8E0CDA-88DF-49B1-AC0D-A37BD4F905B8}"/>
              </a:ext>
            </a:extLst>
          </p:cNvPr>
          <p:cNvPicPr>
            <a:picLocks noChangeAspect="1"/>
          </p:cNvPicPr>
          <p:nvPr/>
        </p:nvPicPr>
        <p:blipFill>
          <a:blip r:embed="rId6"/>
          <a:stretch>
            <a:fillRect/>
          </a:stretch>
        </p:blipFill>
        <p:spPr>
          <a:xfrm>
            <a:off x="7599285" y="3755495"/>
            <a:ext cx="1819529" cy="495369"/>
          </a:xfrm>
          <a:prstGeom prst="rect">
            <a:avLst/>
          </a:prstGeom>
          <a:ln>
            <a:noFill/>
          </a:ln>
          <a:effectLst>
            <a:outerShdw blurRad="292100" dist="139700" dir="2700000" algn="tl" rotWithShape="0">
              <a:srgbClr val="333333">
                <a:alpha val="65000"/>
              </a:srgbClr>
            </a:outerShdw>
          </a:effectLst>
        </p:spPr>
      </p:pic>
      <p:cxnSp>
        <p:nvCxnSpPr>
          <p:cNvPr id="19" name="Straight Arrow Connector 18">
            <a:extLst>
              <a:ext uri="{FF2B5EF4-FFF2-40B4-BE49-F238E27FC236}">
                <a16:creationId xmlns:a16="http://schemas.microsoft.com/office/drawing/2014/main" id="{881B6BE8-50AD-484F-BE20-155114EEBEA8}"/>
              </a:ext>
            </a:extLst>
          </p:cNvPr>
          <p:cNvCxnSpPr>
            <a:cxnSpLocks/>
            <a:stCxn id="16" idx="3"/>
            <a:endCxn id="18" idx="1"/>
          </p:cNvCxnSpPr>
          <p:nvPr/>
        </p:nvCxnSpPr>
        <p:spPr>
          <a:xfrm>
            <a:off x="6906565" y="4003180"/>
            <a:ext cx="69272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pic>
        <p:nvPicPr>
          <p:cNvPr id="21" name="Picture 20">
            <a:extLst>
              <a:ext uri="{FF2B5EF4-FFF2-40B4-BE49-F238E27FC236}">
                <a16:creationId xmlns:a16="http://schemas.microsoft.com/office/drawing/2014/main" id="{E478C85F-9CC2-47E9-9916-8CD29E8B36B1}"/>
              </a:ext>
            </a:extLst>
          </p:cNvPr>
          <p:cNvPicPr>
            <a:picLocks noChangeAspect="1"/>
          </p:cNvPicPr>
          <p:nvPr/>
        </p:nvPicPr>
        <p:blipFill>
          <a:blip r:embed="rId7"/>
          <a:stretch>
            <a:fillRect/>
          </a:stretch>
        </p:blipFill>
        <p:spPr>
          <a:xfrm>
            <a:off x="7599285" y="4944905"/>
            <a:ext cx="4010585" cy="1505160"/>
          </a:xfrm>
          <a:prstGeom prst="rect">
            <a:avLst/>
          </a:prstGeom>
          <a:ln>
            <a:noFill/>
          </a:ln>
          <a:effectLst>
            <a:outerShdw blurRad="292100" dist="139700" dir="2700000" algn="tl" rotWithShape="0">
              <a:srgbClr val="333333">
                <a:alpha val="65000"/>
              </a:srgbClr>
            </a:outerShdw>
          </a:effectLst>
        </p:spPr>
      </p:pic>
      <p:cxnSp>
        <p:nvCxnSpPr>
          <p:cNvPr id="22" name="Straight Arrow Connector 21">
            <a:extLst>
              <a:ext uri="{FF2B5EF4-FFF2-40B4-BE49-F238E27FC236}">
                <a16:creationId xmlns:a16="http://schemas.microsoft.com/office/drawing/2014/main" id="{C041BE86-8A83-4BA9-BC9C-128D0A62CFF3}"/>
              </a:ext>
            </a:extLst>
          </p:cNvPr>
          <p:cNvCxnSpPr>
            <a:cxnSpLocks/>
            <a:stCxn id="18" idx="2"/>
            <a:endCxn id="21" idx="0"/>
          </p:cNvCxnSpPr>
          <p:nvPr/>
        </p:nvCxnSpPr>
        <p:spPr>
          <a:xfrm>
            <a:off x="8509050" y="4250864"/>
            <a:ext cx="1095528" cy="694041"/>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34370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207931-858E-4FC0-9780-608BB7549DBE}"/>
              </a:ext>
            </a:extLst>
          </p:cNvPr>
          <p:cNvSpPr>
            <a:spLocks noGrp="1"/>
          </p:cNvSpPr>
          <p:nvPr>
            <p:ph type="title"/>
          </p:nvPr>
        </p:nvSpPr>
        <p:spPr>
          <a:xfrm>
            <a:off x="797975" y="2727505"/>
            <a:ext cx="10515600" cy="1325563"/>
          </a:xfrm>
        </p:spPr>
        <p:txBody>
          <a:bodyPr>
            <a:normAutofit fontScale="90000"/>
          </a:bodyPr>
          <a:lstStyle/>
          <a:p>
            <a:pPr algn="ctr"/>
            <a:r>
              <a:rPr lang="en-PH" sz="6000" dirty="0">
                <a:latin typeface="Jellee Roman" panose="00000500000000000000" pitchFamily="50" charset="0"/>
              </a:rPr>
              <a:t>STRUCTURE OF</a:t>
            </a:r>
            <a:br>
              <a:rPr lang="en-PH" dirty="0">
                <a:latin typeface="Jellee Roman" panose="00000500000000000000" pitchFamily="50" charset="0"/>
              </a:rPr>
            </a:br>
            <a:r>
              <a:rPr lang="en-PH" sz="12800" spc="600" dirty="0">
                <a:solidFill>
                  <a:srgbClr val="E5153D"/>
                </a:solidFill>
                <a:latin typeface="Jellee Roman" panose="00000500000000000000" pitchFamily="50" charset="0"/>
              </a:rPr>
              <a:t>DATA</a:t>
            </a:r>
            <a:endParaRPr lang="en-PH" spc="600" dirty="0">
              <a:solidFill>
                <a:srgbClr val="E5153D"/>
              </a:solidFill>
              <a:latin typeface="Jellee Roman" panose="00000500000000000000" pitchFamily="50" charset="0"/>
            </a:endParaRPr>
          </a:p>
        </p:txBody>
      </p:sp>
      <p:pic>
        <p:nvPicPr>
          <p:cNvPr id="3" name="Picture 2" descr="Logo&#10;&#10;Description automatically generated">
            <a:extLst>
              <a:ext uri="{FF2B5EF4-FFF2-40B4-BE49-F238E27FC236}">
                <a16:creationId xmlns:a16="http://schemas.microsoft.com/office/drawing/2014/main" id="{9F926A7C-E00F-4F8A-B876-742E571AEAE2}"/>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a:off x="180644" y="6381756"/>
            <a:ext cx="1581231" cy="1680058"/>
          </a:xfrm>
          <a:prstGeom prst="rect">
            <a:avLst/>
          </a:prstGeom>
        </p:spPr>
      </p:pic>
      <p:pic>
        <p:nvPicPr>
          <p:cNvPr id="5" name="Picture 4" descr="Logo&#10;&#10;Description automatically generated">
            <a:extLst>
              <a:ext uri="{FF2B5EF4-FFF2-40B4-BE49-F238E27FC236}">
                <a16:creationId xmlns:a16="http://schemas.microsoft.com/office/drawing/2014/main" id="{6095EF04-9C95-43C4-9F4C-DD80FF218712}"/>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rot="838993">
            <a:off x="1508141" y="4942132"/>
            <a:ext cx="2287149" cy="2430096"/>
          </a:xfrm>
          <a:prstGeom prst="rect">
            <a:avLst/>
          </a:prstGeom>
        </p:spPr>
      </p:pic>
      <p:pic>
        <p:nvPicPr>
          <p:cNvPr id="6" name="Picture 5" descr="Logo&#10;&#10;Description automatically generated">
            <a:extLst>
              <a:ext uri="{FF2B5EF4-FFF2-40B4-BE49-F238E27FC236}">
                <a16:creationId xmlns:a16="http://schemas.microsoft.com/office/drawing/2014/main" id="{4FD82744-30BD-4BCC-B2FD-2C345463A052}"/>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rot="20049354">
            <a:off x="136862" y="4970660"/>
            <a:ext cx="1159846" cy="1232337"/>
          </a:xfrm>
          <a:prstGeom prst="rect">
            <a:avLst/>
          </a:prstGeom>
        </p:spPr>
      </p:pic>
      <p:pic>
        <p:nvPicPr>
          <p:cNvPr id="7" name="Picture 6" descr="Logo&#10;&#10;Description automatically generated">
            <a:extLst>
              <a:ext uri="{FF2B5EF4-FFF2-40B4-BE49-F238E27FC236}">
                <a16:creationId xmlns:a16="http://schemas.microsoft.com/office/drawing/2014/main" id="{6A3FAECE-2B01-4609-A68B-C361FB5ADED1}"/>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rot="20793807">
            <a:off x="3713528" y="6325792"/>
            <a:ext cx="1501835" cy="1595699"/>
          </a:xfrm>
          <a:prstGeom prst="rect">
            <a:avLst/>
          </a:prstGeom>
        </p:spPr>
      </p:pic>
      <p:pic>
        <p:nvPicPr>
          <p:cNvPr id="8" name="Picture 7" descr="Logo&#10;&#10;Description automatically generated">
            <a:extLst>
              <a:ext uri="{FF2B5EF4-FFF2-40B4-BE49-F238E27FC236}">
                <a16:creationId xmlns:a16="http://schemas.microsoft.com/office/drawing/2014/main" id="{785F8C6F-7424-4316-A5A3-9A9079943191}"/>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rot="2517955">
            <a:off x="7538577" y="6400897"/>
            <a:ext cx="1280341" cy="1360363"/>
          </a:xfrm>
          <a:prstGeom prst="rect">
            <a:avLst/>
          </a:prstGeom>
        </p:spPr>
      </p:pic>
      <p:pic>
        <p:nvPicPr>
          <p:cNvPr id="9" name="Picture 8" descr="Logo&#10;&#10;Description automatically generated">
            <a:extLst>
              <a:ext uri="{FF2B5EF4-FFF2-40B4-BE49-F238E27FC236}">
                <a16:creationId xmlns:a16="http://schemas.microsoft.com/office/drawing/2014/main" id="{373F7310-E88D-46FB-A067-A83725D05802}"/>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rot="838993">
            <a:off x="5297289" y="5644228"/>
            <a:ext cx="2287149" cy="2430096"/>
          </a:xfrm>
          <a:prstGeom prst="rect">
            <a:avLst/>
          </a:prstGeom>
        </p:spPr>
      </p:pic>
      <p:pic>
        <p:nvPicPr>
          <p:cNvPr id="10" name="Picture 9" descr="Logo&#10;&#10;Description automatically generated">
            <a:extLst>
              <a:ext uri="{FF2B5EF4-FFF2-40B4-BE49-F238E27FC236}">
                <a16:creationId xmlns:a16="http://schemas.microsoft.com/office/drawing/2014/main" id="{717F1367-5132-412A-ACB8-66DF9B246812}"/>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rot="20049354">
            <a:off x="4077237" y="5048337"/>
            <a:ext cx="1159846" cy="1232337"/>
          </a:xfrm>
          <a:prstGeom prst="rect">
            <a:avLst/>
          </a:prstGeom>
        </p:spPr>
      </p:pic>
      <p:pic>
        <p:nvPicPr>
          <p:cNvPr id="11" name="Picture 10" descr="Logo&#10;&#10;Description automatically generated">
            <a:extLst>
              <a:ext uri="{FF2B5EF4-FFF2-40B4-BE49-F238E27FC236}">
                <a16:creationId xmlns:a16="http://schemas.microsoft.com/office/drawing/2014/main" id="{EC5621BD-5E71-4188-9544-3731CDE89601}"/>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rot="854864">
            <a:off x="6999054" y="4750554"/>
            <a:ext cx="1501835" cy="1595699"/>
          </a:xfrm>
          <a:prstGeom prst="rect">
            <a:avLst/>
          </a:prstGeom>
        </p:spPr>
      </p:pic>
      <p:pic>
        <p:nvPicPr>
          <p:cNvPr id="13" name="Picture 12" descr="Logo&#10;&#10;Description automatically generated">
            <a:extLst>
              <a:ext uri="{FF2B5EF4-FFF2-40B4-BE49-F238E27FC236}">
                <a16:creationId xmlns:a16="http://schemas.microsoft.com/office/drawing/2014/main" id="{04BAFCA2-0257-4AB7-8FA7-5B4FADA5D469}"/>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rot="2517955">
            <a:off x="10748466" y="6741254"/>
            <a:ext cx="1130219" cy="1200857"/>
          </a:xfrm>
          <a:prstGeom prst="rect">
            <a:avLst/>
          </a:prstGeom>
        </p:spPr>
      </p:pic>
      <p:pic>
        <p:nvPicPr>
          <p:cNvPr id="14" name="Picture 13" descr="Logo&#10;&#10;Description automatically generated">
            <a:extLst>
              <a:ext uri="{FF2B5EF4-FFF2-40B4-BE49-F238E27FC236}">
                <a16:creationId xmlns:a16="http://schemas.microsoft.com/office/drawing/2014/main" id="{5F32161F-F5C6-4374-96C9-74B97755614B}"/>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rot="838993">
            <a:off x="8646465" y="5139239"/>
            <a:ext cx="2287149" cy="2430096"/>
          </a:xfrm>
          <a:prstGeom prst="rect">
            <a:avLst/>
          </a:prstGeom>
        </p:spPr>
      </p:pic>
      <p:pic>
        <p:nvPicPr>
          <p:cNvPr id="16" name="Picture 15" descr="Logo&#10;&#10;Description automatically generated">
            <a:extLst>
              <a:ext uri="{FF2B5EF4-FFF2-40B4-BE49-F238E27FC236}">
                <a16:creationId xmlns:a16="http://schemas.microsoft.com/office/drawing/2014/main" id="{14BFBBE4-847B-490B-8CFF-6115AF348207}"/>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rot="2870532">
            <a:off x="10734840" y="5005360"/>
            <a:ext cx="1501835" cy="1595699"/>
          </a:xfrm>
          <a:prstGeom prst="rect">
            <a:avLst/>
          </a:prstGeom>
        </p:spPr>
      </p:pic>
    </p:spTree>
    <p:extLst>
      <p:ext uri="{BB962C8B-B14F-4D97-AF65-F5344CB8AC3E}">
        <p14:creationId xmlns:p14="http://schemas.microsoft.com/office/powerpoint/2010/main" val="3868657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B5C70283-9047-438B-BBFD-D3CB5AD10345}"/>
              </a:ext>
            </a:extLst>
          </p:cNvPr>
          <p:cNvSpPr>
            <a:spLocks noGrp="1"/>
          </p:cNvSpPr>
          <p:nvPr>
            <p:ph type="subTitle" idx="1"/>
          </p:nvPr>
        </p:nvSpPr>
        <p:spPr>
          <a:xfrm>
            <a:off x="1524000" y="2486220"/>
            <a:ext cx="9144000" cy="1885560"/>
          </a:xfrm>
        </p:spPr>
        <p:txBody>
          <a:bodyPr>
            <a:normAutofit/>
          </a:bodyPr>
          <a:lstStyle/>
          <a:p>
            <a:pPr algn="just"/>
            <a:r>
              <a:rPr lang="en-PH" sz="2800" dirty="0"/>
              <a:t>This portion entails the Data Structure of the entire program for the purpose of supervising the transactions made throughout the usage of a personnel. It contains the receipt files necessary in constructing an order. </a:t>
            </a:r>
          </a:p>
        </p:txBody>
      </p:sp>
    </p:spTree>
    <p:extLst>
      <p:ext uri="{BB962C8B-B14F-4D97-AF65-F5344CB8AC3E}">
        <p14:creationId xmlns:p14="http://schemas.microsoft.com/office/powerpoint/2010/main" val="1702714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EBA606-1558-48CC-8808-892BD16E76A0}"/>
              </a:ext>
            </a:extLst>
          </p:cNvPr>
          <p:cNvSpPr/>
          <p:nvPr/>
        </p:nvSpPr>
        <p:spPr>
          <a:xfrm>
            <a:off x="2893071" y="2280630"/>
            <a:ext cx="994299" cy="46163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Order 1</a:t>
            </a:r>
          </a:p>
        </p:txBody>
      </p:sp>
      <p:sp>
        <p:nvSpPr>
          <p:cNvPr id="3" name="Rectangle 2">
            <a:extLst>
              <a:ext uri="{FF2B5EF4-FFF2-40B4-BE49-F238E27FC236}">
                <a16:creationId xmlns:a16="http://schemas.microsoft.com/office/drawing/2014/main" id="{B5F664A4-D574-4632-BA54-4942106C9154}"/>
              </a:ext>
            </a:extLst>
          </p:cNvPr>
          <p:cNvSpPr/>
          <p:nvPr/>
        </p:nvSpPr>
        <p:spPr>
          <a:xfrm>
            <a:off x="2893071" y="3044311"/>
            <a:ext cx="994299" cy="46163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Order 2</a:t>
            </a:r>
          </a:p>
        </p:txBody>
      </p:sp>
      <p:sp>
        <p:nvSpPr>
          <p:cNvPr id="4" name="Rectangle 3">
            <a:extLst>
              <a:ext uri="{FF2B5EF4-FFF2-40B4-BE49-F238E27FC236}">
                <a16:creationId xmlns:a16="http://schemas.microsoft.com/office/drawing/2014/main" id="{1A17BAE9-58DF-4557-8AFC-E446049D807C}"/>
              </a:ext>
            </a:extLst>
          </p:cNvPr>
          <p:cNvSpPr/>
          <p:nvPr/>
        </p:nvSpPr>
        <p:spPr>
          <a:xfrm>
            <a:off x="2893071" y="3505950"/>
            <a:ext cx="994299" cy="46163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Order 3</a:t>
            </a:r>
          </a:p>
        </p:txBody>
      </p:sp>
      <p:sp>
        <p:nvSpPr>
          <p:cNvPr id="5" name="Rectangle 4">
            <a:extLst>
              <a:ext uri="{FF2B5EF4-FFF2-40B4-BE49-F238E27FC236}">
                <a16:creationId xmlns:a16="http://schemas.microsoft.com/office/drawing/2014/main" id="{DABB957A-BBB4-4917-B404-99704DA5FB52}"/>
              </a:ext>
            </a:extLst>
          </p:cNvPr>
          <p:cNvSpPr/>
          <p:nvPr/>
        </p:nvSpPr>
        <p:spPr>
          <a:xfrm>
            <a:off x="2893070" y="3967589"/>
            <a:ext cx="994299" cy="46163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Order …</a:t>
            </a:r>
          </a:p>
        </p:txBody>
      </p:sp>
      <p:cxnSp>
        <p:nvCxnSpPr>
          <p:cNvPr id="9" name="Connector: Curved 8">
            <a:extLst>
              <a:ext uri="{FF2B5EF4-FFF2-40B4-BE49-F238E27FC236}">
                <a16:creationId xmlns:a16="http://schemas.microsoft.com/office/drawing/2014/main" id="{06697345-93B8-46B4-ADA8-1877E8057F72}"/>
              </a:ext>
            </a:extLst>
          </p:cNvPr>
          <p:cNvCxnSpPr>
            <a:cxnSpLocks/>
          </p:cNvCxnSpPr>
          <p:nvPr/>
        </p:nvCxnSpPr>
        <p:spPr>
          <a:xfrm rot="5400000" flipH="1" flipV="1">
            <a:off x="2869427" y="4564394"/>
            <a:ext cx="674236" cy="582795"/>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17" name="Connector: Curved 16">
            <a:extLst>
              <a:ext uri="{FF2B5EF4-FFF2-40B4-BE49-F238E27FC236}">
                <a16:creationId xmlns:a16="http://schemas.microsoft.com/office/drawing/2014/main" id="{F0D8890C-588E-46D3-9081-6E21D5EC2587}"/>
              </a:ext>
            </a:extLst>
          </p:cNvPr>
          <p:cNvCxnSpPr>
            <a:cxnSpLocks/>
          </p:cNvCxnSpPr>
          <p:nvPr/>
        </p:nvCxnSpPr>
        <p:spPr>
          <a:xfrm rot="10800000">
            <a:off x="1834510" y="1826761"/>
            <a:ext cx="1058561" cy="839595"/>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pic>
        <p:nvPicPr>
          <p:cNvPr id="21" name="Picture 20">
            <a:extLst>
              <a:ext uri="{FF2B5EF4-FFF2-40B4-BE49-F238E27FC236}">
                <a16:creationId xmlns:a16="http://schemas.microsoft.com/office/drawing/2014/main" id="{5E546235-938F-4FFF-899D-F208BFFAF2E7}"/>
              </a:ext>
            </a:extLst>
          </p:cNvPr>
          <p:cNvPicPr>
            <a:picLocks noChangeAspect="1"/>
          </p:cNvPicPr>
          <p:nvPr/>
        </p:nvPicPr>
        <p:blipFill>
          <a:blip r:embed="rId2"/>
          <a:stretch>
            <a:fillRect/>
          </a:stretch>
        </p:blipFill>
        <p:spPr>
          <a:xfrm>
            <a:off x="1447620" y="4968550"/>
            <a:ext cx="2200356" cy="1471362"/>
          </a:xfrm>
          <a:prstGeom prst="rect">
            <a:avLst/>
          </a:prstGeom>
        </p:spPr>
      </p:pic>
      <p:pic>
        <p:nvPicPr>
          <p:cNvPr id="23" name="Picture 22">
            <a:extLst>
              <a:ext uri="{FF2B5EF4-FFF2-40B4-BE49-F238E27FC236}">
                <a16:creationId xmlns:a16="http://schemas.microsoft.com/office/drawing/2014/main" id="{290C1202-E7CC-433C-9A32-2F9705E421D4}"/>
              </a:ext>
            </a:extLst>
          </p:cNvPr>
          <p:cNvPicPr>
            <a:picLocks noChangeAspect="1"/>
          </p:cNvPicPr>
          <p:nvPr/>
        </p:nvPicPr>
        <p:blipFill rotWithShape="1">
          <a:blip r:embed="rId3"/>
          <a:srcRect t="21224"/>
          <a:stretch/>
        </p:blipFill>
        <p:spPr>
          <a:xfrm>
            <a:off x="972164" y="1083317"/>
            <a:ext cx="2915205" cy="646901"/>
          </a:xfrm>
          <a:prstGeom prst="rect">
            <a:avLst/>
          </a:prstGeom>
        </p:spPr>
      </p:pic>
      <p:sp>
        <p:nvSpPr>
          <p:cNvPr id="24" name="TextBox 23">
            <a:extLst>
              <a:ext uri="{FF2B5EF4-FFF2-40B4-BE49-F238E27FC236}">
                <a16:creationId xmlns:a16="http://schemas.microsoft.com/office/drawing/2014/main" id="{7460600F-CFCD-4944-90FA-2D2B20220F8C}"/>
              </a:ext>
            </a:extLst>
          </p:cNvPr>
          <p:cNvSpPr txBox="1"/>
          <p:nvPr/>
        </p:nvSpPr>
        <p:spPr>
          <a:xfrm>
            <a:off x="3856156" y="0"/>
            <a:ext cx="4488088" cy="584775"/>
          </a:xfrm>
          <a:prstGeom prst="rect">
            <a:avLst/>
          </a:prstGeom>
          <a:noFill/>
        </p:spPr>
        <p:txBody>
          <a:bodyPr wrap="none" rtlCol="0">
            <a:spAutoFit/>
          </a:bodyPr>
          <a:lstStyle/>
          <a:p>
            <a:r>
              <a:rPr lang="en-US" sz="3200" b="1" dirty="0"/>
              <a:t>QUEUE DATA STRUCTURE</a:t>
            </a:r>
          </a:p>
        </p:txBody>
      </p:sp>
      <p:sp>
        <p:nvSpPr>
          <p:cNvPr id="25" name="TextBox 24">
            <a:extLst>
              <a:ext uri="{FF2B5EF4-FFF2-40B4-BE49-F238E27FC236}">
                <a16:creationId xmlns:a16="http://schemas.microsoft.com/office/drawing/2014/main" id="{C6FB8C91-DEF7-44F5-AA24-77BF0939FA4C}"/>
              </a:ext>
            </a:extLst>
          </p:cNvPr>
          <p:cNvSpPr txBox="1"/>
          <p:nvPr/>
        </p:nvSpPr>
        <p:spPr>
          <a:xfrm>
            <a:off x="1462282" y="4514223"/>
            <a:ext cx="1229824" cy="369332"/>
          </a:xfrm>
          <a:prstGeom prst="rect">
            <a:avLst/>
          </a:prstGeom>
          <a:noFill/>
          <a:ln>
            <a:solidFill>
              <a:schemeClr val="tx1">
                <a:lumMod val="95000"/>
                <a:lumOff val="5000"/>
              </a:schemeClr>
            </a:solidFill>
          </a:ln>
        </p:spPr>
        <p:txBody>
          <a:bodyPr wrap="none" rtlCol="0">
            <a:spAutoFit/>
          </a:bodyPr>
          <a:lstStyle/>
          <a:p>
            <a:r>
              <a:rPr lang="en-US" dirty="0">
                <a:latin typeface="Aharoni" panose="02010803020104030203" pitchFamily="2" charset="-79"/>
                <a:cs typeface="Aharoni" panose="02010803020104030203" pitchFamily="2" charset="-79"/>
              </a:rPr>
              <a:t>ENQUEUE</a:t>
            </a:r>
            <a:endParaRPr lang="en-US" b="1" dirty="0">
              <a:latin typeface="Aharoni" panose="02010803020104030203" pitchFamily="2" charset="-79"/>
              <a:cs typeface="Aharoni" panose="02010803020104030203" pitchFamily="2" charset="-79"/>
            </a:endParaRPr>
          </a:p>
        </p:txBody>
      </p:sp>
      <p:sp>
        <p:nvSpPr>
          <p:cNvPr id="26" name="TextBox 25">
            <a:extLst>
              <a:ext uri="{FF2B5EF4-FFF2-40B4-BE49-F238E27FC236}">
                <a16:creationId xmlns:a16="http://schemas.microsoft.com/office/drawing/2014/main" id="{25836736-1498-45B2-A653-6E410E78453D}"/>
              </a:ext>
            </a:extLst>
          </p:cNvPr>
          <p:cNvSpPr txBox="1"/>
          <p:nvPr/>
        </p:nvSpPr>
        <p:spPr>
          <a:xfrm>
            <a:off x="972164" y="665021"/>
            <a:ext cx="1649812" cy="369332"/>
          </a:xfrm>
          <a:prstGeom prst="rect">
            <a:avLst/>
          </a:prstGeom>
          <a:noFill/>
          <a:ln>
            <a:solidFill>
              <a:schemeClr val="tx1">
                <a:lumMod val="95000"/>
                <a:lumOff val="5000"/>
              </a:schemeClr>
            </a:solidFill>
          </a:ln>
        </p:spPr>
        <p:txBody>
          <a:bodyPr wrap="none" rtlCol="0">
            <a:spAutoFit/>
          </a:bodyPr>
          <a:lstStyle/>
          <a:p>
            <a:pPr algn="ctr"/>
            <a:r>
              <a:rPr lang="en-US" dirty="0">
                <a:latin typeface="Aharoni" panose="02010803020104030203" pitchFamily="2" charset="-79"/>
                <a:cs typeface="Aharoni" panose="02010803020104030203" pitchFamily="2" charset="-79"/>
              </a:rPr>
              <a:t>DEQUEUE ALL</a:t>
            </a:r>
            <a:endParaRPr lang="en-US" b="1" dirty="0">
              <a:latin typeface="Aharoni" panose="02010803020104030203" pitchFamily="2" charset="-79"/>
              <a:cs typeface="Aharoni" panose="02010803020104030203" pitchFamily="2" charset="-79"/>
            </a:endParaRPr>
          </a:p>
        </p:txBody>
      </p:sp>
      <p:pic>
        <p:nvPicPr>
          <p:cNvPr id="28" name="Picture 27">
            <a:extLst>
              <a:ext uri="{FF2B5EF4-FFF2-40B4-BE49-F238E27FC236}">
                <a16:creationId xmlns:a16="http://schemas.microsoft.com/office/drawing/2014/main" id="{FAA751E2-D2C4-491E-978C-46BD89B9FB73}"/>
              </a:ext>
            </a:extLst>
          </p:cNvPr>
          <p:cNvPicPr>
            <a:picLocks noChangeAspect="1"/>
          </p:cNvPicPr>
          <p:nvPr/>
        </p:nvPicPr>
        <p:blipFill>
          <a:blip r:embed="rId4"/>
          <a:stretch>
            <a:fillRect/>
          </a:stretch>
        </p:blipFill>
        <p:spPr>
          <a:xfrm>
            <a:off x="6455619" y="1099082"/>
            <a:ext cx="3643872" cy="1094631"/>
          </a:xfrm>
          <a:prstGeom prst="rect">
            <a:avLst/>
          </a:prstGeom>
        </p:spPr>
      </p:pic>
      <p:sp>
        <p:nvSpPr>
          <p:cNvPr id="29" name="TextBox 28">
            <a:extLst>
              <a:ext uri="{FF2B5EF4-FFF2-40B4-BE49-F238E27FC236}">
                <a16:creationId xmlns:a16="http://schemas.microsoft.com/office/drawing/2014/main" id="{1FEDD7E5-C49D-4362-8630-5AD66537F300}"/>
              </a:ext>
            </a:extLst>
          </p:cNvPr>
          <p:cNvSpPr txBox="1"/>
          <p:nvPr/>
        </p:nvSpPr>
        <p:spPr>
          <a:xfrm>
            <a:off x="6455619" y="680410"/>
            <a:ext cx="1927131" cy="338554"/>
          </a:xfrm>
          <a:prstGeom prst="rect">
            <a:avLst/>
          </a:prstGeom>
          <a:noFill/>
          <a:ln>
            <a:solidFill>
              <a:schemeClr val="tx1">
                <a:lumMod val="95000"/>
                <a:lumOff val="5000"/>
              </a:schemeClr>
            </a:solidFill>
          </a:ln>
        </p:spPr>
        <p:txBody>
          <a:bodyPr wrap="none" rtlCol="0">
            <a:spAutoFit/>
          </a:bodyPr>
          <a:lstStyle/>
          <a:p>
            <a:r>
              <a:rPr lang="en-US" sz="1600" b="1" dirty="0">
                <a:latin typeface="Aharoni" panose="02010803020104030203" pitchFamily="2" charset="-79"/>
                <a:cs typeface="Aharoni" panose="02010803020104030203" pitchFamily="2" charset="-79"/>
              </a:rPr>
              <a:t>RECEIPT CODE FILE</a:t>
            </a:r>
          </a:p>
        </p:txBody>
      </p:sp>
      <p:pic>
        <p:nvPicPr>
          <p:cNvPr id="31" name="Picture 30">
            <a:extLst>
              <a:ext uri="{FF2B5EF4-FFF2-40B4-BE49-F238E27FC236}">
                <a16:creationId xmlns:a16="http://schemas.microsoft.com/office/drawing/2014/main" id="{569AF3E2-B5A6-431D-AC7F-9613B4269A4B}"/>
              </a:ext>
            </a:extLst>
          </p:cNvPr>
          <p:cNvPicPr>
            <a:picLocks noChangeAspect="1"/>
          </p:cNvPicPr>
          <p:nvPr/>
        </p:nvPicPr>
        <p:blipFill>
          <a:blip r:embed="rId5"/>
          <a:stretch>
            <a:fillRect/>
          </a:stretch>
        </p:blipFill>
        <p:spPr>
          <a:xfrm>
            <a:off x="6455619" y="2823100"/>
            <a:ext cx="3659187" cy="1944208"/>
          </a:xfrm>
          <a:prstGeom prst="rect">
            <a:avLst/>
          </a:prstGeom>
        </p:spPr>
      </p:pic>
      <p:sp>
        <p:nvSpPr>
          <p:cNvPr id="32" name="TextBox 31">
            <a:extLst>
              <a:ext uri="{FF2B5EF4-FFF2-40B4-BE49-F238E27FC236}">
                <a16:creationId xmlns:a16="http://schemas.microsoft.com/office/drawing/2014/main" id="{9BBC0BE9-DE4B-48D8-9F1A-D6A4970F5033}"/>
              </a:ext>
            </a:extLst>
          </p:cNvPr>
          <p:cNvSpPr txBox="1"/>
          <p:nvPr/>
        </p:nvSpPr>
        <p:spPr>
          <a:xfrm>
            <a:off x="6455619" y="2423004"/>
            <a:ext cx="2061783" cy="338554"/>
          </a:xfrm>
          <a:prstGeom prst="rect">
            <a:avLst/>
          </a:prstGeom>
          <a:noFill/>
          <a:ln>
            <a:solidFill>
              <a:schemeClr val="tx1">
                <a:lumMod val="95000"/>
                <a:lumOff val="5000"/>
              </a:schemeClr>
            </a:solidFill>
          </a:ln>
        </p:spPr>
        <p:txBody>
          <a:bodyPr wrap="none" rtlCol="0">
            <a:spAutoFit/>
          </a:bodyPr>
          <a:lstStyle/>
          <a:p>
            <a:r>
              <a:rPr lang="en-US" sz="1600" b="1" dirty="0">
                <a:latin typeface="Aharoni" panose="02010803020104030203" pitchFamily="2" charset="-79"/>
                <a:cs typeface="Aharoni" panose="02010803020104030203" pitchFamily="2" charset="-79"/>
              </a:rPr>
              <a:t>ORDER RECEIPT FILE</a:t>
            </a:r>
          </a:p>
        </p:txBody>
      </p:sp>
      <p:pic>
        <p:nvPicPr>
          <p:cNvPr id="35" name="Picture 34">
            <a:extLst>
              <a:ext uri="{FF2B5EF4-FFF2-40B4-BE49-F238E27FC236}">
                <a16:creationId xmlns:a16="http://schemas.microsoft.com/office/drawing/2014/main" id="{55DEA37D-E7FE-48D1-A97F-5A999F6F2A31}"/>
              </a:ext>
            </a:extLst>
          </p:cNvPr>
          <p:cNvPicPr>
            <a:picLocks noChangeAspect="1"/>
          </p:cNvPicPr>
          <p:nvPr/>
        </p:nvPicPr>
        <p:blipFill>
          <a:blip r:embed="rId6"/>
          <a:stretch>
            <a:fillRect/>
          </a:stretch>
        </p:blipFill>
        <p:spPr>
          <a:xfrm>
            <a:off x="6455619" y="5426441"/>
            <a:ext cx="4956266" cy="1066722"/>
          </a:xfrm>
          <a:prstGeom prst="rect">
            <a:avLst/>
          </a:prstGeom>
        </p:spPr>
      </p:pic>
      <p:sp>
        <p:nvSpPr>
          <p:cNvPr id="36" name="TextBox 35">
            <a:extLst>
              <a:ext uri="{FF2B5EF4-FFF2-40B4-BE49-F238E27FC236}">
                <a16:creationId xmlns:a16="http://schemas.microsoft.com/office/drawing/2014/main" id="{6C7F6416-8435-414F-A043-6BAF5F9089BA}"/>
              </a:ext>
            </a:extLst>
          </p:cNvPr>
          <p:cNvSpPr txBox="1"/>
          <p:nvPr/>
        </p:nvSpPr>
        <p:spPr>
          <a:xfrm>
            <a:off x="6455619" y="4969669"/>
            <a:ext cx="2563522" cy="369332"/>
          </a:xfrm>
          <a:prstGeom prst="rect">
            <a:avLst/>
          </a:prstGeom>
          <a:noFill/>
          <a:ln>
            <a:solidFill>
              <a:schemeClr val="tx1">
                <a:lumMod val="95000"/>
                <a:lumOff val="5000"/>
              </a:schemeClr>
            </a:solidFill>
          </a:ln>
        </p:spPr>
        <p:txBody>
          <a:bodyPr wrap="none" rtlCol="0">
            <a:spAutoFit/>
          </a:bodyPr>
          <a:lstStyle/>
          <a:p>
            <a:r>
              <a:rPr lang="en-US" b="1" dirty="0">
                <a:latin typeface="Aharoni" panose="02010803020104030203" pitchFamily="2" charset="-79"/>
                <a:cs typeface="Aharoni" panose="02010803020104030203" pitchFamily="2" charset="-79"/>
              </a:rPr>
              <a:t>HISTORY ORDERS FILE</a:t>
            </a:r>
          </a:p>
        </p:txBody>
      </p:sp>
      <p:cxnSp>
        <p:nvCxnSpPr>
          <p:cNvPr id="40" name="Straight Arrow Connector 39">
            <a:extLst>
              <a:ext uri="{FF2B5EF4-FFF2-40B4-BE49-F238E27FC236}">
                <a16:creationId xmlns:a16="http://schemas.microsoft.com/office/drawing/2014/main" id="{A2FF4A6E-B744-4F40-8A51-AEE86A420D08}"/>
              </a:ext>
            </a:extLst>
          </p:cNvPr>
          <p:cNvCxnSpPr>
            <a:cxnSpLocks/>
            <a:stCxn id="2" idx="3"/>
            <a:endCxn id="28" idx="1"/>
          </p:cNvCxnSpPr>
          <p:nvPr/>
        </p:nvCxnSpPr>
        <p:spPr>
          <a:xfrm flipV="1">
            <a:off x="3887370" y="1646398"/>
            <a:ext cx="2568249" cy="865052"/>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097ACDDE-BF03-42B8-8600-703EED4BEE97}"/>
              </a:ext>
            </a:extLst>
          </p:cNvPr>
          <p:cNvCxnSpPr>
            <a:cxnSpLocks/>
            <a:stCxn id="2" idx="3"/>
            <a:endCxn id="31" idx="1"/>
          </p:cNvCxnSpPr>
          <p:nvPr/>
        </p:nvCxnSpPr>
        <p:spPr>
          <a:xfrm>
            <a:off x="3887370" y="2511450"/>
            <a:ext cx="2568249" cy="128375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51F21FEA-2B81-45B0-8114-80ADA16BFC91}"/>
              </a:ext>
            </a:extLst>
          </p:cNvPr>
          <p:cNvCxnSpPr>
            <a:cxnSpLocks/>
            <a:stCxn id="2" idx="3"/>
            <a:endCxn id="35" idx="1"/>
          </p:cNvCxnSpPr>
          <p:nvPr/>
        </p:nvCxnSpPr>
        <p:spPr>
          <a:xfrm>
            <a:off x="3887370" y="2511450"/>
            <a:ext cx="2568249" cy="3448352"/>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50" name="TextBox 49">
            <a:extLst>
              <a:ext uri="{FF2B5EF4-FFF2-40B4-BE49-F238E27FC236}">
                <a16:creationId xmlns:a16="http://schemas.microsoft.com/office/drawing/2014/main" id="{9E51AF36-C0C8-4479-8AFE-274CA601B9A0}"/>
              </a:ext>
            </a:extLst>
          </p:cNvPr>
          <p:cNvSpPr txBox="1"/>
          <p:nvPr/>
        </p:nvSpPr>
        <p:spPr>
          <a:xfrm>
            <a:off x="2332661" y="2258844"/>
            <a:ext cx="614032" cy="276999"/>
          </a:xfrm>
          <a:prstGeom prst="rect">
            <a:avLst/>
          </a:prstGeom>
          <a:noFill/>
        </p:spPr>
        <p:txBody>
          <a:bodyPr wrap="square" rtlCol="0">
            <a:spAutoFit/>
          </a:bodyPr>
          <a:lstStyle/>
          <a:p>
            <a:r>
              <a:rPr lang="en-US" sz="1200" dirty="0"/>
              <a:t>FRONT</a:t>
            </a:r>
            <a:endParaRPr lang="en-US" sz="1200" b="1" dirty="0"/>
          </a:p>
        </p:txBody>
      </p:sp>
      <p:sp>
        <p:nvSpPr>
          <p:cNvPr id="51" name="TextBox 50">
            <a:extLst>
              <a:ext uri="{FF2B5EF4-FFF2-40B4-BE49-F238E27FC236}">
                <a16:creationId xmlns:a16="http://schemas.microsoft.com/office/drawing/2014/main" id="{3017FCBC-8FFD-47A2-9F26-53F139BA9151}"/>
              </a:ext>
            </a:extLst>
          </p:cNvPr>
          <p:cNvSpPr txBox="1"/>
          <p:nvPr/>
        </p:nvSpPr>
        <p:spPr>
          <a:xfrm>
            <a:off x="2332661" y="3947840"/>
            <a:ext cx="560409" cy="276999"/>
          </a:xfrm>
          <a:prstGeom prst="rect">
            <a:avLst/>
          </a:prstGeom>
          <a:noFill/>
        </p:spPr>
        <p:txBody>
          <a:bodyPr wrap="square" rtlCol="0">
            <a:spAutoFit/>
          </a:bodyPr>
          <a:lstStyle/>
          <a:p>
            <a:r>
              <a:rPr lang="en-US" sz="1200" dirty="0"/>
              <a:t>REAR</a:t>
            </a:r>
            <a:endParaRPr lang="en-US" sz="1200" b="1" dirty="0"/>
          </a:p>
        </p:txBody>
      </p:sp>
      <p:pic>
        <p:nvPicPr>
          <p:cNvPr id="53" name="Picture 52">
            <a:extLst>
              <a:ext uri="{FF2B5EF4-FFF2-40B4-BE49-F238E27FC236}">
                <a16:creationId xmlns:a16="http://schemas.microsoft.com/office/drawing/2014/main" id="{9F76D449-8C1C-4B74-9190-6F4EFBD4BD76}"/>
              </a:ext>
            </a:extLst>
          </p:cNvPr>
          <p:cNvPicPr>
            <a:picLocks noChangeAspect="1"/>
          </p:cNvPicPr>
          <p:nvPr/>
        </p:nvPicPr>
        <p:blipFill rotWithShape="1">
          <a:blip r:embed="rId7"/>
          <a:srcRect l="2771" t="25908" r="134" b="-1"/>
          <a:stretch/>
        </p:blipFill>
        <p:spPr>
          <a:xfrm>
            <a:off x="1447620" y="6473738"/>
            <a:ext cx="1859175" cy="268218"/>
          </a:xfrm>
          <a:prstGeom prst="rect">
            <a:avLst/>
          </a:prstGeom>
        </p:spPr>
      </p:pic>
      <p:cxnSp>
        <p:nvCxnSpPr>
          <p:cNvPr id="37" name="Straight Arrow Connector 36">
            <a:extLst>
              <a:ext uri="{FF2B5EF4-FFF2-40B4-BE49-F238E27FC236}">
                <a16:creationId xmlns:a16="http://schemas.microsoft.com/office/drawing/2014/main" id="{12F4E8F0-4495-48A5-8392-2735D50D099D}"/>
              </a:ext>
            </a:extLst>
          </p:cNvPr>
          <p:cNvCxnSpPr>
            <a:cxnSpLocks/>
            <a:stCxn id="3" idx="0"/>
            <a:endCxn id="2" idx="2"/>
          </p:cNvCxnSpPr>
          <p:nvPr/>
        </p:nvCxnSpPr>
        <p:spPr>
          <a:xfrm flipV="1">
            <a:off x="3390221" y="2742269"/>
            <a:ext cx="0" cy="302042"/>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23780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207931-858E-4FC0-9780-608BB7549DBE}"/>
              </a:ext>
            </a:extLst>
          </p:cNvPr>
          <p:cNvSpPr>
            <a:spLocks noGrp="1"/>
          </p:cNvSpPr>
          <p:nvPr>
            <p:ph type="title"/>
          </p:nvPr>
        </p:nvSpPr>
        <p:spPr>
          <a:xfrm>
            <a:off x="838200" y="1890986"/>
            <a:ext cx="10515600" cy="1592441"/>
          </a:xfrm>
        </p:spPr>
        <p:txBody>
          <a:bodyPr>
            <a:noAutofit/>
          </a:bodyPr>
          <a:lstStyle/>
          <a:p>
            <a:pPr algn="ctr"/>
            <a:r>
              <a:rPr lang="en-PH" sz="3600" dirty="0">
                <a:latin typeface="Jellee Roman" panose="00000500000000000000" pitchFamily="50" charset="0"/>
              </a:rPr>
              <a:t>Submitted By:</a:t>
            </a:r>
            <a:br>
              <a:rPr lang="en-PH" sz="3600" dirty="0">
                <a:latin typeface="Jellee Roman" panose="00000500000000000000" pitchFamily="50" charset="0"/>
              </a:rPr>
            </a:br>
            <a:br>
              <a:rPr lang="en-PH" sz="3600" dirty="0">
                <a:latin typeface="Jellee Roman" panose="00000500000000000000" pitchFamily="50" charset="0"/>
              </a:rPr>
            </a:br>
            <a:r>
              <a:rPr lang="en-PH" sz="3600" dirty="0">
                <a:solidFill>
                  <a:srgbClr val="E5173F"/>
                </a:solidFill>
                <a:latin typeface="Jellee Roman" panose="00000500000000000000" pitchFamily="50" charset="0"/>
              </a:rPr>
              <a:t>Aranda</a:t>
            </a:r>
            <a:r>
              <a:rPr lang="en-PH" sz="3600" dirty="0">
                <a:latin typeface="Jellee Roman" panose="00000500000000000000" pitchFamily="50" charset="0"/>
              </a:rPr>
              <a:t>, Charles Tristan</a:t>
            </a:r>
            <a:br>
              <a:rPr lang="en-PH" sz="3600" dirty="0">
                <a:latin typeface="Jellee Roman" panose="00000500000000000000" pitchFamily="50" charset="0"/>
              </a:rPr>
            </a:br>
            <a:r>
              <a:rPr lang="en-US" sz="3600" dirty="0">
                <a:solidFill>
                  <a:srgbClr val="E5173F"/>
                </a:solidFill>
                <a:latin typeface="Jellee Roman" panose="00000500000000000000" pitchFamily="50" charset="0"/>
              </a:rPr>
              <a:t>De Vera</a:t>
            </a:r>
            <a:r>
              <a:rPr lang="en-US" sz="3600" dirty="0">
                <a:latin typeface="Jellee Roman" panose="00000500000000000000" pitchFamily="50" charset="0"/>
              </a:rPr>
              <a:t>, George Vincent</a:t>
            </a:r>
            <a:br>
              <a:rPr lang="en-US" sz="3600" dirty="0">
                <a:latin typeface="Jellee Roman" panose="00000500000000000000" pitchFamily="50" charset="0"/>
              </a:rPr>
            </a:br>
            <a:r>
              <a:rPr lang="en-US" sz="3600" dirty="0">
                <a:solidFill>
                  <a:srgbClr val="E5153D"/>
                </a:solidFill>
                <a:latin typeface="Jellee Roman" panose="00000500000000000000" pitchFamily="50" charset="0"/>
              </a:rPr>
              <a:t>Miclat</a:t>
            </a:r>
            <a:r>
              <a:rPr lang="en-US" sz="3600" dirty="0">
                <a:latin typeface="Jellee Roman" panose="00000500000000000000" pitchFamily="50" charset="0"/>
              </a:rPr>
              <a:t>, Mhark Angelo C.</a:t>
            </a:r>
            <a:br>
              <a:rPr lang="en-US" sz="3600" dirty="0">
                <a:latin typeface="Jellee Roman" panose="00000500000000000000" pitchFamily="50" charset="0"/>
              </a:rPr>
            </a:br>
            <a:r>
              <a:rPr lang="en-US" sz="3600" dirty="0" err="1">
                <a:solidFill>
                  <a:srgbClr val="E5153D"/>
                </a:solidFill>
                <a:latin typeface="Jellee Roman" panose="00000500000000000000" pitchFamily="50" charset="0"/>
              </a:rPr>
              <a:t>Rebanal</a:t>
            </a:r>
            <a:r>
              <a:rPr lang="en-US" sz="3600" dirty="0">
                <a:solidFill>
                  <a:srgbClr val="E5153D"/>
                </a:solidFill>
                <a:latin typeface="Jellee Roman" panose="00000500000000000000" pitchFamily="50" charset="0"/>
              </a:rPr>
              <a:t>, </a:t>
            </a:r>
            <a:r>
              <a:rPr lang="en-US" sz="3600" dirty="0">
                <a:solidFill>
                  <a:srgbClr val="000000"/>
                </a:solidFill>
                <a:latin typeface="Jellee Roman" panose="00000500000000000000" pitchFamily="50" charset="0"/>
              </a:rPr>
              <a:t>Wyn Christian</a:t>
            </a:r>
            <a:br>
              <a:rPr lang="en-US" sz="3600" dirty="0">
                <a:solidFill>
                  <a:srgbClr val="E5153D"/>
                </a:solidFill>
                <a:latin typeface="Jellee Roman" panose="00000500000000000000" pitchFamily="50" charset="0"/>
              </a:rPr>
            </a:br>
            <a:r>
              <a:rPr lang="en-US" sz="3600" dirty="0" err="1">
                <a:solidFill>
                  <a:srgbClr val="E5153D"/>
                </a:solidFill>
                <a:latin typeface="Jellee Roman" panose="00000500000000000000" pitchFamily="50" charset="0"/>
              </a:rPr>
              <a:t>Sedutan</a:t>
            </a:r>
            <a:r>
              <a:rPr lang="en-US" sz="3600" dirty="0">
                <a:latin typeface="Jellee Roman" panose="00000500000000000000" pitchFamily="50" charset="0"/>
              </a:rPr>
              <a:t>, Lance </a:t>
            </a:r>
            <a:r>
              <a:rPr lang="en-US" sz="3600" dirty="0" err="1">
                <a:latin typeface="Jellee Roman" panose="00000500000000000000" pitchFamily="50" charset="0"/>
              </a:rPr>
              <a:t>Lurance</a:t>
            </a:r>
            <a:br>
              <a:rPr lang="en-US" sz="3600" dirty="0">
                <a:latin typeface="Jellee Roman" panose="00000500000000000000" pitchFamily="50" charset="0"/>
              </a:rPr>
            </a:br>
            <a:r>
              <a:rPr lang="en-US" sz="3600" dirty="0">
                <a:solidFill>
                  <a:srgbClr val="E5173F"/>
                </a:solidFill>
                <a:latin typeface="Jellee Roman" panose="00000500000000000000" pitchFamily="50" charset="0"/>
              </a:rPr>
              <a:t>Zuniga</a:t>
            </a:r>
            <a:r>
              <a:rPr lang="en-US" sz="3600" dirty="0">
                <a:latin typeface="Jellee Roman" panose="00000500000000000000" pitchFamily="50" charset="0"/>
              </a:rPr>
              <a:t>, Enrico Paul</a:t>
            </a:r>
            <a:endParaRPr lang="en-PH" sz="2400" spc="600" dirty="0">
              <a:solidFill>
                <a:srgbClr val="E5153D"/>
              </a:solidFill>
              <a:latin typeface="Jellee Roman" panose="00000500000000000000" pitchFamily="50" charset="0"/>
            </a:endParaRPr>
          </a:p>
        </p:txBody>
      </p:sp>
      <p:pic>
        <p:nvPicPr>
          <p:cNvPr id="3" name="Picture 2" descr="Logo&#10;&#10;Description automatically generated">
            <a:extLst>
              <a:ext uri="{FF2B5EF4-FFF2-40B4-BE49-F238E27FC236}">
                <a16:creationId xmlns:a16="http://schemas.microsoft.com/office/drawing/2014/main" id="{9F926A7C-E00F-4F8A-B876-742E571AEAE2}"/>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a:off x="180644" y="6381756"/>
            <a:ext cx="1581231" cy="1680058"/>
          </a:xfrm>
          <a:prstGeom prst="rect">
            <a:avLst/>
          </a:prstGeom>
        </p:spPr>
      </p:pic>
      <p:pic>
        <p:nvPicPr>
          <p:cNvPr id="5" name="Picture 4" descr="Logo&#10;&#10;Description automatically generated">
            <a:extLst>
              <a:ext uri="{FF2B5EF4-FFF2-40B4-BE49-F238E27FC236}">
                <a16:creationId xmlns:a16="http://schemas.microsoft.com/office/drawing/2014/main" id="{6095EF04-9C95-43C4-9F4C-DD80FF218712}"/>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rot="838993">
            <a:off x="1508141" y="4942132"/>
            <a:ext cx="2287149" cy="2430096"/>
          </a:xfrm>
          <a:prstGeom prst="rect">
            <a:avLst/>
          </a:prstGeom>
        </p:spPr>
      </p:pic>
      <p:pic>
        <p:nvPicPr>
          <p:cNvPr id="6" name="Picture 5" descr="Logo&#10;&#10;Description automatically generated">
            <a:extLst>
              <a:ext uri="{FF2B5EF4-FFF2-40B4-BE49-F238E27FC236}">
                <a16:creationId xmlns:a16="http://schemas.microsoft.com/office/drawing/2014/main" id="{4FD82744-30BD-4BCC-B2FD-2C345463A052}"/>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rot="20049354">
            <a:off x="136862" y="4970660"/>
            <a:ext cx="1159846" cy="1232337"/>
          </a:xfrm>
          <a:prstGeom prst="rect">
            <a:avLst/>
          </a:prstGeom>
        </p:spPr>
      </p:pic>
      <p:pic>
        <p:nvPicPr>
          <p:cNvPr id="7" name="Picture 6" descr="Logo&#10;&#10;Description automatically generated">
            <a:extLst>
              <a:ext uri="{FF2B5EF4-FFF2-40B4-BE49-F238E27FC236}">
                <a16:creationId xmlns:a16="http://schemas.microsoft.com/office/drawing/2014/main" id="{6A3FAECE-2B01-4609-A68B-C361FB5ADED1}"/>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rot="20793807">
            <a:off x="3713528" y="6325792"/>
            <a:ext cx="1501835" cy="1595699"/>
          </a:xfrm>
          <a:prstGeom prst="rect">
            <a:avLst/>
          </a:prstGeom>
        </p:spPr>
      </p:pic>
      <p:pic>
        <p:nvPicPr>
          <p:cNvPr id="8" name="Picture 7" descr="Logo&#10;&#10;Description automatically generated">
            <a:extLst>
              <a:ext uri="{FF2B5EF4-FFF2-40B4-BE49-F238E27FC236}">
                <a16:creationId xmlns:a16="http://schemas.microsoft.com/office/drawing/2014/main" id="{785F8C6F-7424-4316-A5A3-9A9079943191}"/>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rot="2517955">
            <a:off x="7538577" y="6400897"/>
            <a:ext cx="1280341" cy="1360363"/>
          </a:xfrm>
          <a:prstGeom prst="rect">
            <a:avLst/>
          </a:prstGeom>
        </p:spPr>
      </p:pic>
      <p:pic>
        <p:nvPicPr>
          <p:cNvPr id="9" name="Picture 8" descr="Logo&#10;&#10;Description automatically generated">
            <a:extLst>
              <a:ext uri="{FF2B5EF4-FFF2-40B4-BE49-F238E27FC236}">
                <a16:creationId xmlns:a16="http://schemas.microsoft.com/office/drawing/2014/main" id="{373F7310-E88D-46FB-A067-A83725D05802}"/>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rot="838993">
            <a:off x="5297289" y="5644228"/>
            <a:ext cx="2287149" cy="2430096"/>
          </a:xfrm>
          <a:prstGeom prst="rect">
            <a:avLst/>
          </a:prstGeom>
        </p:spPr>
      </p:pic>
      <p:pic>
        <p:nvPicPr>
          <p:cNvPr id="10" name="Picture 9" descr="Logo&#10;&#10;Description automatically generated">
            <a:extLst>
              <a:ext uri="{FF2B5EF4-FFF2-40B4-BE49-F238E27FC236}">
                <a16:creationId xmlns:a16="http://schemas.microsoft.com/office/drawing/2014/main" id="{717F1367-5132-412A-ACB8-66DF9B246812}"/>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rot="20049354">
            <a:off x="4077237" y="5048337"/>
            <a:ext cx="1159846" cy="1232337"/>
          </a:xfrm>
          <a:prstGeom prst="rect">
            <a:avLst/>
          </a:prstGeom>
        </p:spPr>
      </p:pic>
      <p:pic>
        <p:nvPicPr>
          <p:cNvPr id="11" name="Picture 10" descr="Logo&#10;&#10;Description automatically generated">
            <a:extLst>
              <a:ext uri="{FF2B5EF4-FFF2-40B4-BE49-F238E27FC236}">
                <a16:creationId xmlns:a16="http://schemas.microsoft.com/office/drawing/2014/main" id="{EC5621BD-5E71-4188-9544-3731CDE89601}"/>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rot="854864">
            <a:off x="7018001" y="4871328"/>
            <a:ext cx="1501835" cy="1595699"/>
          </a:xfrm>
          <a:prstGeom prst="rect">
            <a:avLst/>
          </a:prstGeom>
        </p:spPr>
      </p:pic>
      <p:pic>
        <p:nvPicPr>
          <p:cNvPr id="13" name="Picture 12" descr="Logo&#10;&#10;Description automatically generated">
            <a:extLst>
              <a:ext uri="{FF2B5EF4-FFF2-40B4-BE49-F238E27FC236}">
                <a16:creationId xmlns:a16="http://schemas.microsoft.com/office/drawing/2014/main" id="{04BAFCA2-0257-4AB7-8FA7-5B4FADA5D469}"/>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rot="2517955">
            <a:off x="10748466" y="6741254"/>
            <a:ext cx="1130219" cy="1200857"/>
          </a:xfrm>
          <a:prstGeom prst="rect">
            <a:avLst/>
          </a:prstGeom>
        </p:spPr>
      </p:pic>
      <p:pic>
        <p:nvPicPr>
          <p:cNvPr id="14" name="Picture 13" descr="Logo&#10;&#10;Description automatically generated">
            <a:extLst>
              <a:ext uri="{FF2B5EF4-FFF2-40B4-BE49-F238E27FC236}">
                <a16:creationId xmlns:a16="http://schemas.microsoft.com/office/drawing/2014/main" id="{5F32161F-F5C6-4374-96C9-74B97755614B}"/>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rot="838993">
            <a:off x="8646465" y="5139239"/>
            <a:ext cx="2287149" cy="2430096"/>
          </a:xfrm>
          <a:prstGeom prst="rect">
            <a:avLst/>
          </a:prstGeom>
        </p:spPr>
      </p:pic>
      <p:pic>
        <p:nvPicPr>
          <p:cNvPr id="16" name="Picture 15" descr="Logo&#10;&#10;Description automatically generated">
            <a:extLst>
              <a:ext uri="{FF2B5EF4-FFF2-40B4-BE49-F238E27FC236}">
                <a16:creationId xmlns:a16="http://schemas.microsoft.com/office/drawing/2014/main" id="{14BFBBE4-847B-490B-8CFF-6115AF348207}"/>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rot="2870532">
            <a:off x="10734840" y="5005360"/>
            <a:ext cx="1501835" cy="1595699"/>
          </a:xfrm>
          <a:prstGeom prst="rect">
            <a:avLst/>
          </a:prstGeom>
        </p:spPr>
      </p:pic>
    </p:spTree>
    <p:extLst>
      <p:ext uri="{BB962C8B-B14F-4D97-AF65-F5344CB8AC3E}">
        <p14:creationId xmlns:p14="http://schemas.microsoft.com/office/powerpoint/2010/main" val="2478333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1A87FD-B1AC-40ED-8177-4D64A68A3235}"/>
              </a:ext>
            </a:extLst>
          </p:cNvPr>
          <p:cNvSpPr>
            <a:spLocks noGrp="1"/>
          </p:cNvSpPr>
          <p:nvPr>
            <p:ph type="ctrTitle"/>
          </p:nvPr>
        </p:nvSpPr>
        <p:spPr>
          <a:xfrm>
            <a:off x="1524000" y="502429"/>
            <a:ext cx="9144000" cy="1093895"/>
          </a:xfrm>
        </p:spPr>
        <p:txBody>
          <a:bodyPr>
            <a:normAutofit/>
          </a:bodyPr>
          <a:lstStyle/>
          <a:p>
            <a:pPr algn="ctr"/>
            <a:r>
              <a:rPr lang="en-PH" dirty="0">
                <a:solidFill>
                  <a:schemeClr val="tx1">
                    <a:lumMod val="95000"/>
                    <a:lumOff val="5000"/>
                  </a:schemeClr>
                </a:solidFill>
                <a:latin typeface="Jellee Roman" panose="00000500000000000000" pitchFamily="50" charset="0"/>
              </a:rPr>
              <a:t>The </a:t>
            </a:r>
            <a:r>
              <a:rPr lang="en-PH" dirty="0">
                <a:solidFill>
                  <a:srgbClr val="FF0000"/>
                </a:solidFill>
                <a:latin typeface="Jellee Roman" panose="00000500000000000000" pitchFamily="50" charset="0"/>
              </a:rPr>
              <a:t>Project</a:t>
            </a:r>
            <a:endParaRPr lang="en-PH" sz="6000" dirty="0">
              <a:latin typeface="Jellee Roman" panose="00000500000000000000" pitchFamily="50" charset="0"/>
            </a:endParaRPr>
          </a:p>
        </p:txBody>
      </p:sp>
      <p:sp>
        <p:nvSpPr>
          <p:cNvPr id="7" name="Subtitle 6">
            <a:extLst>
              <a:ext uri="{FF2B5EF4-FFF2-40B4-BE49-F238E27FC236}">
                <a16:creationId xmlns:a16="http://schemas.microsoft.com/office/drawing/2014/main" id="{B5C70283-9047-438B-BBFD-D3CB5AD10345}"/>
              </a:ext>
            </a:extLst>
          </p:cNvPr>
          <p:cNvSpPr>
            <a:spLocks noGrp="1"/>
          </p:cNvSpPr>
          <p:nvPr>
            <p:ph type="subTitle" idx="1"/>
          </p:nvPr>
        </p:nvSpPr>
        <p:spPr>
          <a:xfrm>
            <a:off x="1524000" y="1890793"/>
            <a:ext cx="9144000" cy="4184543"/>
          </a:xfrm>
        </p:spPr>
        <p:txBody>
          <a:bodyPr>
            <a:normAutofit fontScale="92500" lnSpcReduction="10000"/>
          </a:bodyPr>
          <a:lstStyle/>
          <a:p>
            <a:pPr algn="just"/>
            <a:r>
              <a:rPr lang="en-PH" sz="2800" dirty="0"/>
              <a:t>	Complexities never left the embrace of technology, that is why several simplifications of interaction existed—to provide alleviation to both customer and enterprise owner. We made it easier and convenient simultaneously.</a:t>
            </a:r>
          </a:p>
          <a:p>
            <a:pPr algn="just"/>
            <a:endParaRPr lang="en-PH" sz="2800" dirty="0"/>
          </a:p>
          <a:p>
            <a:pPr algn="just"/>
            <a:r>
              <a:rPr lang="en-PH" sz="2800" dirty="0"/>
              <a:t>Given the rise of emerging technologies, complexity of work and interaction is inevitable. In this project, we aim to let  ease of access impale the impenetrable complexities of technology. Thus providing reduced time of interaction, a better supervision of transactions (History of Orders, Order Management, etc.) and convenience to both parties of the system. </a:t>
            </a:r>
          </a:p>
          <a:p>
            <a:pPr algn="just"/>
            <a:endParaRPr lang="en-PH" sz="2800" dirty="0"/>
          </a:p>
          <a:p>
            <a:pPr algn="just"/>
            <a:endParaRPr lang="en-PH" sz="2800" dirty="0"/>
          </a:p>
        </p:txBody>
      </p:sp>
    </p:spTree>
    <p:extLst>
      <p:ext uri="{BB962C8B-B14F-4D97-AF65-F5344CB8AC3E}">
        <p14:creationId xmlns:p14="http://schemas.microsoft.com/office/powerpoint/2010/main" val="2102628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1A87FD-B1AC-40ED-8177-4D64A68A3235}"/>
              </a:ext>
            </a:extLst>
          </p:cNvPr>
          <p:cNvSpPr>
            <a:spLocks noGrp="1"/>
          </p:cNvSpPr>
          <p:nvPr>
            <p:ph type="ctrTitle"/>
          </p:nvPr>
        </p:nvSpPr>
        <p:spPr>
          <a:xfrm>
            <a:off x="1524000" y="502429"/>
            <a:ext cx="9144000" cy="1093895"/>
          </a:xfrm>
        </p:spPr>
        <p:txBody>
          <a:bodyPr>
            <a:normAutofit/>
          </a:bodyPr>
          <a:lstStyle/>
          <a:p>
            <a:pPr algn="ctr"/>
            <a:r>
              <a:rPr lang="en-PH" sz="6000" dirty="0">
                <a:solidFill>
                  <a:srgbClr val="FF0000"/>
                </a:solidFill>
                <a:latin typeface="Jellee Roman" panose="00000500000000000000" pitchFamily="50" charset="0"/>
              </a:rPr>
              <a:t>Object</a:t>
            </a:r>
            <a:r>
              <a:rPr lang="en-PH" sz="6000" dirty="0">
                <a:latin typeface="Jellee Roman" panose="00000500000000000000" pitchFamily="50" charset="0"/>
              </a:rPr>
              <a:t>ives</a:t>
            </a:r>
          </a:p>
        </p:txBody>
      </p:sp>
      <p:sp>
        <p:nvSpPr>
          <p:cNvPr id="7" name="Subtitle 6">
            <a:extLst>
              <a:ext uri="{FF2B5EF4-FFF2-40B4-BE49-F238E27FC236}">
                <a16:creationId xmlns:a16="http://schemas.microsoft.com/office/drawing/2014/main" id="{B5C70283-9047-438B-BBFD-D3CB5AD10345}"/>
              </a:ext>
            </a:extLst>
          </p:cNvPr>
          <p:cNvSpPr>
            <a:spLocks noGrp="1"/>
          </p:cNvSpPr>
          <p:nvPr>
            <p:ph type="subTitle" idx="1"/>
          </p:nvPr>
        </p:nvSpPr>
        <p:spPr>
          <a:xfrm>
            <a:off x="1524000" y="1733213"/>
            <a:ext cx="9144000" cy="4280128"/>
          </a:xfrm>
        </p:spPr>
        <p:txBody>
          <a:bodyPr>
            <a:normAutofit fontScale="92500"/>
          </a:bodyPr>
          <a:lstStyle/>
          <a:p>
            <a:pPr algn="just"/>
            <a:r>
              <a:rPr lang="en-PH" dirty="0"/>
              <a:t>This project aims to alleviate existing Restaurant Systems to adapt with the continuous emergence of the fourth industrial revolution. Alongside innovation, this project strictly adheres to the real objective of technology—to provide ease of life in our existence—so that excellence is achieved through development. Thus, this project intends to:</a:t>
            </a:r>
          </a:p>
          <a:p>
            <a:pPr algn="just"/>
            <a:endParaRPr lang="en-PH" dirty="0"/>
          </a:p>
          <a:p>
            <a:pPr marL="342900" indent="-342900" algn="just">
              <a:buFont typeface="Arial" panose="020B0604020202020204" pitchFamily="34" charset="0"/>
              <a:buChar char="•"/>
            </a:pPr>
            <a:r>
              <a:rPr lang="en-PH" dirty="0"/>
              <a:t>Provide a fully-functional restaurant management system in adaptation to existing technologies to further rectify necessary developments.</a:t>
            </a:r>
          </a:p>
          <a:p>
            <a:pPr marL="342900" indent="-342900" algn="just">
              <a:buFont typeface="Arial" panose="020B0604020202020204" pitchFamily="34" charset="0"/>
              <a:buChar char="•"/>
            </a:pPr>
            <a:r>
              <a:rPr lang="en-PH" dirty="0"/>
              <a:t>Aptly introduce more user-friendly in various activities possible such as, record updating, maintenance, and searching. </a:t>
            </a:r>
          </a:p>
          <a:p>
            <a:pPr marL="342900" indent="-342900" algn="just">
              <a:buFont typeface="Arial" panose="020B0604020202020204" pitchFamily="34" charset="0"/>
              <a:buChar char="•"/>
            </a:pPr>
            <a:r>
              <a:rPr lang="en-PH" dirty="0"/>
              <a:t>Provide ease of access in securing order and reduce interaction time through one-stop-controls. </a:t>
            </a:r>
          </a:p>
          <a:p>
            <a:pPr algn="just"/>
            <a:endParaRPr lang="en-PH" sz="2800" dirty="0"/>
          </a:p>
          <a:p>
            <a:pPr algn="just"/>
            <a:endParaRPr lang="en-PH" sz="2800" dirty="0"/>
          </a:p>
          <a:p>
            <a:pPr algn="just"/>
            <a:endParaRPr lang="en-PH" sz="2800" dirty="0"/>
          </a:p>
        </p:txBody>
      </p:sp>
    </p:spTree>
    <p:extLst>
      <p:ext uri="{BB962C8B-B14F-4D97-AF65-F5344CB8AC3E}">
        <p14:creationId xmlns:p14="http://schemas.microsoft.com/office/powerpoint/2010/main" val="494209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207931-858E-4FC0-9780-608BB7549DBE}"/>
              </a:ext>
            </a:extLst>
          </p:cNvPr>
          <p:cNvSpPr>
            <a:spLocks noGrp="1"/>
          </p:cNvSpPr>
          <p:nvPr>
            <p:ph type="title"/>
          </p:nvPr>
        </p:nvSpPr>
        <p:spPr>
          <a:xfrm>
            <a:off x="797975" y="2727505"/>
            <a:ext cx="10515600" cy="1325563"/>
          </a:xfrm>
        </p:spPr>
        <p:txBody>
          <a:bodyPr>
            <a:normAutofit fontScale="90000"/>
          </a:bodyPr>
          <a:lstStyle/>
          <a:p>
            <a:pPr algn="ctr"/>
            <a:r>
              <a:rPr lang="en-PH" sz="6000" dirty="0">
                <a:latin typeface="Jellee Roman" panose="00000500000000000000" pitchFamily="50" charset="0"/>
              </a:rPr>
              <a:t>Flow of the</a:t>
            </a:r>
            <a:br>
              <a:rPr lang="en-PH" dirty="0">
                <a:latin typeface="Jellee Roman" panose="00000500000000000000" pitchFamily="50" charset="0"/>
              </a:rPr>
            </a:br>
            <a:r>
              <a:rPr lang="en-PH" sz="12800" spc="600" dirty="0">
                <a:solidFill>
                  <a:srgbClr val="E5153D"/>
                </a:solidFill>
                <a:latin typeface="Jellee Roman" panose="00000500000000000000" pitchFamily="50" charset="0"/>
              </a:rPr>
              <a:t>PROGRAM</a:t>
            </a:r>
            <a:endParaRPr lang="en-PH" spc="600" dirty="0">
              <a:solidFill>
                <a:srgbClr val="E5153D"/>
              </a:solidFill>
              <a:latin typeface="Jellee Roman" panose="00000500000000000000" pitchFamily="50" charset="0"/>
            </a:endParaRPr>
          </a:p>
        </p:txBody>
      </p:sp>
      <p:pic>
        <p:nvPicPr>
          <p:cNvPr id="3" name="Picture 2" descr="Logo&#10;&#10;Description automatically generated">
            <a:extLst>
              <a:ext uri="{FF2B5EF4-FFF2-40B4-BE49-F238E27FC236}">
                <a16:creationId xmlns:a16="http://schemas.microsoft.com/office/drawing/2014/main" id="{9F926A7C-E00F-4F8A-B876-742E571AEAE2}"/>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a:off x="180644" y="6381756"/>
            <a:ext cx="1581231" cy="1680058"/>
          </a:xfrm>
          <a:prstGeom prst="rect">
            <a:avLst/>
          </a:prstGeom>
        </p:spPr>
      </p:pic>
      <p:pic>
        <p:nvPicPr>
          <p:cNvPr id="5" name="Picture 4" descr="Logo&#10;&#10;Description automatically generated">
            <a:extLst>
              <a:ext uri="{FF2B5EF4-FFF2-40B4-BE49-F238E27FC236}">
                <a16:creationId xmlns:a16="http://schemas.microsoft.com/office/drawing/2014/main" id="{6095EF04-9C95-43C4-9F4C-DD80FF218712}"/>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rot="838993">
            <a:off x="1508141" y="4942132"/>
            <a:ext cx="2287149" cy="2430096"/>
          </a:xfrm>
          <a:prstGeom prst="rect">
            <a:avLst/>
          </a:prstGeom>
        </p:spPr>
      </p:pic>
      <p:pic>
        <p:nvPicPr>
          <p:cNvPr id="6" name="Picture 5" descr="Logo&#10;&#10;Description automatically generated">
            <a:extLst>
              <a:ext uri="{FF2B5EF4-FFF2-40B4-BE49-F238E27FC236}">
                <a16:creationId xmlns:a16="http://schemas.microsoft.com/office/drawing/2014/main" id="{4FD82744-30BD-4BCC-B2FD-2C345463A052}"/>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rot="20049354">
            <a:off x="136862" y="4970660"/>
            <a:ext cx="1159846" cy="1232337"/>
          </a:xfrm>
          <a:prstGeom prst="rect">
            <a:avLst/>
          </a:prstGeom>
        </p:spPr>
      </p:pic>
      <p:pic>
        <p:nvPicPr>
          <p:cNvPr id="7" name="Picture 6" descr="Logo&#10;&#10;Description automatically generated">
            <a:extLst>
              <a:ext uri="{FF2B5EF4-FFF2-40B4-BE49-F238E27FC236}">
                <a16:creationId xmlns:a16="http://schemas.microsoft.com/office/drawing/2014/main" id="{6A3FAECE-2B01-4609-A68B-C361FB5ADED1}"/>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rot="20793807">
            <a:off x="3713528" y="6325792"/>
            <a:ext cx="1501835" cy="1595699"/>
          </a:xfrm>
          <a:prstGeom prst="rect">
            <a:avLst/>
          </a:prstGeom>
        </p:spPr>
      </p:pic>
      <p:pic>
        <p:nvPicPr>
          <p:cNvPr id="8" name="Picture 7" descr="Logo&#10;&#10;Description automatically generated">
            <a:extLst>
              <a:ext uri="{FF2B5EF4-FFF2-40B4-BE49-F238E27FC236}">
                <a16:creationId xmlns:a16="http://schemas.microsoft.com/office/drawing/2014/main" id="{785F8C6F-7424-4316-A5A3-9A9079943191}"/>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rot="2517955">
            <a:off x="7538577" y="6400897"/>
            <a:ext cx="1280341" cy="1360363"/>
          </a:xfrm>
          <a:prstGeom prst="rect">
            <a:avLst/>
          </a:prstGeom>
        </p:spPr>
      </p:pic>
      <p:pic>
        <p:nvPicPr>
          <p:cNvPr id="9" name="Picture 8" descr="Logo&#10;&#10;Description automatically generated">
            <a:extLst>
              <a:ext uri="{FF2B5EF4-FFF2-40B4-BE49-F238E27FC236}">
                <a16:creationId xmlns:a16="http://schemas.microsoft.com/office/drawing/2014/main" id="{373F7310-E88D-46FB-A067-A83725D05802}"/>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rot="838993">
            <a:off x="5297289" y="5644228"/>
            <a:ext cx="2287149" cy="2430096"/>
          </a:xfrm>
          <a:prstGeom prst="rect">
            <a:avLst/>
          </a:prstGeom>
        </p:spPr>
      </p:pic>
      <p:pic>
        <p:nvPicPr>
          <p:cNvPr id="10" name="Picture 9" descr="Logo&#10;&#10;Description automatically generated">
            <a:extLst>
              <a:ext uri="{FF2B5EF4-FFF2-40B4-BE49-F238E27FC236}">
                <a16:creationId xmlns:a16="http://schemas.microsoft.com/office/drawing/2014/main" id="{717F1367-5132-412A-ACB8-66DF9B246812}"/>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rot="20049354">
            <a:off x="4077237" y="5048337"/>
            <a:ext cx="1159846" cy="1232337"/>
          </a:xfrm>
          <a:prstGeom prst="rect">
            <a:avLst/>
          </a:prstGeom>
        </p:spPr>
      </p:pic>
      <p:pic>
        <p:nvPicPr>
          <p:cNvPr id="11" name="Picture 10" descr="Logo&#10;&#10;Description automatically generated">
            <a:extLst>
              <a:ext uri="{FF2B5EF4-FFF2-40B4-BE49-F238E27FC236}">
                <a16:creationId xmlns:a16="http://schemas.microsoft.com/office/drawing/2014/main" id="{EC5621BD-5E71-4188-9544-3731CDE89601}"/>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rot="854864">
            <a:off x="6999054" y="4750554"/>
            <a:ext cx="1501835" cy="1595699"/>
          </a:xfrm>
          <a:prstGeom prst="rect">
            <a:avLst/>
          </a:prstGeom>
        </p:spPr>
      </p:pic>
      <p:pic>
        <p:nvPicPr>
          <p:cNvPr id="13" name="Picture 12" descr="Logo&#10;&#10;Description automatically generated">
            <a:extLst>
              <a:ext uri="{FF2B5EF4-FFF2-40B4-BE49-F238E27FC236}">
                <a16:creationId xmlns:a16="http://schemas.microsoft.com/office/drawing/2014/main" id="{04BAFCA2-0257-4AB7-8FA7-5B4FADA5D469}"/>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rot="2517955">
            <a:off x="10748466" y="6741254"/>
            <a:ext cx="1130219" cy="1200857"/>
          </a:xfrm>
          <a:prstGeom prst="rect">
            <a:avLst/>
          </a:prstGeom>
        </p:spPr>
      </p:pic>
      <p:pic>
        <p:nvPicPr>
          <p:cNvPr id="14" name="Picture 13" descr="Logo&#10;&#10;Description automatically generated">
            <a:extLst>
              <a:ext uri="{FF2B5EF4-FFF2-40B4-BE49-F238E27FC236}">
                <a16:creationId xmlns:a16="http://schemas.microsoft.com/office/drawing/2014/main" id="{5F32161F-F5C6-4374-96C9-74B97755614B}"/>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rot="838993">
            <a:off x="8646465" y="5139239"/>
            <a:ext cx="2287149" cy="2430096"/>
          </a:xfrm>
          <a:prstGeom prst="rect">
            <a:avLst/>
          </a:prstGeom>
        </p:spPr>
      </p:pic>
      <p:pic>
        <p:nvPicPr>
          <p:cNvPr id="16" name="Picture 15" descr="Logo&#10;&#10;Description automatically generated">
            <a:extLst>
              <a:ext uri="{FF2B5EF4-FFF2-40B4-BE49-F238E27FC236}">
                <a16:creationId xmlns:a16="http://schemas.microsoft.com/office/drawing/2014/main" id="{14BFBBE4-847B-490B-8CFF-6115AF348207}"/>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rot="2870532">
            <a:off x="10734840" y="5005360"/>
            <a:ext cx="1501835" cy="1595699"/>
          </a:xfrm>
          <a:prstGeom prst="rect">
            <a:avLst/>
          </a:prstGeom>
        </p:spPr>
      </p:pic>
    </p:spTree>
    <p:extLst>
      <p:ext uri="{BB962C8B-B14F-4D97-AF65-F5344CB8AC3E}">
        <p14:creationId xmlns:p14="http://schemas.microsoft.com/office/powerpoint/2010/main" val="4025660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B5C70283-9047-438B-BBFD-D3CB5AD10345}"/>
              </a:ext>
            </a:extLst>
          </p:cNvPr>
          <p:cNvSpPr>
            <a:spLocks noGrp="1"/>
          </p:cNvSpPr>
          <p:nvPr>
            <p:ph type="subTitle" idx="1"/>
          </p:nvPr>
        </p:nvSpPr>
        <p:spPr>
          <a:xfrm>
            <a:off x="1524000" y="2171029"/>
            <a:ext cx="9144000" cy="2710938"/>
          </a:xfrm>
        </p:spPr>
        <p:txBody>
          <a:bodyPr>
            <a:normAutofit/>
          </a:bodyPr>
          <a:lstStyle/>
          <a:p>
            <a:pPr algn="just"/>
            <a:r>
              <a:rPr lang="en-PH" sz="2800" dirty="0"/>
              <a:t>This comprises the flow of program when an order is commenced. Several components (Main Menu, Admin Login, Cashier, etc.) necessary to secure order are inscribed on the next slide. It is also evident that transaction is fully supervised through the process of initiating program designated for receipts.</a:t>
            </a:r>
          </a:p>
        </p:txBody>
      </p:sp>
    </p:spTree>
    <p:extLst>
      <p:ext uri="{BB962C8B-B14F-4D97-AF65-F5344CB8AC3E}">
        <p14:creationId xmlns:p14="http://schemas.microsoft.com/office/powerpoint/2010/main" val="204098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D4A242-FD37-4268-BFB9-BAE56AE68122}"/>
              </a:ext>
            </a:extLst>
          </p:cNvPr>
          <p:cNvPicPr>
            <a:picLocks noChangeAspect="1"/>
          </p:cNvPicPr>
          <p:nvPr/>
        </p:nvPicPr>
        <p:blipFill>
          <a:blip r:embed="rId2"/>
          <a:stretch>
            <a:fillRect/>
          </a:stretch>
        </p:blipFill>
        <p:spPr>
          <a:xfrm>
            <a:off x="915850" y="1068474"/>
            <a:ext cx="1713763" cy="1217791"/>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A776F4CC-F9AD-41D3-9080-96AA8713A344}"/>
              </a:ext>
            </a:extLst>
          </p:cNvPr>
          <p:cNvPicPr>
            <a:picLocks noChangeAspect="1"/>
          </p:cNvPicPr>
          <p:nvPr/>
        </p:nvPicPr>
        <p:blipFill rotWithShape="1">
          <a:blip r:embed="rId3"/>
          <a:srcRect r="5780" b="18575"/>
          <a:stretch/>
        </p:blipFill>
        <p:spPr>
          <a:xfrm>
            <a:off x="4880013" y="1068474"/>
            <a:ext cx="1555273" cy="614100"/>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96FE8ABA-2B3A-4E5D-89A0-EC6E38F5FB28}"/>
              </a:ext>
            </a:extLst>
          </p:cNvPr>
          <p:cNvPicPr>
            <a:picLocks noChangeAspect="1"/>
          </p:cNvPicPr>
          <p:nvPr/>
        </p:nvPicPr>
        <p:blipFill>
          <a:blip r:embed="rId4"/>
          <a:stretch>
            <a:fillRect/>
          </a:stretch>
        </p:blipFill>
        <p:spPr>
          <a:xfrm>
            <a:off x="1193079" y="4532570"/>
            <a:ext cx="1757357" cy="1320500"/>
          </a:xfrm>
          <a:prstGeom prst="rect">
            <a:avLst/>
          </a:prstGeom>
          <a:ln>
            <a:noFill/>
          </a:ln>
          <a:effectLst>
            <a:outerShdw blurRad="292100" dist="139700" dir="2700000" algn="tl" rotWithShape="0">
              <a:srgbClr val="333333">
                <a:alpha val="65000"/>
              </a:srgbClr>
            </a:outerShdw>
          </a:effectLst>
        </p:spPr>
      </p:pic>
      <p:cxnSp>
        <p:nvCxnSpPr>
          <p:cNvPr id="21" name="Straight Arrow Connector 20">
            <a:extLst>
              <a:ext uri="{FF2B5EF4-FFF2-40B4-BE49-F238E27FC236}">
                <a16:creationId xmlns:a16="http://schemas.microsoft.com/office/drawing/2014/main" id="{5D24467F-667C-4156-919E-65A03A212C15}"/>
              </a:ext>
            </a:extLst>
          </p:cNvPr>
          <p:cNvCxnSpPr>
            <a:cxnSpLocks/>
            <a:stCxn id="3" idx="3"/>
            <a:endCxn id="7" idx="1"/>
          </p:cNvCxnSpPr>
          <p:nvPr/>
        </p:nvCxnSpPr>
        <p:spPr>
          <a:xfrm flipV="1">
            <a:off x="2629613" y="1375524"/>
            <a:ext cx="2250400" cy="301846"/>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2F853ADC-A754-4000-AA42-C9C0E2723B06}"/>
              </a:ext>
            </a:extLst>
          </p:cNvPr>
          <p:cNvSpPr txBox="1"/>
          <p:nvPr/>
        </p:nvSpPr>
        <p:spPr>
          <a:xfrm>
            <a:off x="899729" y="727931"/>
            <a:ext cx="1099981" cy="276999"/>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none" rtlCol="0">
            <a:spAutoFit/>
          </a:bodyPr>
          <a:lstStyle/>
          <a:p>
            <a:r>
              <a:rPr lang="en-US" sz="1200" dirty="0">
                <a:latin typeface="Aharoni" panose="02010803020104030203" pitchFamily="2" charset="-79"/>
                <a:cs typeface="Aharoni" panose="02010803020104030203" pitchFamily="2" charset="-79"/>
              </a:rPr>
              <a:t>MAIN MENU</a:t>
            </a:r>
          </a:p>
        </p:txBody>
      </p:sp>
      <p:cxnSp>
        <p:nvCxnSpPr>
          <p:cNvPr id="22" name="Straight Arrow Connector 21">
            <a:extLst>
              <a:ext uri="{FF2B5EF4-FFF2-40B4-BE49-F238E27FC236}">
                <a16:creationId xmlns:a16="http://schemas.microsoft.com/office/drawing/2014/main" id="{E2ECA498-AAD8-4EC0-85D7-D049DF019563}"/>
              </a:ext>
            </a:extLst>
          </p:cNvPr>
          <p:cNvCxnSpPr>
            <a:cxnSpLocks/>
            <a:stCxn id="3" idx="3"/>
            <a:endCxn id="10" idx="0"/>
          </p:cNvCxnSpPr>
          <p:nvPr/>
        </p:nvCxnSpPr>
        <p:spPr>
          <a:xfrm flipH="1">
            <a:off x="2071758" y="1677370"/>
            <a:ext cx="557855" cy="285520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pic>
        <p:nvPicPr>
          <p:cNvPr id="33" name="Picture 32">
            <a:extLst>
              <a:ext uri="{FF2B5EF4-FFF2-40B4-BE49-F238E27FC236}">
                <a16:creationId xmlns:a16="http://schemas.microsoft.com/office/drawing/2014/main" id="{38B8ABC5-5462-4060-93A5-1243B9D4BF03}"/>
              </a:ext>
            </a:extLst>
          </p:cNvPr>
          <p:cNvPicPr>
            <a:picLocks noChangeAspect="1"/>
          </p:cNvPicPr>
          <p:nvPr/>
        </p:nvPicPr>
        <p:blipFill>
          <a:blip r:embed="rId5"/>
          <a:stretch>
            <a:fillRect/>
          </a:stretch>
        </p:blipFill>
        <p:spPr>
          <a:xfrm>
            <a:off x="3563154" y="2340270"/>
            <a:ext cx="2503331" cy="1364677"/>
          </a:xfrm>
          <a:prstGeom prst="rect">
            <a:avLst/>
          </a:prstGeom>
          <a:ln>
            <a:noFill/>
          </a:ln>
          <a:effectLst>
            <a:outerShdw blurRad="292100" dist="139700" dir="2700000" algn="tl" rotWithShape="0">
              <a:srgbClr val="333333">
                <a:alpha val="65000"/>
              </a:srgbClr>
            </a:outerShdw>
          </a:effectLst>
        </p:spPr>
      </p:pic>
      <p:cxnSp>
        <p:nvCxnSpPr>
          <p:cNvPr id="35" name="Straight Arrow Connector 34">
            <a:extLst>
              <a:ext uri="{FF2B5EF4-FFF2-40B4-BE49-F238E27FC236}">
                <a16:creationId xmlns:a16="http://schemas.microsoft.com/office/drawing/2014/main" id="{770828FC-D586-4379-8ED9-1CBB960BA678}"/>
              </a:ext>
            </a:extLst>
          </p:cNvPr>
          <p:cNvCxnSpPr>
            <a:cxnSpLocks/>
            <a:stCxn id="10" idx="3"/>
            <a:endCxn id="33" idx="2"/>
          </p:cNvCxnSpPr>
          <p:nvPr/>
        </p:nvCxnSpPr>
        <p:spPr>
          <a:xfrm flipV="1">
            <a:off x="2950436" y="3704947"/>
            <a:ext cx="1864384" cy="1487873"/>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pic>
        <p:nvPicPr>
          <p:cNvPr id="44" name="Picture 43">
            <a:extLst>
              <a:ext uri="{FF2B5EF4-FFF2-40B4-BE49-F238E27FC236}">
                <a16:creationId xmlns:a16="http://schemas.microsoft.com/office/drawing/2014/main" id="{70D6828C-6873-4546-A875-6F2DEA567DDB}"/>
              </a:ext>
            </a:extLst>
          </p:cNvPr>
          <p:cNvPicPr>
            <a:picLocks noChangeAspect="1"/>
          </p:cNvPicPr>
          <p:nvPr/>
        </p:nvPicPr>
        <p:blipFill>
          <a:blip r:embed="rId6"/>
          <a:stretch>
            <a:fillRect/>
          </a:stretch>
        </p:blipFill>
        <p:spPr>
          <a:xfrm>
            <a:off x="3944795" y="4741482"/>
            <a:ext cx="2663446" cy="1525991"/>
          </a:xfrm>
          <a:prstGeom prst="rect">
            <a:avLst/>
          </a:prstGeom>
        </p:spPr>
      </p:pic>
      <p:cxnSp>
        <p:nvCxnSpPr>
          <p:cNvPr id="67" name="Straight Arrow Connector 66">
            <a:extLst>
              <a:ext uri="{FF2B5EF4-FFF2-40B4-BE49-F238E27FC236}">
                <a16:creationId xmlns:a16="http://schemas.microsoft.com/office/drawing/2014/main" id="{572C25B2-DD82-47AD-90CD-D5348D8D1A30}"/>
              </a:ext>
            </a:extLst>
          </p:cNvPr>
          <p:cNvCxnSpPr>
            <a:cxnSpLocks/>
            <a:stCxn id="10" idx="3"/>
            <a:endCxn id="44" idx="1"/>
          </p:cNvCxnSpPr>
          <p:nvPr/>
        </p:nvCxnSpPr>
        <p:spPr>
          <a:xfrm>
            <a:off x="2950436" y="5192820"/>
            <a:ext cx="994359" cy="311658"/>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pic>
        <p:nvPicPr>
          <p:cNvPr id="71" name="Picture 70">
            <a:extLst>
              <a:ext uri="{FF2B5EF4-FFF2-40B4-BE49-F238E27FC236}">
                <a16:creationId xmlns:a16="http://schemas.microsoft.com/office/drawing/2014/main" id="{C639D54B-43E0-4281-9974-A8C5560031F1}"/>
              </a:ext>
            </a:extLst>
          </p:cNvPr>
          <p:cNvPicPr>
            <a:picLocks noChangeAspect="1"/>
          </p:cNvPicPr>
          <p:nvPr/>
        </p:nvPicPr>
        <p:blipFill rotWithShape="1">
          <a:blip r:embed="rId7"/>
          <a:srcRect t="6386" r="22489" b="19407"/>
          <a:stretch/>
        </p:blipFill>
        <p:spPr>
          <a:xfrm>
            <a:off x="6883448" y="3407344"/>
            <a:ext cx="1988719" cy="335995"/>
          </a:xfrm>
          <a:prstGeom prst="rect">
            <a:avLst/>
          </a:prstGeom>
          <a:ln>
            <a:noFill/>
          </a:ln>
          <a:effectLst>
            <a:outerShdw blurRad="292100" dist="139700" dir="2700000" algn="tl" rotWithShape="0">
              <a:srgbClr val="333333">
                <a:alpha val="65000"/>
              </a:srgbClr>
            </a:outerShdw>
          </a:effectLst>
        </p:spPr>
      </p:pic>
      <p:cxnSp>
        <p:nvCxnSpPr>
          <p:cNvPr id="72" name="Straight Arrow Connector 71">
            <a:extLst>
              <a:ext uri="{FF2B5EF4-FFF2-40B4-BE49-F238E27FC236}">
                <a16:creationId xmlns:a16="http://schemas.microsoft.com/office/drawing/2014/main" id="{85A5C253-4947-4C14-9377-D1293932D920}"/>
              </a:ext>
            </a:extLst>
          </p:cNvPr>
          <p:cNvCxnSpPr>
            <a:cxnSpLocks/>
            <a:stCxn id="44" idx="3"/>
            <a:endCxn id="71" idx="2"/>
          </p:cNvCxnSpPr>
          <p:nvPr/>
        </p:nvCxnSpPr>
        <p:spPr>
          <a:xfrm flipV="1">
            <a:off x="6608241" y="3743339"/>
            <a:ext cx="1269567" cy="1761139"/>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pic>
        <p:nvPicPr>
          <p:cNvPr id="78" name="Picture 77">
            <a:extLst>
              <a:ext uri="{FF2B5EF4-FFF2-40B4-BE49-F238E27FC236}">
                <a16:creationId xmlns:a16="http://schemas.microsoft.com/office/drawing/2014/main" id="{4548F77D-42D2-494D-B5EB-BE71811629B7}"/>
              </a:ext>
            </a:extLst>
          </p:cNvPr>
          <p:cNvPicPr>
            <a:picLocks noChangeAspect="1"/>
          </p:cNvPicPr>
          <p:nvPr/>
        </p:nvPicPr>
        <p:blipFill>
          <a:blip r:embed="rId8"/>
          <a:stretch>
            <a:fillRect/>
          </a:stretch>
        </p:blipFill>
        <p:spPr>
          <a:xfrm>
            <a:off x="8596960" y="4213682"/>
            <a:ext cx="3319680" cy="2185499"/>
          </a:xfrm>
          <a:prstGeom prst="rect">
            <a:avLst/>
          </a:prstGeom>
          <a:ln>
            <a:noFill/>
          </a:ln>
          <a:effectLst>
            <a:outerShdw blurRad="292100" dist="139700" dir="2700000" algn="tl" rotWithShape="0">
              <a:srgbClr val="333333">
                <a:alpha val="65000"/>
              </a:srgbClr>
            </a:outerShdw>
          </a:effectLst>
        </p:spPr>
      </p:pic>
      <p:cxnSp>
        <p:nvCxnSpPr>
          <p:cNvPr id="80" name="Straight Arrow Connector 79">
            <a:extLst>
              <a:ext uri="{FF2B5EF4-FFF2-40B4-BE49-F238E27FC236}">
                <a16:creationId xmlns:a16="http://schemas.microsoft.com/office/drawing/2014/main" id="{D9E0B04D-CA83-4ABD-93EB-7B7A1FC084A9}"/>
              </a:ext>
            </a:extLst>
          </p:cNvPr>
          <p:cNvCxnSpPr>
            <a:cxnSpLocks/>
            <a:stCxn id="44" idx="3"/>
            <a:endCxn id="78" idx="1"/>
          </p:cNvCxnSpPr>
          <p:nvPr/>
        </p:nvCxnSpPr>
        <p:spPr>
          <a:xfrm flipV="1">
            <a:off x="6608241" y="5306432"/>
            <a:ext cx="1988719" cy="198046"/>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pic>
        <p:nvPicPr>
          <p:cNvPr id="96" name="Picture 95">
            <a:extLst>
              <a:ext uri="{FF2B5EF4-FFF2-40B4-BE49-F238E27FC236}">
                <a16:creationId xmlns:a16="http://schemas.microsoft.com/office/drawing/2014/main" id="{8167E74C-F4F3-44D1-8AE2-B055CE799703}"/>
              </a:ext>
            </a:extLst>
          </p:cNvPr>
          <p:cNvPicPr>
            <a:picLocks noChangeAspect="1"/>
          </p:cNvPicPr>
          <p:nvPr/>
        </p:nvPicPr>
        <p:blipFill>
          <a:blip r:embed="rId9"/>
          <a:stretch>
            <a:fillRect/>
          </a:stretch>
        </p:blipFill>
        <p:spPr>
          <a:xfrm>
            <a:off x="8969995" y="431148"/>
            <a:ext cx="2187875" cy="2394384"/>
          </a:xfrm>
          <a:prstGeom prst="rect">
            <a:avLst/>
          </a:prstGeom>
          <a:ln>
            <a:noFill/>
          </a:ln>
          <a:effectLst>
            <a:outerShdw blurRad="292100" dist="139700" dir="2700000" algn="tl" rotWithShape="0">
              <a:srgbClr val="333333">
                <a:alpha val="65000"/>
              </a:srgbClr>
            </a:outerShdw>
          </a:effectLst>
        </p:spPr>
      </p:pic>
      <p:cxnSp>
        <p:nvCxnSpPr>
          <p:cNvPr id="98" name="Straight Arrow Connector 97">
            <a:extLst>
              <a:ext uri="{FF2B5EF4-FFF2-40B4-BE49-F238E27FC236}">
                <a16:creationId xmlns:a16="http://schemas.microsoft.com/office/drawing/2014/main" id="{BAEA6661-751C-489A-8C75-A68AAB310466}"/>
              </a:ext>
            </a:extLst>
          </p:cNvPr>
          <p:cNvCxnSpPr>
            <a:cxnSpLocks/>
            <a:stCxn id="7" idx="3"/>
            <a:endCxn id="96" idx="1"/>
          </p:cNvCxnSpPr>
          <p:nvPr/>
        </p:nvCxnSpPr>
        <p:spPr>
          <a:xfrm>
            <a:off x="6435286" y="1375524"/>
            <a:ext cx="2534709" cy="252816"/>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132" name="TextBox 131">
            <a:extLst>
              <a:ext uri="{FF2B5EF4-FFF2-40B4-BE49-F238E27FC236}">
                <a16:creationId xmlns:a16="http://schemas.microsoft.com/office/drawing/2014/main" id="{6F668987-41BC-4D69-9952-E88CDD5CA977}"/>
              </a:ext>
            </a:extLst>
          </p:cNvPr>
          <p:cNvSpPr txBox="1"/>
          <p:nvPr/>
        </p:nvSpPr>
        <p:spPr>
          <a:xfrm>
            <a:off x="1193079" y="4192945"/>
            <a:ext cx="806631" cy="276999"/>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none" rtlCol="0">
            <a:spAutoFit/>
          </a:bodyPr>
          <a:lstStyle/>
          <a:p>
            <a:r>
              <a:rPr lang="en-US" sz="1200" dirty="0">
                <a:latin typeface="Aharoni" panose="02010803020104030203" pitchFamily="2" charset="-79"/>
                <a:cs typeface="Aharoni" panose="02010803020104030203" pitchFamily="2" charset="-79"/>
              </a:rPr>
              <a:t>CASHIER</a:t>
            </a:r>
          </a:p>
        </p:txBody>
      </p:sp>
      <p:sp>
        <p:nvSpPr>
          <p:cNvPr id="133" name="TextBox 132">
            <a:extLst>
              <a:ext uri="{FF2B5EF4-FFF2-40B4-BE49-F238E27FC236}">
                <a16:creationId xmlns:a16="http://schemas.microsoft.com/office/drawing/2014/main" id="{26BFE049-A7FB-44C2-9E17-62D0BA64315B}"/>
              </a:ext>
            </a:extLst>
          </p:cNvPr>
          <p:cNvSpPr txBox="1"/>
          <p:nvPr/>
        </p:nvSpPr>
        <p:spPr>
          <a:xfrm>
            <a:off x="3563154" y="1987659"/>
            <a:ext cx="1032655" cy="276999"/>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none" rtlCol="0">
            <a:spAutoFit/>
          </a:bodyPr>
          <a:lstStyle/>
          <a:p>
            <a:r>
              <a:rPr lang="en-US" sz="1200" dirty="0">
                <a:latin typeface="Aharoni" panose="02010803020104030203" pitchFamily="2" charset="-79"/>
                <a:cs typeface="Aharoni" panose="02010803020104030203" pitchFamily="2" charset="-79"/>
              </a:rPr>
              <a:t>BUY ORDER</a:t>
            </a:r>
          </a:p>
        </p:txBody>
      </p:sp>
      <p:sp>
        <p:nvSpPr>
          <p:cNvPr id="134" name="TextBox 133">
            <a:extLst>
              <a:ext uri="{FF2B5EF4-FFF2-40B4-BE49-F238E27FC236}">
                <a16:creationId xmlns:a16="http://schemas.microsoft.com/office/drawing/2014/main" id="{D80DBDC8-386A-4053-A2B6-55F5750D9B13}"/>
              </a:ext>
            </a:extLst>
          </p:cNvPr>
          <p:cNvSpPr txBox="1"/>
          <p:nvPr/>
        </p:nvSpPr>
        <p:spPr>
          <a:xfrm>
            <a:off x="4880013" y="730848"/>
            <a:ext cx="1247457" cy="276999"/>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none" rtlCol="0">
            <a:spAutoFit/>
          </a:bodyPr>
          <a:lstStyle/>
          <a:p>
            <a:r>
              <a:rPr lang="en-US" sz="1200" dirty="0">
                <a:latin typeface="Aharoni" panose="02010803020104030203" pitchFamily="2" charset="-79"/>
                <a:cs typeface="Aharoni" panose="02010803020104030203" pitchFamily="2" charset="-79"/>
              </a:rPr>
              <a:t>ADMIN LOGIN</a:t>
            </a:r>
          </a:p>
        </p:txBody>
      </p:sp>
      <p:sp>
        <p:nvSpPr>
          <p:cNvPr id="135" name="TextBox 134">
            <a:extLst>
              <a:ext uri="{FF2B5EF4-FFF2-40B4-BE49-F238E27FC236}">
                <a16:creationId xmlns:a16="http://schemas.microsoft.com/office/drawing/2014/main" id="{6CAFA258-D2A0-412D-BFB0-469857D45303}"/>
              </a:ext>
            </a:extLst>
          </p:cNvPr>
          <p:cNvSpPr txBox="1"/>
          <p:nvPr/>
        </p:nvSpPr>
        <p:spPr>
          <a:xfrm>
            <a:off x="8969995" y="82161"/>
            <a:ext cx="1407758" cy="276999"/>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none" rtlCol="0">
            <a:spAutoFit/>
          </a:bodyPr>
          <a:lstStyle/>
          <a:p>
            <a:r>
              <a:rPr lang="en-US" sz="1200" dirty="0">
                <a:latin typeface="Aharoni" panose="02010803020104030203" pitchFamily="2" charset="-79"/>
                <a:cs typeface="Aharoni" panose="02010803020104030203" pitchFamily="2" charset="-79"/>
              </a:rPr>
              <a:t>MANAGE ORDER</a:t>
            </a:r>
          </a:p>
        </p:txBody>
      </p:sp>
      <p:sp>
        <p:nvSpPr>
          <p:cNvPr id="136" name="TextBox 135">
            <a:extLst>
              <a:ext uri="{FF2B5EF4-FFF2-40B4-BE49-F238E27FC236}">
                <a16:creationId xmlns:a16="http://schemas.microsoft.com/office/drawing/2014/main" id="{A795C24D-AC6C-4E7E-9DC5-D2099B355C54}"/>
              </a:ext>
            </a:extLst>
          </p:cNvPr>
          <p:cNvSpPr txBox="1"/>
          <p:nvPr/>
        </p:nvSpPr>
        <p:spPr>
          <a:xfrm>
            <a:off x="6883448" y="3073789"/>
            <a:ext cx="1114408" cy="276999"/>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none" rtlCol="0">
            <a:spAutoFit/>
          </a:bodyPr>
          <a:lstStyle/>
          <a:p>
            <a:r>
              <a:rPr lang="en-US" sz="1200" dirty="0">
                <a:latin typeface="Aharoni" panose="02010803020104030203" pitchFamily="2" charset="-79"/>
                <a:cs typeface="Aharoni" panose="02010803020104030203" pitchFamily="2" charset="-79"/>
              </a:rPr>
              <a:t>ENTER  CODE</a:t>
            </a:r>
          </a:p>
        </p:txBody>
      </p:sp>
      <p:sp>
        <p:nvSpPr>
          <p:cNvPr id="137" name="TextBox 136">
            <a:extLst>
              <a:ext uri="{FF2B5EF4-FFF2-40B4-BE49-F238E27FC236}">
                <a16:creationId xmlns:a16="http://schemas.microsoft.com/office/drawing/2014/main" id="{6A04C1FF-98EE-455A-B8BB-140351B30205}"/>
              </a:ext>
            </a:extLst>
          </p:cNvPr>
          <p:cNvSpPr txBox="1"/>
          <p:nvPr/>
        </p:nvSpPr>
        <p:spPr>
          <a:xfrm>
            <a:off x="3950943" y="4403856"/>
            <a:ext cx="1343638" cy="276999"/>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none" rtlCol="0">
            <a:spAutoFit/>
          </a:bodyPr>
          <a:lstStyle/>
          <a:p>
            <a:r>
              <a:rPr lang="en-US" sz="1200" dirty="0">
                <a:latin typeface="Aharoni" panose="02010803020104030203" pitchFamily="2" charset="-79"/>
                <a:cs typeface="Aharoni" panose="02010803020104030203" pitchFamily="2" charset="-79"/>
              </a:rPr>
              <a:t>SALES  RECEIPTS</a:t>
            </a:r>
          </a:p>
        </p:txBody>
      </p:sp>
      <p:sp>
        <p:nvSpPr>
          <p:cNvPr id="138" name="TextBox 137">
            <a:extLst>
              <a:ext uri="{FF2B5EF4-FFF2-40B4-BE49-F238E27FC236}">
                <a16:creationId xmlns:a16="http://schemas.microsoft.com/office/drawing/2014/main" id="{8A9C60A4-3213-4964-99AF-D676A85AD519}"/>
              </a:ext>
            </a:extLst>
          </p:cNvPr>
          <p:cNvSpPr txBox="1"/>
          <p:nvPr/>
        </p:nvSpPr>
        <p:spPr>
          <a:xfrm>
            <a:off x="8596960" y="3887315"/>
            <a:ext cx="1394934" cy="276999"/>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none" rtlCol="0">
            <a:spAutoFit/>
          </a:bodyPr>
          <a:lstStyle/>
          <a:p>
            <a:r>
              <a:rPr lang="en-US" sz="1200" dirty="0">
                <a:latin typeface="Aharoni" panose="02010803020104030203" pitchFamily="2" charset="-79"/>
                <a:cs typeface="Aharoni" panose="02010803020104030203" pitchFamily="2" charset="-79"/>
              </a:rPr>
              <a:t>DISPLAY RECEIPT</a:t>
            </a:r>
          </a:p>
        </p:txBody>
      </p:sp>
    </p:spTree>
    <p:extLst>
      <p:ext uri="{BB962C8B-B14F-4D97-AF65-F5344CB8AC3E}">
        <p14:creationId xmlns:p14="http://schemas.microsoft.com/office/powerpoint/2010/main" val="2497755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207931-858E-4FC0-9780-608BB7549DBE}"/>
              </a:ext>
            </a:extLst>
          </p:cNvPr>
          <p:cNvSpPr>
            <a:spLocks noGrp="1"/>
          </p:cNvSpPr>
          <p:nvPr>
            <p:ph type="title"/>
          </p:nvPr>
        </p:nvSpPr>
        <p:spPr>
          <a:xfrm>
            <a:off x="797975" y="2727505"/>
            <a:ext cx="10515600" cy="1325563"/>
          </a:xfrm>
        </p:spPr>
        <p:txBody>
          <a:bodyPr>
            <a:normAutofit fontScale="90000"/>
          </a:bodyPr>
          <a:lstStyle/>
          <a:p>
            <a:pPr algn="ctr"/>
            <a:r>
              <a:rPr lang="en-PH" sz="6000" dirty="0">
                <a:latin typeface="Jellee Roman" panose="00000500000000000000" pitchFamily="50" charset="0"/>
              </a:rPr>
              <a:t>ORDER</a:t>
            </a:r>
            <a:br>
              <a:rPr lang="en-PH" dirty="0">
                <a:latin typeface="Jellee Roman" panose="00000500000000000000" pitchFamily="50" charset="0"/>
              </a:rPr>
            </a:br>
            <a:r>
              <a:rPr lang="en-PH" sz="9800" spc="600" dirty="0">
                <a:solidFill>
                  <a:srgbClr val="E5153D"/>
                </a:solidFill>
                <a:latin typeface="Jellee Roman" panose="00000500000000000000" pitchFamily="50" charset="0"/>
              </a:rPr>
              <a:t>MANAGEMENT</a:t>
            </a:r>
            <a:endParaRPr lang="en-PH" spc="600" dirty="0">
              <a:solidFill>
                <a:srgbClr val="E5153D"/>
              </a:solidFill>
              <a:latin typeface="Jellee Roman" panose="00000500000000000000" pitchFamily="50" charset="0"/>
            </a:endParaRPr>
          </a:p>
        </p:txBody>
      </p:sp>
      <p:pic>
        <p:nvPicPr>
          <p:cNvPr id="3" name="Picture 2" descr="Logo&#10;&#10;Description automatically generated">
            <a:extLst>
              <a:ext uri="{FF2B5EF4-FFF2-40B4-BE49-F238E27FC236}">
                <a16:creationId xmlns:a16="http://schemas.microsoft.com/office/drawing/2014/main" id="{9F926A7C-E00F-4F8A-B876-742E571AEAE2}"/>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a:off x="180644" y="6381756"/>
            <a:ext cx="1581231" cy="1680058"/>
          </a:xfrm>
          <a:prstGeom prst="rect">
            <a:avLst/>
          </a:prstGeom>
        </p:spPr>
      </p:pic>
      <p:pic>
        <p:nvPicPr>
          <p:cNvPr id="5" name="Picture 4" descr="Logo&#10;&#10;Description automatically generated">
            <a:extLst>
              <a:ext uri="{FF2B5EF4-FFF2-40B4-BE49-F238E27FC236}">
                <a16:creationId xmlns:a16="http://schemas.microsoft.com/office/drawing/2014/main" id="{6095EF04-9C95-43C4-9F4C-DD80FF218712}"/>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rot="838993">
            <a:off x="1508141" y="4942132"/>
            <a:ext cx="2287149" cy="2430096"/>
          </a:xfrm>
          <a:prstGeom prst="rect">
            <a:avLst/>
          </a:prstGeom>
        </p:spPr>
      </p:pic>
      <p:pic>
        <p:nvPicPr>
          <p:cNvPr id="6" name="Picture 5" descr="Logo&#10;&#10;Description automatically generated">
            <a:extLst>
              <a:ext uri="{FF2B5EF4-FFF2-40B4-BE49-F238E27FC236}">
                <a16:creationId xmlns:a16="http://schemas.microsoft.com/office/drawing/2014/main" id="{4FD82744-30BD-4BCC-B2FD-2C345463A052}"/>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rot="20049354">
            <a:off x="136862" y="4970660"/>
            <a:ext cx="1159846" cy="1232337"/>
          </a:xfrm>
          <a:prstGeom prst="rect">
            <a:avLst/>
          </a:prstGeom>
        </p:spPr>
      </p:pic>
      <p:pic>
        <p:nvPicPr>
          <p:cNvPr id="7" name="Picture 6" descr="Logo&#10;&#10;Description automatically generated">
            <a:extLst>
              <a:ext uri="{FF2B5EF4-FFF2-40B4-BE49-F238E27FC236}">
                <a16:creationId xmlns:a16="http://schemas.microsoft.com/office/drawing/2014/main" id="{6A3FAECE-2B01-4609-A68B-C361FB5ADED1}"/>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rot="20793807">
            <a:off x="3713528" y="6325792"/>
            <a:ext cx="1501835" cy="1595699"/>
          </a:xfrm>
          <a:prstGeom prst="rect">
            <a:avLst/>
          </a:prstGeom>
        </p:spPr>
      </p:pic>
      <p:pic>
        <p:nvPicPr>
          <p:cNvPr id="8" name="Picture 7" descr="Logo&#10;&#10;Description automatically generated">
            <a:extLst>
              <a:ext uri="{FF2B5EF4-FFF2-40B4-BE49-F238E27FC236}">
                <a16:creationId xmlns:a16="http://schemas.microsoft.com/office/drawing/2014/main" id="{785F8C6F-7424-4316-A5A3-9A9079943191}"/>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rot="2517955">
            <a:off x="7538577" y="6400897"/>
            <a:ext cx="1280341" cy="1360363"/>
          </a:xfrm>
          <a:prstGeom prst="rect">
            <a:avLst/>
          </a:prstGeom>
        </p:spPr>
      </p:pic>
      <p:pic>
        <p:nvPicPr>
          <p:cNvPr id="9" name="Picture 8" descr="Logo&#10;&#10;Description automatically generated">
            <a:extLst>
              <a:ext uri="{FF2B5EF4-FFF2-40B4-BE49-F238E27FC236}">
                <a16:creationId xmlns:a16="http://schemas.microsoft.com/office/drawing/2014/main" id="{373F7310-E88D-46FB-A067-A83725D05802}"/>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rot="838993">
            <a:off x="5297289" y="5644228"/>
            <a:ext cx="2287149" cy="2430096"/>
          </a:xfrm>
          <a:prstGeom prst="rect">
            <a:avLst/>
          </a:prstGeom>
        </p:spPr>
      </p:pic>
      <p:pic>
        <p:nvPicPr>
          <p:cNvPr id="10" name="Picture 9" descr="Logo&#10;&#10;Description automatically generated">
            <a:extLst>
              <a:ext uri="{FF2B5EF4-FFF2-40B4-BE49-F238E27FC236}">
                <a16:creationId xmlns:a16="http://schemas.microsoft.com/office/drawing/2014/main" id="{717F1367-5132-412A-ACB8-66DF9B246812}"/>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rot="20049354">
            <a:off x="4077237" y="5048337"/>
            <a:ext cx="1159846" cy="1232337"/>
          </a:xfrm>
          <a:prstGeom prst="rect">
            <a:avLst/>
          </a:prstGeom>
        </p:spPr>
      </p:pic>
      <p:pic>
        <p:nvPicPr>
          <p:cNvPr id="11" name="Picture 10" descr="Logo&#10;&#10;Description automatically generated">
            <a:extLst>
              <a:ext uri="{FF2B5EF4-FFF2-40B4-BE49-F238E27FC236}">
                <a16:creationId xmlns:a16="http://schemas.microsoft.com/office/drawing/2014/main" id="{EC5621BD-5E71-4188-9544-3731CDE89601}"/>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rot="854864">
            <a:off x="6999054" y="4750554"/>
            <a:ext cx="1501835" cy="1595699"/>
          </a:xfrm>
          <a:prstGeom prst="rect">
            <a:avLst/>
          </a:prstGeom>
        </p:spPr>
      </p:pic>
      <p:pic>
        <p:nvPicPr>
          <p:cNvPr id="13" name="Picture 12" descr="Logo&#10;&#10;Description automatically generated">
            <a:extLst>
              <a:ext uri="{FF2B5EF4-FFF2-40B4-BE49-F238E27FC236}">
                <a16:creationId xmlns:a16="http://schemas.microsoft.com/office/drawing/2014/main" id="{04BAFCA2-0257-4AB7-8FA7-5B4FADA5D469}"/>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rot="2517955">
            <a:off x="10748466" y="6741254"/>
            <a:ext cx="1130219" cy="1200857"/>
          </a:xfrm>
          <a:prstGeom prst="rect">
            <a:avLst/>
          </a:prstGeom>
        </p:spPr>
      </p:pic>
      <p:pic>
        <p:nvPicPr>
          <p:cNvPr id="14" name="Picture 13" descr="Logo&#10;&#10;Description automatically generated">
            <a:extLst>
              <a:ext uri="{FF2B5EF4-FFF2-40B4-BE49-F238E27FC236}">
                <a16:creationId xmlns:a16="http://schemas.microsoft.com/office/drawing/2014/main" id="{5F32161F-F5C6-4374-96C9-74B97755614B}"/>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rot="838993">
            <a:off x="8646465" y="5139239"/>
            <a:ext cx="2287149" cy="2430096"/>
          </a:xfrm>
          <a:prstGeom prst="rect">
            <a:avLst/>
          </a:prstGeom>
        </p:spPr>
      </p:pic>
      <p:pic>
        <p:nvPicPr>
          <p:cNvPr id="16" name="Picture 15" descr="Logo&#10;&#10;Description automatically generated">
            <a:extLst>
              <a:ext uri="{FF2B5EF4-FFF2-40B4-BE49-F238E27FC236}">
                <a16:creationId xmlns:a16="http://schemas.microsoft.com/office/drawing/2014/main" id="{14BFBBE4-847B-490B-8CFF-6115AF348207}"/>
              </a:ext>
            </a:extLst>
          </p:cNvPr>
          <p:cNvPicPr>
            <a:picLocks noChangeAspect="1"/>
          </p:cNvPicPr>
          <p:nvPr/>
        </p:nvPicPr>
        <p:blipFill rotWithShape="1">
          <a:blip r:embed="rId2">
            <a:extLst>
              <a:ext uri="{28A0092B-C50C-407E-A947-70E740481C1C}">
                <a14:useLocalDpi xmlns:a14="http://schemas.microsoft.com/office/drawing/2010/main" val="0"/>
              </a:ext>
            </a:extLst>
          </a:blip>
          <a:srcRect l="24297" r="22762"/>
          <a:stretch/>
        </p:blipFill>
        <p:spPr>
          <a:xfrm rot="2870532">
            <a:off x="10734840" y="5005360"/>
            <a:ext cx="1501835" cy="1595699"/>
          </a:xfrm>
          <a:prstGeom prst="rect">
            <a:avLst/>
          </a:prstGeom>
        </p:spPr>
      </p:pic>
    </p:spTree>
    <p:extLst>
      <p:ext uri="{BB962C8B-B14F-4D97-AF65-F5344CB8AC3E}">
        <p14:creationId xmlns:p14="http://schemas.microsoft.com/office/powerpoint/2010/main" val="337436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B5C70283-9047-438B-BBFD-D3CB5AD10345}"/>
              </a:ext>
            </a:extLst>
          </p:cNvPr>
          <p:cNvSpPr>
            <a:spLocks noGrp="1"/>
          </p:cNvSpPr>
          <p:nvPr>
            <p:ph type="subTitle" idx="1"/>
          </p:nvPr>
        </p:nvSpPr>
        <p:spPr>
          <a:xfrm>
            <a:off x="1524000" y="1438211"/>
            <a:ext cx="9144000" cy="3981577"/>
          </a:xfrm>
        </p:spPr>
        <p:txBody>
          <a:bodyPr>
            <a:normAutofit lnSpcReduction="10000"/>
          </a:bodyPr>
          <a:lstStyle/>
          <a:p>
            <a:pPr algn="just"/>
            <a:r>
              <a:rPr lang="en-PH" sz="2800" dirty="0"/>
              <a:t>This portion comprises the process of managing orders (Buying Orders and another orders). It is inevitably true that oftentimes, user commit erroneous actions which may led to human error. In this portion, cashier personnel could easily edit out to omit and add orders and track all of the order through terminal display. </a:t>
            </a:r>
          </a:p>
          <a:p>
            <a:pPr algn="just"/>
            <a:endParaRPr lang="en-PH" sz="2800" dirty="0"/>
          </a:p>
          <a:p>
            <a:pPr algn="just"/>
            <a:r>
              <a:rPr lang="en-PH" sz="2800" dirty="0"/>
              <a:t>This portion comprises the components in managing orders. These primarily are: Add New Order, Edit, Delete, and Display All.</a:t>
            </a:r>
          </a:p>
        </p:txBody>
      </p:sp>
    </p:spTree>
    <p:extLst>
      <p:ext uri="{BB962C8B-B14F-4D97-AF65-F5344CB8AC3E}">
        <p14:creationId xmlns:p14="http://schemas.microsoft.com/office/powerpoint/2010/main" val="2453160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TotalTime>
  <Words>510</Words>
  <Application>Microsoft Office PowerPoint</Application>
  <PresentationFormat>Widescreen</PresentationFormat>
  <Paragraphs>53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Aharoni</vt:lpstr>
      <vt:lpstr>Arial</vt:lpstr>
      <vt:lpstr>Calibri</vt:lpstr>
      <vt:lpstr>Calibri Light</vt:lpstr>
      <vt:lpstr>Jellee Roman</vt:lpstr>
      <vt:lpstr>Office Theme</vt:lpstr>
      <vt:lpstr>Restaurant Management  SYSTEM</vt:lpstr>
      <vt:lpstr>Submitted By:  Aranda, Charles Tristan De Vera, George Vincent Miclat, Mhark Angelo C. Rebanal, Wyn Christian Sedutan, Lance Lurance Zuniga, Enrico Paul</vt:lpstr>
      <vt:lpstr>The Project</vt:lpstr>
      <vt:lpstr>Objectives</vt:lpstr>
      <vt:lpstr>Flow of the PROGRAM</vt:lpstr>
      <vt:lpstr>PowerPoint Presentation</vt:lpstr>
      <vt:lpstr>PowerPoint Presentation</vt:lpstr>
      <vt:lpstr>ORDER MANAGEMENT</vt:lpstr>
      <vt:lpstr>PowerPoint Presentation</vt:lpstr>
      <vt:lpstr>PowerPoint Presentation</vt:lpstr>
      <vt:lpstr>PowerPoint Presentation</vt:lpstr>
      <vt:lpstr>PowerPoint Presentation</vt:lpstr>
      <vt:lpstr>STRUCTURE OF DATA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Wyn Christian</dc:creator>
  <cp:lastModifiedBy>Mhark Angelo Miclat</cp:lastModifiedBy>
  <cp:revision>21</cp:revision>
  <dcterms:created xsi:type="dcterms:W3CDTF">2021-06-01T09:37:41Z</dcterms:created>
  <dcterms:modified xsi:type="dcterms:W3CDTF">2021-06-12T13:43:10Z</dcterms:modified>
</cp:coreProperties>
</file>