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custDataLst>
    <p:tags r:id="rId14"/>
  </p:custDataLst>
  <p:defaultTextStyle>
    <a:defPPr>
      <a:defRPr altLang="zh-CN"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EA8"/>
    <a:srgbClr val="F0F0F0"/>
    <a:srgbClr val="D8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15883"/>
    <p:restoredTop autoAdjust="0" sz="96318"/>
  </p:normalViewPr>
  <p:slideViewPr>
    <p:cSldViewPr snapToGrid="0">
      <p:cViewPr varScale="1">
        <p:scale>
          <a:sx d="100" n="109"/>
          <a:sy d="100" n="109"/>
        </p:scale>
        <p:origin x="102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3"/>
          <a:sy d="100" n="83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14" Target="tags/tag1.xml" Type="http://schemas.openxmlformats.org/officeDocument/2006/relationships/tags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4CC3E621-8EEB-4E97-99F1-1111C01B10C4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1E05A38F-4E37-4CD0-9C53-2CACD0165207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3112945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647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25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908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709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0711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11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1E05A38F-4E37-4CD0-9C53-2CACD0165207}" type="slidenum">
              <a:rPr 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02741033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B41FE-74F8-47E7-B6BD-0E132188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AEED1-3C26-4981-BC3F-503BBB31C76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5ADFD-73D0-45EB-B8B2-88D737709D0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75AC4-C0A1-418E-A62A-0075A0178D2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DF567-7361-4244-BF8E-1B70444E489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64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0411-EE43-4491-A3AE-5730F8DD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170C0-D55D-43FD-93CF-92D8A7BD1EBF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B3D8B-8C13-47DC-8C34-85E4B9969EE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727A2-8665-4B36-BC62-EA0A5FF49F3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09D64-E4FB-4EBE-B84F-A12C6C241A1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09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63404D-6747-475F-A1EF-3ACE10EC2336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C5D01-3592-4DA4-A6CC-536BA43BECFA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873FA-D150-4C01-9E54-16FA8B893A1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C0910-BDF8-4F06-AF30-ED1A9B18E9F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E9824-7DF2-4ABC-95F2-7DB9D8747E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19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CA592-7E26-4C81-9C80-36FF7385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20BAD-5930-4C59-B15C-91D0C8DA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5DF00-B0AA-4680-8DE9-717A84A58D4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9EE99-9609-4A60-8854-3BDBCC58D2C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0F51F-3D27-4602-B8C6-4A6EAC8F84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204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3F06-497E-4C33-9BB9-390C3A54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CACE5-8D80-4FB6-ACD3-28900ED0F39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7E427-6549-46FD-AD39-B85502E69E7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4D455-CC4C-4A98-98A8-113CA20C72C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4BEDE-EF1D-46C5-A9BB-DB0F029691B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922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9973-3109-4987-833F-6E5D5E51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3B452-80C3-4602-8F93-D4E3664DC667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1553B-10D1-4A50-97AA-C57D60BA8828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81FA4-9E05-4660-99BA-C331E4DBE6B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491D1-B0D3-4A96-9F3B-2BBB74876A4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5FB11-8689-48C1-8076-1E350EC191C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45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8784-7924-4BFD-8601-C697ED68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E376D-D609-47F9-AFB6-36F4956F5F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60885-4881-4F54-8EC7-9CA09C9155DD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AC8E23-5977-4CEC-A135-4AF1E7EC6378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569F1-F3AD-455C-864D-8D3901297E1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47720-9D61-4B51-9C4B-62BF400135A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9099A-B0C5-43E3-BAC6-D671F306696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21DBF-A94B-4DFC-844D-B7AC12D03B5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82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4D13-FB9E-4F99-B673-549E9EBB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94A496-6738-4EDB-B9E9-E45D03797A3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F96A5-7218-4006-88E9-E9995C4645E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659959-5C5C-447F-A550-C1079934DAF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547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BFD781-7620-42EF-B70D-774B66D0F29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5B41F-998C-434D-BFEB-AE450E629AE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EB44A-A144-4DBD-B57E-E85B610A64D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78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952B-AF1A-45E8-9A9F-8CD50534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CEAA3-ABBB-4357-84A3-06376A57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C623C-FD8F-4BBE-BF78-A8C4212996F3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E5130-193B-424A-913C-CC58D7344A8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04B5D-EB2D-4D2E-A060-F10E0E88294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7617A-572B-4E13-AE22-F232E5B8528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8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BA2C-9AC5-4232-B01E-2CDE71CF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6B9978-6056-4BE1-A433-31590AAC6F72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64043-6FA3-485B-BB55-48A6DC9C24D1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24E54-C846-443D-B85A-F4478E4EFB4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DB31C-5F48-48D8-9D55-F9B3BE2E42B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6E264-D051-424D-8ADF-3EA1B86E55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12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258109-A883-48B2-8B9B-0C70A939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6DB33-DC00-4080-A2D4-9DDC350D63C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A2D4B-AEF1-45CD-8A8B-CBA28E1ACBF1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91C1-3867-4774-BD4B-D5F35B013082}" type="datetimeFigureOut">
              <a:rPr lang="zh-CN" smtClean="0"/>
              <a:t>2019/10/27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C8359-9949-4912-A07C-7C40FDC6CDE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95B8F-1131-43E5-AA03-C3D1FA9F0DE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6D74-45F5-4118-8E62-DD15DD6862A3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915655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 xmlns:mc="http://schemas.openxmlformats.org/markup-compatibility/2006" xmlns:p14="http://schemas.microsoft.com/office/powerpoint/2010/main">
    <mc:Choice Requires="p14">
      <p:transition advClick="0" spd="slow" p14:dur="2000">
        <p14:prism isContent="1"/>
      </p:transition>
    </mc:Choice>
    <mc:Fallback xmlns="">
      <p:transition advClick="0"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CN"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8" Target="../media/image6.png" Type="http://schemas.openxmlformats.org/officeDocument/2006/relationships/image"/><Relationship Id="rId7" Target="../media/image5.png" Type="http://schemas.openxmlformats.org/officeDocument/2006/relationships/image"/><Relationship Id="rId6" Target="../media/image4.png" Type="http://schemas.openxmlformats.org/officeDocument/2006/relationships/image"/><Relationship Id="rId5" Target="../media/image3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7" Target="../media/image8.png" Type="http://schemas.openxmlformats.org/officeDocument/2006/relationships/image"/><Relationship Id="rId6" Target="../media/image7.png" Type="http://schemas.openxmlformats.org/officeDocument/2006/relationships/image"/><Relationship Id="rId5" Target="../media/image4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7" Target="../media/image9.png" Type="http://schemas.openxmlformats.org/officeDocument/2006/relationships/image"/><Relationship Id="rId6" Target="../media/image7.png" Type="http://schemas.openxmlformats.org/officeDocument/2006/relationships/image"/><Relationship Id="rId5" Target="../media/image4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7" Target="../media/image10.png" Type="http://schemas.openxmlformats.org/officeDocument/2006/relationships/image"/><Relationship Id="rId6" Target="../media/image7.png" Type="http://schemas.openxmlformats.org/officeDocument/2006/relationships/image"/><Relationship Id="rId5" Target="../media/image4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7" Target="../media/image11.png" Type="http://schemas.openxmlformats.org/officeDocument/2006/relationships/image"/><Relationship Id="rId6" Target="../media/image7.png" Type="http://schemas.openxmlformats.org/officeDocument/2006/relationships/image"/><Relationship Id="rId5" Target="../media/image4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8" Target="../media/image13.png" Type="http://schemas.openxmlformats.org/officeDocument/2006/relationships/image"/><Relationship Id="rId7" Target="../media/image12.png" Type="http://schemas.openxmlformats.org/officeDocument/2006/relationships/image"/><Relationship Id="rId6" Target="../media/image7.png" Type="http://schemas.openxmlformats.org/officeDocument/2006/relationships/image"/><Relationship Id="rId5" Target="../media/image4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8" Target="../media/image6.png" Type="http://schemas.openxmlformats.org/officeDocument/2006/relationships/image"/><Relationship Id="rId7" Target="../media/image5.png" Type="http://schemas.openxmlformats.org/officeDocument/2006/relationships/image"/><Relationship Id="rId6" Target="../media/image4.png" Type="http://schemas.openxmlformats.org/officeDocument/2006/relationships/image"/><Relationship Id="rId5" Target="../media/image3.pn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4C04CC-7D8F-4348-8E6A-FCB5AC374A6D}"/>
              </a:ext>
            </a:extLst>
          </p:cNvPr>
          <p:cNvGrpSpPr/>
          <p:nvPr/>
        </p:nvGrpSpPr>
        <p:grpSpPr>
          <a:xfrm>
            <a:off x="-1637543" y="-655988"/>
            <a:ext cx="13964570" cy="7544865"/>
            <a:chOff x="-1637543" y="-655988"/>
            <a:chExt cx="13964570" cy="75448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DA1EAB-3CD9-409C-83C7-C99FA17A3C4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492D87A-9EB1-4CE6-8BC3-CBA66915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25594" y="-312555"/>
              <a:ext cx="7544865" cy="6858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311B04-3FF0-4D2F-BBFF-9C4A368CD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7543" y="-30878"/>
              <a:ext cx="7544865" cy="6858000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29DC932-DB9A-4ED8-ADEF-1EDCE79931EF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4898">
            <a:off x="-1160939" y="-1898941"/>
            <a:ext cx="7299285" cy="38323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C5A5ECD-949E-4411-A3BE-870E121A19B2}"/>
              </a:ext>
            </a:extLst>
          </p:cNvPr>
          <p:cNvSpPr/>
          <p:nvPr/>
        </p:nvSpPr>
        <p:spPr>
          <a:xfrm>
            <a:off x="648455" y="-228478"/>
            <a:ext cx="1306768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F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BFA80-09BA-44D7-BD73-F5DE5D3688A5}"/>
              </a:ext>
            </a:extLst>
          </p:cNvPr>
          <p:cNvSpPr/>
          <p:nvPr/>
        </p:nvSpPr>
        <p:spPr>
          <a:xfrm>
            <a:off x="1713632" y="-228478"/>
            <a:ext cx="1653017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R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62594E-4C3E-4422-9AD9-42461AEFDC78}"/>
              </a:ext>
            </a:extLst>
          </p:cNvPr>
          <p:cNvSpPr/>
          <p:nvPr/>
        </p:nvSpPr>
        <p:spPr>
          <a:xfrm>
            <a:off x="2996281" y="-105116"/>
            <a:ext cx="1406154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E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CA3930-3844-4D69-9CB5-13A271D014A8}"/>
              </a:ext>
            </a:extLst>
          </p:cNvPr>
          <p:cNvSpPr/>
          <p:nvPr/>
        </p:nvSpPr>
        <p:spPr>
          <a:xfrm>
            <a:off x="4249156" y="-4615"/>
            <a:ext cx="1507144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S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28298-BD40-4EEF-9EB2-96127126E84F}"/>
              </a:ext>
            </a:extLst>
          </p:cNvPr>
          <p:cNvSpPr/>
          <p:nvPr/>
        </p:nvSpPr>
        <p:spPr>
          <a:xfrm>
            <a:off x="5518490" y="-105116"/>
            <a:ext cx="1590500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H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B20915-7594-4867-870D-CA5F35809301}"/>
              </a:ext>
            </a:extLst>
          </p:cNvPr>
          <p:cNvSpPr/>
          <p:nvPr/>
        </p:nvSpPr>
        <p:spPr>
          <a:xfrm>
            <a:off x="6919587" y="-205617"/>
            <a:ext cx="1547218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I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E52E9A-80EF-4B12-A7F2-9780A19FDD8C}"/>
              </a:ext>
            </a:extLst>
          </p:cNvPr>
          <p:cNvSpPr/>
          <p:nvPr/>
        </p:nvSpPr>
        <p:spPr>
          <a:xfrm>
            <a:off x="8067611" y="-122053"/>
            <a:ext cx="2036135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N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B7FAFC-5EED-48EB-B5F0-EA9854D85535}"/>
              </a:ext>
            </a:extLst>
          </p:cNvPr>
          <p:cNvSpPr/>
          <p:nvPr/>
        </p:nvSpPr>
        <p:spPr>
          <a:xfrm>
            <a:off x="9864172" y="-228478"/>
            <a:ext cx="1789272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G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5B2E98C-1132-433A-8497-26F52B10AA59}"/>
              </a:ext>
            </a:extLst>
          </p:cNvPr>
          <p:cNvPicPr>
            <a:picLocks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0407">
            <a:off x="1111061" y="4249470"/>
            <a:ext cx="2953426" cy="2640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F41A81-BC85-476C-8716-61B43C5B8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66" y="2716619"/>
            <a:ext cx="7829829" cy="3094633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1DACFDF-6FA1-4499-AC22-401AA1904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9006">
            <a:off x="7077692" y="83427"/>
            <a:ext cx="2808265" cy="130950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0593B45-31D0-4C7F-B5AE-BEACDE87E890}"/>
              </a:ext>
            </a:extLst>
          </p:cNvPr>
          <p:cNvPicPr>
            <a:picLocks noChangeAspect="1"/>
          </p:cNvPicPr>
          <p:nvPr/>
        </p:nvPicPr>
        <p:blipFill>
          <a:blip cstate="print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6557">
            <a:off x="8076391" y="2647913"/>
            <a:ext cx="4716291" cy="3810426"/>
          </a:xfrm>
          <a:prstGeom prst="rect">
            <a:avLst/>
          </a:prstGeom>
        </p:spPr>
      </p:pic>
      <p:sp>
        <p:nvSpPr>
          <p:cNvPr id="41" name="标题 1">
            <a:extLst>
              <a:ext uri="{FF2B5EF4-FFF2-40B4-BE49-F238E27FC236}">
                <a16:creationId xmlns:a16="http://schemas.microsoft.com/office/drawing/2014/main" id="{D0A6A6FF-0B25-4A26-B51D-E567E69E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194" y="3135843"/>
            <a:ext cx="5656794" cy="1325563"/>
          </a:xfrm>
        </p:spPr>
        <p:txBody>
          <a:bodyPr numCol="1">
            <a:noAutofit/>
          </a:bodyPr>
          <a:lstStyle/>
          <a:p>
            <a:pPr algn="ctr"/>
            <a:r>
              <a:rPr b="1" dirty="0" lang="zh-TW" smtClean="0" spc="600" sz="8000">
                <a:solidFill>
                  <a:srgbClr val="88BEA8"/>
                </a:solidFill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請輸入標</a:t>
            </a:r>
            <a:r>
              <a:rPr b="1" dirty="0" lang="zh-TW" spc="600" sz="8000">
                <a:solidFill>
                  <a:srgbClr val="88BEA8"/>
                </a:solidFill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題</a:t>
            </a:r>
            <a:endParaRPr b="1" dirty="0" lang="zh-CN" spc="600" sz="8000">
              <a:solidFill>
                <a:srgbClr val="88BEA8"/>
              </a:solidFill>
              <a:latin charset="-122" panose="00000500000000000000" pitchFamily="2" typeface="字魂57号-创细黑"/>
              <a:ea charset="-122" panose="00000500000000000000" pitchFamily="2" typeface="字魂57号-创细黑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523B415-1524-4A00-B768-7CF34DB99E86}"/>
              </a:ext>
            </a:extLst>
          </p:cNvPr>
          <p:cNvSpPr/>
          <p:nvPr/>
        </p:nvSpPr>
        <p:spPr>
          <a:xfrm>
            <a:off x="3055329" y="4427247"/>
            <a:ext cx="6096000" cy="523220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algn="ctr"/>
            <a:r>
              <a:rPr altLang="zh-CN" b="0" dirty="0" i="0" lang="en-US" strike="noStrike" sz="1400" u="non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The life most of the time, commitments equals to constrain, reluctantly we yearn for bound.</a:t>
            </a:r>
            <a:r>
              <a:rPr altLang="zh-CN" dirty="0" lang="en-US" sz="1400"/>
              <a:t> </a:t>
            </a:r>
            <a:r>
              <a:rPr altLang="zh-CN" dirty="0" lang="en-US" sz="1400">
                <a:solidFill>
                  <a:schemeClr val="tx1">
                    <a:lumMod val="95000"/>
                    <a:lumOff val="5000"/>
                  </a:schemeClr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Only opposed every day, will live the strong than you imagine.</a:t>
            </a:r>
            <a:endParaRPr dirty="0" lang="zh-CN" sz="1400">
              <a:solidFill>
                <a:schemeClr val="tx1">
                  <a:lumMod val="95000"/>
                  <a:lumOff val="5000"/>
                </a:schemeClr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072259-5878-49FB-A55E-A7B815F68268}"/>
              </a:ext>
            </a:extLst>
          </p:cNvPr>
          <p:cNvSpPr/>
          <p:nvPr/>
        </p:nvSpPr>
        <p:spPr>
          <a:xfrm>
            <a:off x="4016855" y="4996975"/>
            <a:ext cx="4160113" cy="369332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dirty="0" lang="zh-CN" spc="300"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C</a:t>
            </a:r>
            <a:r>
              <a:rPr altLang="zh-CN" dirty="0" lang="en-US" spc="300"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REATIVITY IS SMALL AND FRESH</a:t>
            </a:r>
            <a:endParaRPr dirty="0" lang="zh-CN" spc="300">
              <a:latin charset="-122" panose="00000500000000000000" pitchFamily="2" typeface="字魂57号-创细黑"/>
              <a:ea charset="-122" panose="00000500000000000000" pitchFamily="2" typeface="字魂57号-创细黑"/>
            </a:endParaRPr>
          </a:p>
        </p:txBody>
      </p:sp>
    </p:spTree>
    <p:extLst>
      <p:ext uri="{BB962C8B-B14F-4D97-AF65-F5344CB8AC3E}">
        <p14:creationId xmlns:p14="http://schemas.microsoft.com/office/powerpoint/2010/main" val="11246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prism isContent="1"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7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750"/>
                            </p:stCondLst>
                            <p:childTnLst>
                              <p:par>
                                <p:cTn accel="50000" fill="hold" grpId="0" id="9" nodeType="afterEffect" presetClass="entr" presetID="38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12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14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15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16" nodeType="withEffect" presetClass="entr" presetID="38" presetSubtype="0">
                                  <p:stCondLst>
                                    <p:cond delay="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19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21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22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23" nodeType="withEffect" presetClass="entr" presetID="38" presetSubtype="0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26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28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29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30" nodeType="withEffect" presetClass="entr" presetID="38" presetSubtype="0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33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35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36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37" nodeType="withEffect" presetClass="entr" presetID="38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40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42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4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44" nodeType="withEffect" presetClass="entr" presetID="38" presetSubtype="0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47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49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5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51" nodeType="withEffect" presetClass="entr" presetID="38" presetSubtype="0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54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56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57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58" nodeType="withEffect" presetClass="entr" presetID="38" presetSubtype="0">
                                  <p:stCondLst>
                                    <p:cond delay="1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61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63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64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3753"/>
                            </p:stCondLst>
                            <p:childTnLst>
                              <p:par>
                                <p:cTn fill="hold" id="6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750" id="68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4503"/>
                            </p:stCondLst>
                            <p:childTnLst>
                              <p:par>
                                <p:cTn fill="hold" id="7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750" id="72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3">
                            <p:stCondLst>
                              <p:cond delay="5253"/>
                            </p:stCondLst>
                            <p:childTnLst>
                              <p:par>
                                <p:cTn fill="hold" id="74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750" id="76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7">
                            <p:stCondLst>
                              <p:cond delay="6003"/>
                            </p:stCondLst>
                            <p:childTnLst>
                              <p:par>
                                <p:cTn fill="hold" id="78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1">
                            <p:stCondLst>
                              <p:cond delay="6753"/>
                            </p:stCondLst>
                            <p:childTnLst>
                              <p:par>
                                <p:cTn fill="hold" id="8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84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5">
                            <p:stCondLst>
                              <p:cond delay="7503"/>
                            </p:stCondLst>
                            <p:childTnLst>
                              <p:par>
                                <p:cTn fill="hold" grpId="0" id="86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88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9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1">
                            <p:stCondLst>
                              <p:cond delay="8253"/>
                            </p:stCondLst>
                            <p:childTnLst>
                              <p:par>
                                <p:cTn fill="hold" grpId="0" id="92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>
                                        <p:cTn dur="750" id="94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5">
                            <p:stCondLst>
                              <p:cond delay="9003"/>
                            </p:stCondLst>
                            <p:childTnLst>
                              <p:par>
                                <p:cTn fill="hold" grpId="0" id="96" nodeType="after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750" id="98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/>
      <p:bldP grpId="0" spid="13"/>
      <p:bldP grpId="0" spid="14"/>
      <p:bldP grpId="0" spid="15"/>
      <p:bldP grpId="0" spid="16"/>
      <p:bldP grpId="0" spid="17"/>
      <p:bldP grpId="0" spid="18"/>
      <p:bldP grpId="0" spid="19"/>
      <p:bldP grpId="0" spid="41"/>
      <p:bldP grpId="0" spid="42"/>
      <p:bldP grpId="0" spid="4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C28825-FCE5-44AE-AF60-CD233297DEBB}"/>
              </a:ext>
            </a:extLst>
          </p:cNvPr>
          <p:cNvGrpSpPr/>
          <p:nvPr/>
        </p:nvGrpSpPr>
        <p:grpSpPr>
          <a:xfrm>
            <a:off x="0" y="-2616048"/>
            <a:ext cx="13454535" cy="11939010"/>
            <a:chOff x="0" y="-2642425"/>
            <a:chExt cx="13454535" cy="11939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47ED4C-7563-4F58-BE16-D705F31707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D42F38-EEC0-4057-9CB1-BA3D496D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23797">
              <a:off x="511672" y="-2642425"/>
              <a:ext cx="7544865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DEA389-0D56-4EDB-92CD-2A7A0765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40565">
              <a:off x="6253102" y="2095153"/>
              <a:ext cx="7544865" cy="68580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60E8EA1-F913-4C42-83A4-2D27EC3868DB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7850" y="-1916195"/>
            <a:ext cx="7299285" cy="38323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8083233-17E7-4E12-A0A8-F219F9878A1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03816" y="4666272"/>
            <a:ext cx="7299285" cy="38323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112A7A-5ACC-4B60-815D-2D5E5498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599"/>
            <a:ext cx="12192000" cy="5710801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94AF58-E53D-4030-9DF7-31C94F54B21E}"/>
              </a:ext>
            </a:extLst>
          </p:cNvPr>
          <p:cNvPicPr>
            <a:picLocks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374635" y="1196236"/>
            <a:ext cx="678524" cy="893811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D88DA3C5-6808-481A-9430-C05A69388077}"/>
              </a:ext>
            </a:extLst>
          </p:cNvPr>
          <p:cNvSpPr/>
          <p:nvPr/>
        </p:nvSpPr>
        <p:spPr>
          <a:xfrm>
            <a:off x="2338461" y="2160879"/>
            <a:ext cx="450166" cy="423264"/>
          </a:xfrm>
          <a:prstGeom prst="ellipse">
            <a:avLst/>
          </a:prstGeom>
          <a:solidFill>
            <a:srgbClr val="88B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zh-TW" sz="2600"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提</a:t>
            </a:r>
            <a:endParaRPr dirty="0" lang="zh-CN" sz="2600"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F4AB93A-506C-42C0-8833-77CC5CFD766D}"/>
              </a:ext>
            </a:extLst>
          </p:cNvPr>
          <p:cNvSpPr/>
          <p:nvPr/>
        </p:nvSpPr>
        <p:spPr>
          <a:xfrm>
            <a:off x="3040582" y="2168873"/>
            <a:ext cx="450166" cy="423264"/>
          </a:xfrm>
          <a:prstGeom prst="ellipse">
            <a:avLst/>
          </a:prstGeom>
          <a:solidFill>
            <a:srgbClr val="88B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zh-TW" sz="2600"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案</a:t>
            </a:r>
            <a:endParaRPr dirty="0" lang="zh-CN" sz="2600"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6D1192D-3395-4DE7-88DB-9EED32D6D63C}"/>
              </a:ext>
            </a:extLst>
          </p:cNvPr>
          <p:cNvSpPr/>
          <p:nvPr/>
        </p:nvSpPr>
        <p:spPr>
          <a:xfrm>
            <a:off x="3739341" y="2168873"/>
            <a:ext cx="450166" cy="423264"/>
          </a:xfrm>
          <a:prstGeom prst="ellipse">
            <a:avLst/>
          </a:prstGeom>
          <a:solidFill>
            <a:srgbClr val="88B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zh-TW" sz="2600"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動</a:t>
            </a:r>
            <a:endParaRPr dirty="0" lang="zh-CN" sz="2600"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06F9D96-D8B1-4EB0-A2E9-8F12F72CB2C4}"/>
              </a:ext>
            </a:extLst>
          </p:cNvPr>
          <p:cNvSpPr/>
          <p:nvPr/>
        </p:nvSpPr>
        <p:spPr>
          <a:xfrm>
            <a:off x="4440250" y="2168873"/>
            <a:ext cx="450166" cy="423264"/>
          </a:xfrm>
          <a:prstGeom prst="ellipse">
            <a:avLst/>
          </a:prstGeom>
          <a:solidFill>
            <a:srgbClr val="88B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zh-TW" sz="2600"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機</a:t>
            </a:r>
            <a:endParaRPr dirty="0" lang="zh-CN" sz="2600"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153580-3CA8-45D9-9602-4C7D1264EAC5}"/>
              </a:ext>
            </a:extLst>
          </p:cNvPr>
          <p:cNvSpPr/>
          <p:nvPr/>
        </p:nvSpPr>
        <p:spPr>
          <a:xfrm>
            <a:off x="2248554" y="2892757"/>
            <a:ext cx="4638643" cy="2516073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pPr>
              <a:lnSpc>
                <a:spcPts val="2700"/>
              </a:lnSpc>
            </a:pPr>
            <a:r>
              <a:rPr altLang="zh-TW" dirty="0" lang="en-US" smtClean="0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1.</a:t>
            </a:r>
            <a:r>
              <a:rPr dirty="0" lang="zh-TW" smtClean="0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嘗試</a:t>
            </a:r>
            <a:r>
              <a:rPr dirty="0" lang="zh-TW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以演算法分析技術，建立不同膚色、臉型的標準上妝模板，取代傳統人為上妝，對「美」的主觀經驗</a:t>
            </a:r>
            <a:r>
              <a:rPr dirty="0" lang="zh-TW" smtClean="0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判斷</a:t>
            </a:r>
            <a:endParaRPr altLang="zh-TW" dirty="0" lang="en-US" smtClean="0" spc="3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  <a:p>
            <a:pPr>
              <a:lnSpc>
                <a:spcPts val="2700"/>
              </a:lnSpc>
            </a:pPr>
            <a:endParaRPr dirty="0" lang="zh-TW" spc="3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  <a:p>
            <a:pPr>
              <a:lnSpc>
                <a:spcPts val="2700"/>
              </a:lnSpc>
            </a:pPr>
            <a:r>
              <a:rPr altLang="zh-TW" dirty="0" lang="en-US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2</a:t>
            </a:r>
            <a:r>
              <a:rPr altLang="zh-TW" dirty="0" lang="en-US" smtClean="0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.</a:t>
            </a:r>
            <a:r>
              <a:rPr dirty="0" lang="zh-TW" smtClean="0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降低</a:t>
            </a:r>
            <a:r>
              <a:rPr dirty="0" lang="zh-TW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初學者入門彩妝的學習門檻，並提供消費者更具效率接收彩妝品、流行資訊的</a:t>
            </a:r>
            <a:r>
              <a:rPr dirty="0" lang="zh-TW" smtClean="0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方式</a:t>
            </a:r>
            <a:endParaRPr dirty="0" lang="zh-TW" spc="3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83226E5-95F4-449E-8303-9437C70D8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33" y="2261855"/>
            <a:ext cx="1766789" cy="297409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270560" y="1248508"/>
            <a:ext cx="2879409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 smtClean="0" sz="32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WHY</a:t>
            </a:r>
            <a:endParaRPr dirty="0" lang="zh-TW" sz="3000"/>
          </a:p>
        </p:txBody>
      </p:sp>
    </p:spTree>
    <p:extLst>
      <p:ext uri="{BB962C8B-B14F-4D97-AF65-F5344CB8AC3E}">
        <p14:creationId xmlns:p14="http://schemas.microsoft.com/office/powerpoint/2010/main" val="6046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pan dir="u"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750"/>
                            </p:stCondLst>
                            <p:childTnLst>
                              <p:par>
                                <p:cTn fill="hold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7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9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23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4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27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8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3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32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35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36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5"/>
      <p:bldP animBg="1" grpId="0" spid="26"/>
      <p:bldP animBg="1" grpId="0" spid="27"/>
      <p:bldP animBg="1" grpId="0" spid="28"/>
      <p:bldP grpId="0" spid="3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C28825-FCE5-44AE-AF60-CD233297DEBB}"/>
              </a:ext>
            </a:extLst>
          </p:cNvPr>
          <p:cNvGrpSpPr/>
          <p:nvPr/>
        </p:nvGrpSpPr>
        <p:grpSpPr>
          <a:xfrm>
            <a:off x="0" y="-2642425"/>
            <a:ext cx="13454535" cy="11939010"/>
            <a:chOff x="0" y="-2642425"/>
            <a:chExt cx="13454535" cy="11939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47ED4C-7563-4F58-BE16-D705F31707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D42F38-EEC0-4057-9CB1-BA3D496D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23797">
              <a:off x="511672" y="-2642425"/>
              <a:ext cx="7544865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DEA389-0D56-4EDB-92CD-2A7A0765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40565">
              <a:off x="6253102" y="2095153"/>
              <a:ext cx="7544865" cy="68580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60E8EA1-F913-4C42-83A4-2D27EC3868DB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7850" y="-1916195"/>
            <a:ext cx="7299285" cy="38323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8083233-17E7-4E12-A0A8-F219F9878A1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03816" y="4666272"/>
            <a:ext cx="7299285" cy="38323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112A7A-5ACC-4B60-815D-2D5E5498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599"/>
            <a:ext cx="12192000" cy="5710801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94AF58-E53D-4030-9DF7-31C94F54B21E}"/>
              </a:ext>
            </a:extLst>
          </p:cNvPr>
          <p:cNvPicPr>
            <a:picLocks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374635" y="1196236"/>
            <a:ext cx="678524" cy="893811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A5BBEC1A-BDA6-41A8-9F58-866C9345753E}"/>
              </a:ext>
            </a:extLst>
          </p:cNvPr>
          <p:cNvGrpSpPr/>
          <p:nvPr/>
        </p:nvGrpSpPr>
        <p:grpSpPr>
          <a:xfrm>
            <a:off x="1853161" y="2444889"/>
            <a:ext cx="2648361" cy="2473694"/>
            <a:chOff x="4713244" y="2187147"/>
            <a:chExt cx="2648361" cy="2473694"/>
          </a:xfrm>
        </p:grpSpPr>
        <p:sp>
          <p:nvSpPr>
            <p:cNvPr id="27" name="矩形 39">
              <a:extLst>
                <a:ext uri="{FF2B5EF4-FFF2-40B4-BE49-F238E27FC236}">
                  <a16:creationId xmlns:a16="http://schemas.microsoft.com/office/drawing/2014/main" id="{0422D93B-CA62-4963-BFF6-4C6C99A0F2E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4713244" y="3429735"/>
              <a:ext cx="264836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Calibri"/>
                  <a:ea charset="-122" typeface="宋体"/>
                </a:defRPr>
              </a:lvl9pPr>
            </a:lstStyle>
            <a:p>
              <a:pPr lvl="0">
                <a:spcAft>
                  <a:spcPts val="1200"/>
                </a:spcAft>
              </a:pP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對</a:t>
              </a:r>
              <a:r>
                <a:rPr dirty="0" lang="zh-TW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彩妝有興趣，</a:t>
              </a: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想</a:t>
              </a:r>
              <a:endParaRPr altLang="zh-TW" dirty="0" lang="en-US" spc="3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  <a:p>
              <a:pPr lvl="0">
                <a:spcAft>
                  <a:spcPts val="1200"/>
                </a:spcAft>
              </a:pP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學習而缺乏經驗的</a:t>
              </a:r>
              <a:endParaRPr altLang="zh-TW" dirty="0" lang="en-US" spc="3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  <a:p>
              <a:pPr lvl="0">
                <a:spcAft>
                  <a:spcPts val="1200"/>
                </a:spcAft>
              </a:pP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初學者</a:t>
              </a:r>
              <a:endParaRPr dirty="0" lang="zh-TW" spc="3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4B85E71-8659-443F-AD2C-441591629CFF}"/>
                </a:ext>
              </a:extLst>
            </p:cNvPr>
            <p:cNvSpPr/>
            <p:nvPr/>
          </p:nvSpPr>
          <p:spPr>
            <a:xfrm>
              <a:off x="5484815" y="2187147"/>
              <a:ext cx="834887" cy="834887"/>
            </a:xfrm>
            <a:prstGeom prst="ellipse">
              <a:avLst/>
            </a:prstGeom>
            <a:noFill/>
            <a:ln w="38100">
              <a:solidFill>
                <a:srgbClr val="88B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aseline="0" cap="none" i="0" kern="1200" kumimoji="0" lang="zh-CN" noProof="0" normalizeH="0" spc="0" strike="noStrike" sz="18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EDD6BF-B8E6-45FD-91BA-473B445FDC6D}"/>
                </a:ext>
              </a:extLst>
            </p:cNvPr>
            <p:cNvSpPr/>
            <p:nvPr/>
          </p:nvSpPr>
          <p:spPr>
            <a:xfrm>
              <a:off x="5576692" y="2273388"/>
              <a:ext cx="723275" cy="646331"/>
            </a:xfrm>
            <a:prstGeom prst="rect">
              <a:avLst/>
            </a:prstGeom>
          </p:spPr>
          <p:txBody>
            <a:bodyPr numCol="1" wrap="none">
              <a:spAutoFit/>
            </a:bodyPr>
            <a:lstStyle/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zh-CN" baseline="0" cap="none" dirty="0" i="0" kern="1200" kumimoji="0" lang="en-US" noProof="0" normalizeH="0" spc="300" strike="noStrike" sz="3600" u="none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charset="-122" panose="02020400000000000000" pitchFamily="18" typeface="仓耳羽辰体-谷力 W04"/>
                  <a:ea charset="-122" panose="02020400000000000000" pitchFamily="18" typeface="仓耳羽辰体-谷力 W04"/>
                  <a:sym charset="-122" pitchFamily="34" typeface="微软雅黑"/>
                </a:rPr>
                <a:t>01</a:t>
              </a:r>
              <a:endParaRPr baseline="0" cap="none" dirty="0" i="0" kern="1200" kumimoji="0" lang="zh-CN" noProof="0" normalizeH="0" spc="0" strike="noStrike" sz="36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E0514AD-220C-4915-8A9A-6E39937D3583}"/>
              </a:ext>
            </a:extLst>
          </p:cNvPr>
          <p:cNvGrpSpPr/>
          <p:nvPr/>
        </p:nvGrpSpPr>
        <p:grpSpPr>
          <a:xfrm>
            <a:off x="8535604" y="2444889"/>
            <a:ext cx="2648361" cy="2473694"/>
            <a:chOff x="4740887" y="2187147"/>
            <a:chExt cx="2648361" cy="2473694"/>
          </a:xfrm>
        </p:grpSpPr>
        <p:sp>
          <p:nvSpPr>
            <p:cNvPr id="35" name="矩形 39">
              <a:extLst>
                <a:ext uri="{FF2B5EF4-FFF2-40B4-BE49-F238E27FC236}">
                  <a16:creationId xmlns:a16="http://schemas.microsoft.com/office/drawing/2014/main" id="{01657968-23CA-4B1F-B15E-473647AC00D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4740887" y="3429735"/>
              <a:ext cx="264836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會關注</a:t>
              </a:r>
              <a:r>
                <a:rPr dirty="0" lang="zh-TW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彩妝訊息，</a:t>
              </a: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卻</a:t>
              </a:r>
              <a:endParaRPr altLang="zh-TW" dirty="0" lang="en-US" smtClean="0" spc="3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  <a:p>
              <a:pPr>
                <a:spcAft>
                  <a:spcPts val="1200"/>
                </a:spcAft>
              </a:pP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不知如何</a:t>
              </a:r>
              <a:r>
                <a:rPr dirty="0" lang="zh-TW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下手選購</a:t>
              </a: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的</a:t>
              </a:r>
              <a:endParaRPr altLang="zh-TW" dirty="0" lang="en-US" smtClean="0" spc="3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  <a:p>
              <a:pPr>
                <a:spcAft>
                  <a:spcPts val="1200"/>
                </a:spcAft>
              </a:pPr>
              <a:r>
                <a:rPr dirty="0" lang="zh-TW" smtClea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消費者</a:t>
              </a:r>
              <a:endParaRPr dirty="0" lang="zh-TW" spc="3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170A268-6686-4502-9E4C-6DB1D86519DA}"/>
                </a:ext>
              </a:extLst>
            </p:cNvPr>
            <p:cNvSpPr/>
            <p:nvPr/>
          </p:nvSpPr>
          <p:spPr>
            <a:xfrm>
              <a:off x="5499329" y="2187147"/>
              <a:ext cx="834887" cy="834887"/>
            </a:xfrm>
            <a:prstGeom prst="ellipse">
              <a:avLst/>
            </a:prstGeom>
            <a:noFill/>
            <a:ln w="38100">
              <a:solidFill>
                <a:srgbClr val="88B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aseline="0" cap="none" i="0" kern="1200" kumimoji="0" lang="zh-CN" noProof="0" normalizeH="0" spc="0" strike="noStrike" sz="18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41D6BD9-1A58-4CEA-B3DF-5ED1A1E5FF53}"/>
                </a:ext>
              </a:extLst>
            </p:cNvPr>
            <p:cNvSpPr/>
            <p:nvPr/>
          </p:nvSpPr>
          <p:spPr>
            <a:xfrm>
              <a:off x="5576692" y="2273388"/>
              <a:ext cx="729687" cy="646331"/>
            </a:xfrm>
            <a:prstGeom prst="rect">
              <a:avLst/>
            </a:prstGeom>
          </p:spPr>
          <p:txBody>
            <a:bodyPr numCol="1" wrap="none">
              <a:spAutoFit/>
            </a:bodyPr>
            <a:lstStyle/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zh-CN" baseline="0" cap="none" dirty="0" i="0" kern="1200" kumimoji="0" lang="en-US" noProof="0" normalizeH="0" spc="300" strike="noStrike" sz="3600" u="none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charset="-122" panose="02020400000000000000" pitchFamily="18" typeface="仓耳羽辰体-谷力 W04"/>
                  <a:ea charset="-122" panose="02020400000000000000" pitchFamily="18" typeface="仓耳羽辰体-谷力 W04"/>
                  <a:sym charset="-122" pitchFamily="34" typeface="微软雅黑"/>
                </a:rPr>
                <a:t>02</a:t>
              </a:r>
              <a:endParaRPr baseline="0" cap="none" dirty="0" i="0" kern="1200" kumimoji="0" lang="zh-CN" noProof="0" normalizeH="0" spc="0" strike="noStrike" sz="36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EDA0F58-41F8-488A-8FB4-D478C4B5C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77" y="1707084"/>
            <a:ext cx="3794279" cy="37942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文字方塊 36"/>
          <p:cNvSpPr txBox="1"/>
          <p:nvPr/>
        </p:nvSpPr>
        <p:spPr>
          <a:xfrm>
            <a:off x="1270560" y="1248508"/>
            <a:ext cx="2879409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 smtClean="0" sz="32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WHO</a:t>
            </a:r>
            <a:endParaRPr dirty="0" lang="zh-TW" sz="3000"/>
          </a:p>
        </p:txBody>
      </p:sp>
    </p:spTree>
    <p:extLst>
      <p:ext uri="{BB962C8B-B14F-4D97-AF65-F5344CB8AC3E}">
        <p14:creationId xmlns:p14="http://schemas.microsoft.com/office/powerpoint/2010/main" val="36683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doors dir="vert"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750"/>
                            </p:stCondLst>
                            <p:childTnLst>
                              <p:par>
                                <p:cTn fill="hold" id="11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13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 id="17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750" fill="hold" id="18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9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 id="22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750" fill="hold" id="23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24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C28825-FCE5-44AE-AF60-CD233297DEBB}"/>
              </a:ext>
            </a:extLst>
          </p:cNvPr>
          <p:cNvGrpSpPr/>
          <p:nvPr/>
        </p:nvGrpSpPr>
        <p:grpSpPr>
          <a:xfrm>
            <a:off x="0" y="-2642425"/>
            <a:ext cx="13454535" cy="11939010"/>
            <a:chOff x="0" y="-2642425"/>
            <a:chExt cx="13454535" cy="11939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47ED4C-7563-4F58-BE16-D705F31707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D42F38-EEC0-4057-9CB1-BA3D496D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23797">
              <a:off x="511672" y="-2642425"/>
              <a:ext cx="7544865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DEA389-0D56-4EDB-92CD-2A7A0765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40565">
              <a:off x="6253102" y="2095153"/>
              <a:ext cx="7544865" cy="68580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60E8EA1-F913-4C42-83A4-2D27EC3868DB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7850" y="-1916195"/>
            <a:ext cx="7299285" cy="38323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8083233-17E7-4E12-A0A8-F219F9878A1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03816" y="4666272"/>
            <a:ext cx="7299285" cy="38323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112A7A-5ACC-4B60-815D-2D5E5498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599"/>
            <a:ext cx="12192000" cy="5710801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94AF58-E53D-4030-9DF7-31C94F54B21E}"/>
              </a:ext>
            </a:extLst>
          </p:cNvPr>
          <p:cNvPicPr>
            <a:picLocks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374635" y="1196236"/>
            <a:ext cx="678524" cy="89381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5B873CF-B63E-4F0B-87AA-55B09C912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853" y="1568867"/>
            <a:ext cx="4458322" cy="4715533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5C35D960-DE35-455E-97EE-EF65C3D238B7}"/>
              </a:ext>
            </a:extLst>
          </p:cNvPr>
          <p:cNvGrpSpPr/>
          <p:nvPr/>
        </p:nvGrpSpPr>
        <p:grpSpPr>
          <a:xfrm>
            <a:off x="6005767" y="2129583"/>
            <a:ext cx="4524924" cy="1213885"/>
            <a:chOff x="7692477" y="1678126"/>
            <a:chExt cx="4524924" cy="121388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75E50AE-0E2F-4D96-93DC-532D5BDFD1DE}"/>
                </a:ext>
              </a:extLst>
            </p:cNvPr>
            <p:cNvSpPr/>
            <p:nvPr/>
          </p:nvSpPr>
          <p:spPr>
            <a:xfrm>
              <a:off x="7692478" y="2181624"/>
              <a:ext cx="4524923" cy="710387"/>
            </a:xfrm>
            <a:prstGeom prst="rect">
              <a:avLst/>
            </a:prstGeom>
          </p:spPr>
          <p:txBody>
            <a:bodyPr numCol="1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lstStyle>
              <a:defPPr>
                <a:defRPr altLang="zh-CN" lang="zh-CN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2500"/>
                </a:lnSpc>
                <a:defRPr/>
              </a:pPr>
              <a:r>
                <a:rPr dirty="0" lang="zh-TW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關鍵字搜尋</a:t>
              </a:r>
              <a:endPara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  <a:p>
              <a:pPr lvl="0">
                <a:lnSpc>
                  <a:spcPts val="2500"/>
                </a:lnSpc>
                <a:defRPr/>
              </a:pPr>
              <a:r>
                <a:rPr dirty="0" lang="zh-TW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　</a:t>
              </a:r>
              <a:r>
                <a:rPr dirty="0" lang="zh-TW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　美</a:t>
              </a:r>
              <a:r>
                <a:rPr dirty="0" lang="zh-TW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妝部落</a:t>
              </a:r>
              <a:r>
                <a:rPr dirty="0" lang="zh-TW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客 </a:t>
              </a:r>
              <a:r>
                <a:rPr altLang="zh-TW" dirty="0" lang="en-US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(</a:t>
              </a:r>
              <a:r>
                <a:rPr altLang="zh-TW" dirty="0" lang="en-US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IG, </a:t>
              </a:r>
              <a:r>
                <a:rPr dirty="0" lang="zh-TW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臉書</a:t>
              </a:r>
              <a:r>
                <a:rPr altLang="zh-TW" dirty="0" lang="en-US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)</a:t>
              </a:r>
              <a:endParaRPr altLang="zh-TW" dirty="0" lang="en-US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922056B-9E33-4904-AE24-AF1DE9EB3BAA}"/>
                </a:ext>
              </a:extLst>
            </p:cNvPr>
            <p:cNvSpPr/>
            <p:nvPr/>
          </p:nvSpPr>
          <p:spPr>
            <a:xfrm>
              <a:off x="7692477" y="1678126"/>
              <a:ext cx="2549687" cy="510268"/>
            </a:xfrm>
            <a:prstGeom prst="rect">
              <a:avLst/>
            </a:prstGeom>
          </p:spPr>
          <p:txBody>
            <a:bodyPr numCol="1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lstStyle>
              <a:defPPr>
                <a:defRPr altLang="zh-CN" lang="zh-CN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 eaLnBrk="1" hangingPunct="1" indent="0" latinLnBrk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zh-TW" dirty="0" lang="en-US" smtClean="0" spc="200" sz="24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01 </a:t>
              </a:r>
              <a:r>
                <a:rPr dirty="0" lang="zh-TW" smtClean="0" spc="200" sz="24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臉妝圖</a:t>
              </a:r>
              <a:r>
                <a:rPr dirty="0" lang="zh-TW" spc="200" sz="24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片</a:t>
              </a:r>
              <a:endParaRPr cap="none" dirty="0" i="0" kern="1200" kumimoji="0" lang="zh-CN" noProof="0" normalizeH="0" spc="200" strike="noStrike" sz="2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D910FD2-2BBB-4F42-A761-FB2C3180AF6D}"/>
              </a:ext>
            </a:extLst>
          </p:cNvPr>
          <p:cNvGrpSpPr/>
          <p:nvPr/>
        </p:nvGrpSpPr>
        <p:grpSpPr>
          <a:xfrm>
            <a:off x="5996175" y="3882698"/>
            <a:ext cx="4524923" cy="1558119"/>
            <a:chOff x="7692478" y="1678126"/>
            <a:chExt cx="4524923" cy="155811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12EB67E-7884-4E77-92EF-2D172DB79012}"/>
                </a:ext>
              </a:extLst>
            </p:cNvPr>
            <p:cNvSpPr/>
            <p:nvPr/>
          </p:nvSpPr>
          <p:spPr>
            <a:xfrm>
              <a:off x="7692478" y="2182110"/>
              <a:ext cx="4524923" cy="1054135"/>
            </a:xfrm>
            <a:prstGeom prst="rect">
              <a:avLst/>
            </a:prstGeom>
          </p:spPr>
          <p:txBody>
            <a:bodyPr numCol="1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lstStyle>
              <a:defPPr>
                <a:defRPr altLang="zh-CN" lang="zh-CN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2500"/>
                </a:lnSpc>
              </a:pPr>
              <a:r>
                <a:rPr dirty="0" lang="zh-TW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品牌官</a:t>
              </a:r>
              <a:r>
                <a:rPr dirty="0" lang="zh-TW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網</a:t>
              </a:r>
              <a:endPara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  <a:p>
              <a:pPr lvl="0">
                <a:lnSpc>
                  <a:spcPts val="2500"/>
                </a:lnSpc>
              </a:pPr>
              <a:r>
                <a:rPr dirty="0" lang="zh-TW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　　討論版 </a:t>
              </a:r>
              <a:r>
                <a:rPr altLang="zh-TW" dirty="0" lang="en-US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(</a:t>
              </a:r>
              <a:r>
                <a:rPr altLang="zh-TW" dirty="0" lang="en-US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PTT, </a:t>
              </a:r>
              <a:r>
                <a:rPr altLang="zh-TW" dirty="0" err="1" lang="en-US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Dcard</a:t>
              </a:r>
              <a:r>
                <a:rPr altLang="zh-TW" dirty="0" lang="en-US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)</a:t>
              </a:r>
            </a:p>
            <a:p>
              <a:pPr lvl="0">
                <a:lnSpc>
                  <a:spcPts val="2500"/>
                </a:lnSpc>
              </a:pPr>
              <a:r>
                <a:rPr dirty="0" lang="zh-TW" smtClean="0" spc="200" sz="16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　　　　部落格</a:t>
              </a:r>
              <a:endPara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7744F3-6F39-462E-8871-8BB3CD9B3BCC}"/>
                </a:ext>
              </a:extLst>
            </p:cNvPr>
            <p:cNvSpPr/>
            <p:nvPr/>
          </p:nvSpPr>
          <p:spPr>
            <a:xfrm>
              <a:off x="7692478" y="1678126"/>
              <a:ext cx="2549686" cy="510268"/>
            </a:xfrm>
            <a:prstGeom prst="rect">
              <a:avLst/>
            </a:prstGeom>
          </p:spPr>
          <p:txBody>
            <a:bodyPr numCol="1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lstStyle>
              <a:defPPr>
                <a:defRPr altLang="zh-CN" lang="zh-CN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altLang="zh-CN" dirty="0" lang="en-US" spc="200" sz="24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02 </a:t>
              </a:r>
              <a:r>
                <a:rPr dirty="0" lang="zh-TW" smtClean="0" spc="200" sz="24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彩妝產</a:t>
              </a:r>
              <a:r>
                <a:rPr dirty="0" lang="zh-TW" spc="200" sz="2400">
                  <a:solidFill>
                    <a:schemeClr val="tx1">
                      <a:lumMod val="75000"/>
                      <a:lumOff val="25000"/>
                    </a:schemeClr>
                  </a:solidFill>
                  <a:latin charset="-122" panose="02020400000000000000" pitchFamily="18" typeface="仓耳羽辰体-谷力 W04"/>
                  <a:ea charset="-122" panose="02020400000000000000" pitchFamily="18" typeface="仓耳羽辰体-谷力 W04"/>
                </a:rPr>
                <a:t>品</a:t>
              </a:r>
              <a:endParaRPr dirty="0" lang="zh-CN" spc="200" sz="24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270560" y="1248508"/>
            <a:ext cx="2879409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 smtClean="0" sz="32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WHERE</a:t>
            </a:r>
            <a:endParaRPr dirty="0" lang="zh-TW" sz="3000"/>
          </a:p>
        </p:txBody>
      </p:sp>
    </p:spTree>
    <p:extLst>
      <p:ext uri="{BB962C8B-B14F-4D97-AF65-F5344CB8AC3E}">
        <p14:creationId xmlns:p14="http://schemas.microsoft.com/office/powerpoint/2010/main" val="12797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prism isContent="1" isInverted="1"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75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 id="13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750" id="17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750" id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C28825-FCE5-44AE-AF60-CD233297DEBB}"/>
              </a:ext>
            </a:extLst>
          </p:cNvPr>
          <p:cNvGrpSpPr/>
          <p:nvPr/>
        </p:nvGrpSpPr>
        <p:grpSpPr>
          <a:xfrm>
            <a:off x="0" y="-2642425"/>
            <a:ext cx="13454535" cy="11939010"/>
            <a:chOff x="0" y="-2642425"/>
            <a:chExt cx="13454535" cy="11939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47ED4C-7563-4F58-BE16-D705F31707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D42F38-EEC0-4057-9CB1-BA3D496D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23797">
              <a:off x="511672" y="-2642425"/>
              <a:ext cx="7544865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DEA389-0D56-4EDB-92CD-2A7A0765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40565">
              <a:off x="6253102" y="2095153"/>
              <a:ext cx="7544865" cy="68580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60E8EA1-F913-4C42-83A4-2D27EC3868DB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7850" y="-1916195"/>
            <a:ext cx="7299285" cy="38323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8083233-17E7-4E12-A0A8-F219F9878A1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03816" y="4666272"/>
            <a:ext cx="7299285" cy="38323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112A7A-5ACC-4B60-815D-2D5E5498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599"/>
            <a:ext cx="12192000" cy="5710801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94AF58-E53D-4030-9DF7-31C94F54B21E}"/>
              </a:ext>
            </a:extLst>
          </p:cNvPr>
          <p:cNvPicPr>
            <a:picLocks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374635" y="1196236"/>
            <a:ext cx="678524" cy="893811"/>
          </a:xfrm>
          <a:prstGeom prst="rect">
            <a:avLst/>
          </a:prstGeom>
        </p:spPr>
      </p:pic>
      <p:sp>
        <p:nvSpPr>
          <p:cNvPr id="37" name="TextBox 40">
            <a:extLst>
              <a:ext uri="{FF2B5EF4-FFF2-40B4-BE49-F238E27FC236}">
                <a16:creationId xmlns:a16="http://schemas.microsoft.com/office/drawing/2014/main" id="{B60DA0E2-12EF-49EA-92E7-21FE0C658B43}"/>
              </a:ext>
            </a:extLst>
          </p:cNvPr>
          <p:cNvSpPr txBox="1"/>
          <p:nvPr/>
        </p:nvSpPr>
        <p:spPr>
          <a:xfrm>
            <a:off x="1866660" y="2579521"/>
            <a:ext cx="4666026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User: 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上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傳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照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片</a:t>
            </a:r>
            <a:endParaRPr altLang="zh-TW" dirty="0" lang="en-US" smtClean="0" spc="2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  <a:p>
            <a:pPr>
              <a:lnSpc>
                <a:spcPct val="150000"/>
              </a:lnSpc>
            </a:pPr>
            <a:r>
              <a: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Web: 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呈現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模擬上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妝容貌</a:t>
            </a:r>
            <a:r>
              <a: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+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與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原始照片比對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之</a:t>
            </a:r>
            <a:endParaRPr altLang="zh-TW" dirty="0" lang="en-US" spc="2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  <a:p>
            <a:pPr>
              <a:lnSpc>
                <a:spcPct val="150000"/>
              </a:lnSpc>
            </a:pP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        文字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敘述</a:t>
            </a:r>
            <a:endParaRPr dirty="0" lang="zh-CN" spc="2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  <a:sym charset="-122" panose="00000500000000000000" pitchFamily="2" typeface="字魂59号-创粗黑"/>
            </a:endParaRPr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3316315B-0D61-4766-928E-F9D8928259E4}"/>
              </a:ext>
            </a:extLst>
          </p:cNvPr>
          <p:cNvSpPr txBox="1"/>
          <p:nvPr/>
        </p:nvSpPr>
        <p:spPr>
          <a:xfrm>
            <a:off x="3075381" y="4536016"/>
            <a:ext cx="4833219" cy="79566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User: 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多欄位條件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篩選 </a:t>
            </a:r>
            <a:endParaRPr altLang="zh-TW" dirty="0" lang="en-US" spc="2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</a:endParaRPr>
          </a:p>
          <a:p>
            <a:pPr>
              <a:lnSpc>
                <a:spcPct val="150000"/>
              </a:lnSpc>
            </a:pPr>
            <a:r>
              <a:rPr altLang="zh-TW" dirty="0" err="1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Linebar</a:t>
            </a:r>
            <a:r>
              <a: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: 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符合商品清單</a:t>
            </a:r>
            <a:r>
              <a:rPr altLang="zh-TW" dirty="0" lang="en-US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+</a:t>
            </a:r>
            <a:r>
              <a:rPr dirty="0" lang="zh-TW" smtClean="0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推薦</a:t>
            </a:r>
            <a:r>
              <a:rPr dirty="0" lang="zh-TW" spc="2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文章</a:t>
            </a:r>
            <a:endParaRPr dirty="0" lang="zh-CN" spc="200" sz="1600">
              <a:solidFill>
                <a:schemeClr val="tx1">
                  <a:lumMod val="75000"/>
                  <a:lumOff val="25000"/>
                </a:schemeClr>
              </a:solidFill>
              <a:latin charset="-122" panose="02020400000000000000" pitchFamily="18" typeface="仓耳羽辰体-谷力 W04"/>
              <a:ea charset="-122" panose="02020400000000000000" pitchFamily="18" typeface="仓耳羽辰体-谷力 W04"/>
              <a:sym charset="-122" panose="00000500000000000000" pitchFamily="2" typeface="字魂59号-创粗黑"/>
            </a:endParaRPr>
          </a:p>
        </p:txBody>
      </p:sp>
      <p:sp>
        <p:nvSpPr>
          <p:cNvPr id="39" name="TextBox 129">
            <a:extLst>
              <a:ext uri="{FF2B5EF4-FFF2-40B4-BE49-F238E27FC236}">
                <a16:creationId xmlns:a16="http://schemas.microsoft.com/office/drawing/2014/main" id="{04EFABD6-767F-48E4-B381-325B5DCF544B}"/>
              </a:ext>
            </a:extLst>
          </p:cNvPr>
          <p:cNvSpPr txBox="1"/>
          <p:nvPr/>
        </p:nvSpPr>
        <p:spPr>
          <a:xfrm>
            <a:off x="3075381" y="3958804"/>
            <a:ext cx="3088027" cy="646331"/>
          </a:xfrm>
          <a:prstGeom prst="rect">
            <a:avLst/>
          </a:prstGeom>
          <a:noFill/>
          <a:ln w="9525">
            <a:noFill/>
          </a:ln>
        </p:spPr>
        <p:txBody>
          <a:bodyPr numCol="1" wrap="square">
            <a:spAutoFit/>
          </a:bodyPr>
          <a:lstStyle>
            <a:lvl1pPr algn="l" fontAlgn="base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 defTabSz="914400" eaLnBrk="1" fontAlgn="base" hangingPunct="1" indent="0" latinLnBrk="0" lvl="0" marL="0" marR="0" rtl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charset="0" panose="020B0604020202020204" pitchFamily="34" typeface="Arial"/>
              <a:buNone/>
              <a:tabLst/>
              <a:defRPr/>
            </a:pPr>
            <a:r>
              <a:rPr altLang="zh-TW" dirty="0" lang="en-US" smtClean="0" spc="200" sz="24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rPr>
              <a:t>02 </a:t>
            </a:r>
            <a:r>
              <a:rPr dirty="0" lang="zh-TW" smtClean="0" spc="200" sz="24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rPr>
              <a:t>商品、文章推薦</a:t>
            </a:r>
            <a:endParaRPr b="0" cap="none" dirty="0" i="0" kern="1200" kumimoji="0" lang="zh-CN" noProof="0" normalizeH="0" spc="200" strike="noStrike" sz="2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charset="-122" panose="02020400000000000000" pitchFamily="18" typeface="仓耳羽辰体-谷力 W04"/>
              <a:ea charset="-122" panose="02020400000000000000" pitchFamily="18" typeface="仓耳羽辰体-谷力 W04"/>
              <a:sym charset="-128" panose="020B0400000000000000" pitchFamily="34" typeface="Source Han Sans K Normal"/>
            </a:endParaRPr>
          </a:p>
        </p:txBody>
      </p:sp>
      <p:sp>
        <p:nvSpPr>
          <p:cNvPr id="40" name="TextBox 129">
            <a:extLst>
              <a:ext uri="{FF2B5EF4-FFF2-40B4-BE49-F238E27FC236}">
                <a16:creationId xmlns:a16="http://schemas.microsoft.com/office/drawing/2014/main" id="{6E35ABF9-AB9D-4288-8E5D-A3D2D234B6AB}"/>
              </a:ext>
            </a:extLst>
          </p:cNvPr>
          <p:cNvSpPr txBox="1"/>
          <p:nvPr/>
        </p:nvSpPr>
        <p:spPr>
          <a:xfrm>
            <a:off x="1866659" y="2110738"/>
            <a:ext cx="2417445" cy="461665"/>
          </a:xfrm>
          <a:prstGeom prst="rect">
            <a:avLst/>
          </a:prstGeom>
          <a:noFill/>
          <a:ln w="9525">
            <a:noFill/>
          </a:ln>
        </p:spPr>
        <p:txBody>
          <a:bodyPr numCol="1" wrap="square">
            <a:spAutoFit/>
          </a:bodyPr>
          <a:lstStyle>
            <a:lvl1pPr algn="l" fontAlgn="base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charset="0" panose="020B0604020202020204" pitchFamily="34" typeface="Arial"/>
              <a:buNone/>
              <a:tabLst/>
              <a:defRPr/>
            </a:pPr>
            <a:r>
              <a:rPr altLang="zh-TW" dirty="0" lang="en-US" smtClean="0" spc="200" sz="24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rPr>
              <a:t>01 </a:t>
            </a:r>
            <a:r>
              <a:rPr b="0" baseline="0" cap="none" dirty="0" i="0" kern="1200" kumimoji="0" lang="zh-TW" noProof="0" normalizeH="0" smtClean="0" spc="200" strike="noStrike" sz="2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rPr>
              <a:t>模擬上妝</a:t>
            </a:r>
            <a:endParaRPr b="0" baseline="0" cap="none" dirty="0" i="0" kern="1200" kumimoji="0" lang="zh-CN" noProof="0" normalizeH="0" spc="200" strike="noStrike" sz="2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charset="-122" panose="02020400000000000000" pitchFamily="18" typeface="仓耳羽辰体-谷力 W04"/>
              <a:ea charset="-122" panose="02020400000000000000" pitchFamily="18" typeface="仓耳羽辰体-谷力 W04"/>
              <a:sym charset="-128" panose="020B0400000000000000" pitchFamily="34" typeface="Source Han Sans K Norm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5BECEC-A839-40B3-AF6F-B27E0A7B7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35" y="573599"/>
            <a:ext cx="5199252" cy="606783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270560" y="1248508"/>
            <a:ext cx="2879409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 smtClean="0" sz="32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WHAT</a:t>
            </a:r>
            <a:endParaRPr dirty="0" lang="zh-TW" sz="3000"/>
          </a:p>
        </p:txBody>
      </p:sp>
    </p:spTree>
    <p:extLst>
      <p:ext uri="{BB962C8B-B14F-4D97-AF65-F5344CB8AC3E}">
        <p14:creationId xmlns:p14="http://schemas.microsoft.com/office/powerpoint/2010/main" val="32646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window dir="vert"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750"/>
                            </p:stCondLst>
                            <p:childTnLst>
                              <p:par>
                                <p:cTn fill="hold" id="1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750" id="13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7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8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19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250"/>
                            </p:stCondLst>
                            <p:childTnLst>
                              <p:par>
                                <p:cTn fill="hold" grpId="0" id="21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750" id="23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26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27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28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750" id="32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7"/>
      <p:bldP grpId="0" spid="38"/>
      <p:bldP grpId="0" spid="39"/>
      <p:bldP grpId="0" spid="4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C28825-FCE5-44AE-AF60-CD233297DEBB}"/>
              </a:ext>
            </a:extLst>
          </p:cNvPr>
          <p:cNvGrpSpPr/>
          <p:nvPr/>
        </p:nvGrpSpPr>
        <p:grpSpPr>
          <a:xfrm>
            <a:off x="0" y="-2642425"/>
            <a:ext cx="13454535" cy="11939010"/>
            <a:chOff x="0" y="-2642425"/>
            <a:chExt cx="13454535" cy="11939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47ED4C-7563-4F58-BE16-D705F31707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D42F38-EEC0-4057-9CB1-BA3D496D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23797">
              <a:off x="511672" y="-2642425"/>
              <a:ext cx="7544865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DEA389-0D56-4EDB-92CD-2A7A0765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40565">
              <a:off x="6253102" y="2095153"/>
              <a:ext cx="7544865" cy="68580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60E8EA1-F913-4C42-83A4-2D27EC3868DB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7850" y="-1916195"/>
            <a:ext cx="7299285" cy="38323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8083233-17E7-4E12-A0A8-F219F9878A1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03816" y="4666272"/>
            <a:ext cx="7299285" cy="38323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112A7A-5ACC-4B60-815D-2D5E5498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599"/>
            <a:ext cx="12192000" cy="5710801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94AF58-E53D-4030-9DF7-31C94F54B21E}"/>
              </a:ext>
            </a:extLst>
          </p:cNvPr>
          <p:cNvPicPr>
            <a:picLocks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360103" y="1428656"/>
            <a:ext cx="678524" cy="893811"/>
          </a:xfrm>
          <a:prstGeom prst="rect">
            <a:avLst/>
          </a:prstGeom>
        </p:spPr>
      </p:pic>
      <p:sp>
        <p:nvSpPr>
          <p:cNvPr id="9" name="文本框 10">
            <a:extLst>
              <a:ext uri="{FF2B5EF4-FFF2-40B4-BE49-F238E27FC236}">
                <a16:creationId xmlns:a16="http://schemas.microsoft.com/office/drawing/2014/main" id="{E4EEA381-3EF7-4221-9D65-E58FF574A4E5}"/>
              </a:ext>
            </a:extLst>
          </p:cNvPr>
          <p:cNvSpPr txBox="1"/>
          <p:nvPr/>
        </p:nvSpPr>
        <p:spPr>
          <a:xfrm>
            <a:off x="387112" y="2392824"/>
            <a:ext cx="738601" cy="3570176"/>
          </a:xfrm>
          <a:prstGeom prst="rect">
            <a:avLst/>
          </a:prstGeom>
          <a:noFill/>
        </p:spPr>
        <p:txBody>
          <a:bodyPr bIns="60944" lIns="121889" numCol="1" rIns="121889" rtlCol="0" tIns="60944" vert="horz" wrap="square">
            <a:spAutoFit/>
          </a:bodyPr>
          <a:lstStyle/>
          <a:p>
            <a:pPr algn="l" defTabSz="914194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zh-CN" b="1" baseline="0" cap="none" dirty="0" i="0" kern="1200" kumimoji="0" lang="en-US" noProof="0" normalizeH="0" spc="0" strike="noStrike" sz="3200" u="none">
                <a:ln>
                  <a:noFill/>
                </a:ln>
                <a:solidFill>
                  <a:srgbClr val="88BEA8"/>
                </a:solidFill>
                <a:uLnTx/>
                <a:uFillTx/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01 </a:t>
            </a:r>
            <a:r>
              <a:rPr b="1" baseline="0" cap="none" dirty="0" i="0" kern="1200" kumimoji="0" lang="zh-CN" noProof="0" normalizeH="0" spc="0" strike="noStrike" sz="3200" u="none">
                <a:ln>
                  <a:noFill/>
                </a:ln>
                <a:solidFill>
                  <a:srgbClr val="88BEA8"/>
                </a:solidFill>
                <a:uLnTx/>
                <a:uFillTx/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输入此处标题</a:t>
            </a:r>
            <a:endParaRPr altLang="zh-CN" b="1" baseline="0" cap="none" dirty="0" i="0" kern="1200" kumimoji="0" lang="en-US" noProof="0" normalizeH="0" spc="0" strike="noStrike" sz="3200" u="none">
              <a:ln>
                <a:noFill/>
              </a:ln>
              <a:solidFill>
                <a:srgbClr val="88BEA8"/>
              </a:solidFill>
              <a:uLnTx/>
              <a:uFillTx/>
              <a:latin charset="-122" panose="00000500000000000000" pitchFamily="2" typeface="字魂57号-创细黑"/>
              <a:ea charset="-122" panose="00000500000000000000" pitchFamily="2" typeface="字魂57号-创细黑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21D592-D90B-44AE-9364-1BF4D7584BBE}"/>
              </a:ext>
            </a:extLst>
          </p:cNvPr>
          <p:cNvCxnSpPr>
            <a:cxnSpLocks/>
          </p:cNvCxnSpPr>
          <p:nvPr/>
        </p:nvCxnSpPr>
        <p:spPr>
          <a:xfrm>
            <a:off x="1905208" y="2707564"/>
            <a:ext cx="9191625" cy="0"/>
          </a:xfrm>
          <a:prstGeom prst="line">
            <a:avLst/>
          </a:prstGeom>
          <a:solidFill>
            <a:srgbClr val="88BEA8"/>
          </a:solidFill>
          <a:ln w="28575">
            <a:solidFill>
              <a:schemeClr val="bg1">
                <a:lumMod val="65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4954A6-E3BC-4A67-B988-90F807922AF3}"/>
              </a:ext>
            </a:extLst>
          </p:cNvPr>
          <p:cNvGrpSpPr/>
          <p:nvPr/>
        </p:nvGrpSpPr>
        <p:grpSpPr>
          <a:xfrm>
            <a:off x="3164552" y="1968459"/>
            <a:ext cx="1575135" cy="1338464"/>
            <a:chOff x="3164552" y="1968459"/>
            <a:chExt cx="1575135" cy="13384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A6B1B2C-0FF8-463B-817D-BBEBC7C10E7E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79056">
              <a:off x="3401223" y="1968459"/>
              <a:ext cx="1338464" cy="1338464"/>
            </a:xfrm>
            <a:prstGeom prst="rect">
              <a:avLst/>
            </a:prstGeom>
          </p:spPr>
        </p:pic>
        <p:sp>
          <p:nvSpPr>
            <p:cNvPr id="13" name="圆角矩形 8">
              <a:extLst>
                <a:ext uri="{FF2B5EF4-FFF2-40B4-BE49-F238E27FC236}">
                  <a16:creationId xmlns:a16="http://schemas.microsoft.com/office/drawing/2014/main" id="{3244F300-33B7-47CB-8573-BEFF08AFFB1B}"/>
                </a:ext>
              </a:extLst>
            </p:cNvPr>
            <p:cNvSpPr/>
            <p:nvPr/>
          </p:nvSpPr>
          <p:spPr>
            <a:xfrm rot="2820000">
              <a:off x="3186638" y="2323389"/>
              <a:ext cx="780415" cy="780415"/>
            </a:xfrm>
            <a:prstGeom prst="roundRect">
              <a:avLst/>
            </a:prstGeom>
            <a:solidFill>
              <a:srgbClr val="88BEA8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aseline="0" cap="none" i="0" kern="1200" kumimoji="0" lang="zh-CN" noProof="0" normalizeH="0" spc="0" strike="noStrike" sz="44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1440B13-FE22-4F14-A688-3367E8B7C0AF}"/>
                </a:ext>
              </a:extLst>
            </p:cNvPr>
            <p:cNvSpPr txBox="1"/>
            <p:nvPr/>
          </p:nvSpPr>
          <p:spPr>
            <a:xfrm>
              <a:off x="3164552" y="2335846"/>
              <a:ext cx="356870" cy="769441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baseline="0" cap="none" dirty="0" i="0" kern="1200" kumimoji="0" lang="zh-CN" noProof="0" normalizeH="0" spc="0" strike="noStrike" sz="4400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charset="-122" panose="02020400000000000000" pitchFamily="18" typeface="仓耳羽辰体-谷力 W04"/>
                  <a:ea charset="-122" panose="02020400000000000000" pitchFamily="18" typeface="仓耳羽辰体-谷力 W04"/>
                  <a:sym charset="-128" panose="020B0400000000000000" pitchFamily="34" typeface="Source Han Sans K Normal"/>
                </a:rPr>
                <a:t>壹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D8D605-9DDE-4E71-AF0D-87426431479C}"/>
              </a:ext>
            </a:extLst>
          </p:cNvPr>
          <p:cNvGrpSpPr/>
          <p:nvPr/>
        </p:nvGrpSpPr>
        <p:grpSpPr>
          <a:xfrm>
            <a:off x="6064394" y="1929863"/>
            <a:ext cx="1646689" cy="1497678"/>
            <a:chOff x="6064394" y="1929863"/>
            <a:chExt cx="1646689" cy="1497678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354A2FF-222C-4BD0-962D-5F30E1351FD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394" y="2281337"/>
              <a:ext cx="1085043" cy="114620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9B200C8-36C6-40B6-828B-764176C8D3C8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79056">
              <a:off x="6372619" y="1929863"/>
              <a:ext cx="1338464" cy="1338464"/>
            </a:xfrm>
            <a:prstGeom prst="rect">
              <a:avLst/>
            </a:prstGeom>
          </p:spPr>
        </p:pic>
        <p:sp>
          <p:nvSpPr>
            <p:cNvPr id="14" name="圆角矩形 9">
              <a:extLst>
                <a:ext uri="{FF2B5EF4-FFF2-40B4-BE49-F238E27FC236}">
                  <a16:creationId xmlns:a16="http://schemas.microsoft.com/office/drawing/2014/main" id="{4CEF9313-90CE-4C83-A6C4-2D50E7857A04}"/>
                </a:ext>
              </a:extLst>
            </p:cNvPr>
            <p:cNvSpPr/>
            <p:nvPr/>
          </p:nvSpPr>
          <p:spPr>
            <a:xfrm rot="2820000">
              <a:off x="6122389" y="2323389"/>
              <a:ext cx="780415" cy="780415"/>
            </a:xfrm>
            <a:prstGeom prst="roundRect">
              <a:avLst/>
            </a:prstGeom>
            <a:solidFill>
              <a:srgbClr val="88BEA8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aseline="0" cap="none" i="0" kern="1200" kumimoji="0" lang="zh-CN" noProof="0" normalizeH="0" spc="0" strike="noStrike" sz="44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5A3C45-03D9-427A-963A-6196F30D23F6}"/>
                </a:ext>
              </a:extLst>
            </p:cNvPr>
            <p:cNvSpPr txBox="1"/>
            <p:nvPr/>
          </p:nvSpPr>
          <p:spPr>
            <a:xfrm>
              <a:off x="6158723" y="2331401"/>
              <a:ext cx="356870" cy="768350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baseline="0" cap="none" dirty="0" i="0" kern="1200" kumimoji="0" lang="zh-CN" noProof="0" normalizeH="0" spc="0" strike="noStrike" sz="4400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charset="-122" panose="02020400000000000000" pitchFamily="18" typeface="仓耳羽辰体-谷力 W04"/>
                  <a:ea charset="-122" panose="02020400000000000000" pitchFamily="18" typeface="仓耳羽辰体-谷力 W04"/>
                  <a:sym charset="-128" panose="020B0400000000000000" pitchFamily="34" typeface="Source Han Sans K Normal"/>
                </a:rPr>
                <a:t>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A81AC7-07CA-4D83-AA0D-FC7AB2AAA0D4}"/>
              </a:ext>
            </a:extLst>
          </p:cNvPr>
          <p:cNvGrpSpPr/>
          <p:nvPr/>
        </p:nvGrpSpPr>
        <p:grpSpPr>
          <a:xfrm>
            <a:off x="9058140" y="1930698"/>
            <a:ext cx="1580889" cy="1338464"/>
            <a:chOff x="9058140" y="1930698"/>
            <a:chExt cx="1580889" cy="133846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3A06381-19A5-44F7-A1B6-4AFC1B86A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79056">
              <a:off x="9300565" y="1930698"/>
              <a:ext cx="1338464" cy="1338464"/>
            </a:xfrm>
            <a:prstGeom prst="rect">
              <a:avLst/>
            </a:prstGeom>
          </p:spPr>
        </p:pic>
        <p:sp>
          <p:nvSpPr>
            <p:cNvPr id="15" name="圆角矩形 10">
              <a:extLst>
                <a:ext uri="{FF2B5EF4-FFF2-40B4-BE49-F238E27FC236}">
                  <a16:creationId xmlns:a16="http://schemas.microsoft.com/office/drawing/2014/main" id="{047E519D-914B-4333-B8DF-FA3EAA8D85C8}"/>
                </a:ext>
              </a:extLst>
            </p:cNvPr>
            <p:cNvSpPr/>
            <p:nvPr/>
          </p:nvSpPr>
          <p:spPr>
            <a:xfrm rot="2820000">
              <a:off x="9058140" y="2323389"/>
              <a:ext cx="780415" cy="780415"/>
            </a:xfrm>
            <a:prstGeom prst="roundRect">
              <a:avLst/>
            </a:prstGeom>
            <a:solidFill>
              <a:srgbClr val="88BEA8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aseline="0" cap="none" i="0" kern="1200" kumimoji="0" lang="zh-CN" noProof="0" normalizeH="0" spc="0" strike="noStrike" sz="44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charset="-122" panose="02020400000000000000" pitchFamily="18" typeface="仓耳羽辰体-谷力 W04"/>
                <a:ea charset="-122" panose="02020400000000000000" pitchFamily="18" typeface="仓耳羽辰体-谷力 W04"/>
                <a:sym charset="-128" panose="020B0400000000000000" pitchFamily="34" typeface="Source Han Sans K Normal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E3CA1F-F612-413C-BB15-E0D3ABBC8C3F}"/>
                </a:ext>
              </a:extLst>
            </p:cNvPr>
            <p:cNvSpPr txBox="1"/>
            <p:nvPr/>
          </p:nvSpPr>
          <p:spPr>
            <a:xfrm>
              <a:off x="9062089" y="2335846"/>
              <a:ext cx="356870" cy="769441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baseline="0" cap="none" i="0" kern="1200" kumimoji="0" lang="zh-CN" noProof="0" normalizeH="0" spc="0" strike="noStrike" sz="4400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charset="-122" panose="02020400000000000000" pitchFamily="18" typeface="仓耳羽辰体-谷力 W04"/>
                  <a:ea charset="-122" panose="02020400000000000000" pitchFamily="18" typeface="仓耳羽辰体-谷力 W04"/>
                  <a:sym charset="-128" panose="020B0400000000000000" pitchFamily="34" typeface="Source Han Sans K Normal"/>
                </a:rPr>
                <a:t>叁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E948356-C9A5-4B10-B534-7503CCA569A3}"/>
              </a:ext>
            </a:extLst>
          </p:cNvPr>
          <p:cNvSpPr txBox="1"/>
          <p:nvPr/>
        </p:nvSpPr>
        <p:spPr>
          <a:xfrm>
            <a:off x="2586931" y="3611786"/>
            <a:ext cx="2123851" cy="1351267"/>
          </a:xfrm>
          <a:prstGeom prst="rect">
            <a:avLst/>
          </a:prstGeom>
          <a:noFill/>
        </p:spPr>
        <p:txBody>
          <a:bodyPr anchor="t" numCol="1" rtlCol="0" wrap="square">
            <a:spAutoFit/>
          </a:bodyPr>
          <a:lstStyle/>
          <a:p>
            <a:pPr algn="ctr" lvl="0">
              <a:lnSpc>
                <a:spcPts val="2500"/>
              </a:lnSpc>
              <a:defRPr/>
            </a:pPr>
            <a:r>
              <a:rPr dirty="0" lang="zh-CN" spc="300" sz="1600">
                <a:solidFill>
                  <a:schemeClr val="tx1">
                    <a:lumMod val="75000"/>
                    <a:lumOff val="25000"/>
                  </a:schemeClr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rPr>
              <a:t>请在此处添加具体内容，文字尽量言简意赅，简单说明即可。</a:t>
            </a:r>
            <a:endParaRPr b="0" baseline="0" cap="none" dirty="0" i="0" kern="1200" kumimoji="0" lang="zh-CN" noProof="0" normalizeH="0" spc="300" strike="noStrike" sz="16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charset="-128" panose="020B0400000000000000" pitchFamily="34" typeface="Source Han Sans K Normal"/>
              <a:ea charset="-128" panose="020B0400000000000000" pitchFamily="34" typeface="Source Han Sans K Normal"/>
              <a:sym charset="-128" panose="020B0400000000000000" pitchFamily="34" typeface="Source Han Sans K Normal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F9A344-E9D6-41C1-8F59-795CF6E6D9C5}"/>
              </a:ext>
            </a:extLst>
          </p:cNvPr>
          <p:cNvSpPr txBox="1"/>
          <p:nvPr/>
        </p:nvSpPr>
        <p:spPr>
          <a:xfrm>
            <a:off x="5612828" y="3623125"/>
            <a:ext cx="2123851" cy="1347420"/>
          </a:xfrm>
          <a:prstGeom prst="rect">
            <a:avLst/>
          </a:prstGeom>
          <a:noFill/>
        </p:spPr>
        <p:txBody>
          <a:bodyPr anchor="t" numCol="1" rtlCol="0" wrap="square">
            <a:spAutoFit/>
          </a:bodyPr>
          <a:lstStyle>
            <a:defPPr>
              <a:defRPr altLang="zh-CN" lang="zh-CN"/>
            </a:defPPr>
            <a:lvl1pPr algn="ctr" lvl="0">
              <a:lnSpc>
                <a:spcPts val="2500"/>
              </a:lnSpc>
              <a:defRPr spc="300" sz="1600">
                <a:solidFill>
                  <a:prstClr val="black"/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defRPr>
            </a:lvl1pPr>
          </a:lstStyle>
          <a:p>
            <a:r>
              <a:rPr dirty="0" 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请在此处添加具体内容，文字尽量言简意赅，简单说明即可。</a:t>
            </a:r>
            <a:endParaRPr dirty="0" lang="zh-CN">
              <a:solidFill>
                <a:schemeClr val="tx1">
                  <a:lumMod val="75000"/>
                  <a:lumOff val="25000"/>
                </a:schemeClr>
              </a:solidFill>
              <a:sym charset="-128" panose="020B0400000000000000" pitchFamily="34" typeface="Source Han Sans K Normal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E2E3CF-DF5F-492B-9B96-0C0EF222FACA}"/>
              </a:ext>
            </a:extLst>
          </p:cNvPr>
          <p:cNvSpPr txBox="1"/>
          <p:nvPr/>
        </p:nvSpPr>
        <p:spPr>
          <a:xfrm>
            <a:off x="8594395" y="3623754"/>
            <a:ext cx="2123851" cy="1347420"/>
          </a:xfrm>
          <a:prstGeom prst="rect">
            <a:avLst/>
          </a:prstGeom>
          <a:noFill/>
        </p:spPr>
        <p:txBody>
          <a:bodyPr anchor="t" numCol="1" rtlCol="0" wrap="square">
            <a:spAutoFit/>
          </a:bodyPr>
          <a:lstStyle>
            <a:defPPr>
              <a:defRPr altLang="zh-CN" lang="zh-CN"/>
            </a:defPPr>
            <a:lvl1pPr algn="ctr" lvl="0">
              <a:lnSpc>
                <a:spcPts val="2500"/>
              </a:lnSpc>
              <a:defRPr spc="300" sz="1600">
                <a:solidFill>
                  <a:prstClr val="black"/>
                </a:solidFill>
                <a:latin charset="-122" panose="02020400000000000000" pitchFamily="18" typeface="仓耳羽辰体-谷力 W04"/>
                <a:ea charset="-122" panose="02020400000000000000" pitchFamily="18" typeface="仓耳羽辰体-谷力 W04"/>
              </a:defRPr>
            </a:lvl1pPr>
          </a:lstStyle>
          <a:p>
            <a:r>
              <a:rPr dirty="0" 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请在此处添加具体内容，文字尽量言简意赅，简单说明即可。</a:t>
            </a:r>
            <a:endParaRPr dirty="0" lang="zh-CN">
              <a:solidFill>
                <a:schemeClr val="tx1">
                  <a:lumMod val="75000"/>
                  <a:lumOff val="25000"/>
                </a:schemeClr>
              </a:solidFill>
              <a:sym charset="-128" panose="020B0400000000000000" pitchFamily="34" typeface="Source Han Sans K Normal"/>
            </a:endParaRPr>
          </a:p>
        </p:txBody>
      </p:sp>
    </p:spTree>
    <p:extLst>
      <p:ext uri="{BB962C8B-B14F-4D97-AF65-F5344CB8AC3E}">
        <p14:creationId xmlns:p14="http://schemas.microsoft.com/office/powerpoint/2010/main" val="10287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prism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750"/>
                            </p:stCondLst>
                            <p:childTnLst>
                              <p:par>
                                <p:cTn fill="hold" grpId="0" id="1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750" id="13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750" id="17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250"/>
                            </p:stCondLst>
                            <p:childTnLst>
                              <p:par>
                                <p:cTn fill="hold" id="19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2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22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23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2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27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28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3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32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33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5" id="3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37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38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5" id="3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4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42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5" id="4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45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46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9"/>
      <p:bldP grpId="0" spid="20"/>
      <p:bldP grpId="1" spid="20"/>
      <p:bldP grpId="2" spid="20"/>
      <p:bldP grpId="3" spid="20"/>
      <p:bldP grpId="4" spid="20"/>
      <p:bldP grpId="5" spid="20"/>
      <p:bldP grpId="0" spid="21"/>
      <p:bldP grpId="1" spid="21"/>
      <p:bldP grpId="2" spid="21"/>
      <p:bldP grpId="3" spid="21"/>
      <p:bldP grpId="4" spid="21"/>
      <p:bldP grpId="5" spid="21"/>
      <p:bldP grpId="0" spid="22"/>
      <p:bldP grpId="1" spid="22"/>
      <p:bldP grpId="2" spid="22"/>
      <p:bldP grpId="3" spid="22"/>
      <p:bldP grpId="4" spid="22"/>
      <p:bldP grpId="5" spid="2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4C04CC-7D8F-4348-8E6A-FCB5AC374A6D}"/>
              </a:ext>
            </a:extLst>
          </p:cNvPr>
          <p:cNvGrpSpPr/>
          <p:nvPr/>
        </p:nvGrpSpPr>
        <p:grpSpPr>
          <a:xfrm>
            <a:off x="-1637543" y="-655988"/>
            <a:ext cx="13964570" cy="7544865"/>
            <a:chOff x="-1637543" y="-655988"/>
            <a:chExt cx="13964570" cy="75448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DA1EAB-3CD9-409C-83C7-C99FA17A3C4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D8DAD9"/>
                </a:gs>
                <a:gs pos="0">
                  <a:srgbClr val="F0F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zh-CN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492D87A-9EB1-4CE6-8BC3-CBA66915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25594" y="-312555"/>
              <a:ext cx="7544865" cy="6858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311B04-3FF0-4D2F-BBFF-9C4A368CD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7543" y="-30878"/>
              <a:ext cx="7544865" cy="6858000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29DC932-DB9A-4ED8-ADEF-1EDCE79931EF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4898">
            <a:off x="-1160939" y="-1898941"/>
            <a:ext cx="7299285" cy="38323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C5A5ECD-949E-4411-A3BE-870E121A19B2}"/>
              </a:ext>
            </a:extLst>
          </p:cNvPr>
          <p:cNvSpPr/>
          <p:nvPr/>
        </p:nvSpPr>
        <p:spPr>
          <a:xfrm>
            <a:off x="648455" y="-228478"/>
            <a:ext cx="1306768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F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BFA80-09BA-44D7-BD73-F5DE5D3688A5}"/>
              </a:ext>
            </a:extLst>
          </p:cNvPr>
          <p:cNvSpPr/>
          <p:nvPr/>
        </p:nvSpPr>
        <p:spPr>
          <a:xfrm>
            <a:off x="1713632" y="-228478"/>
            <a:ext cx="1653017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R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62594E-4C3E-4422-9AD9-42461AEFDC78}"/>
              </a:ext>
            </a:extLst>
          </p:cNvPr>
          <p:cNvSpPr/>
          <p:nvPr/>
        </p:nvSpPr>
        <p:spPr>
          <a:xfrm>
            <a:off x="2996281" y="-105116"/>
            <a:ext cx="1406154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E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CA3930-3844-4D69-9CB5-13A271D014A8}"/>
              </a:ext>
            </a:extLst>
          </p:cNvPr>
          <p:cNvSpPr/>
          <p:nvPr/>
        </p:nvSpPr>
        <p:spPr>
          <a:xfrm>
            <a:off x="4249156" y="-4615"/>
            <a:ext cx="1507144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S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28298-BD40-4EEF-9EB2-96127126E84F}"/>
              </a:ext>
            </a:extLst>
          </p:cNvPr>
          <p:cNvSpPr/>
          <p:nvPr/>
        </p:nvSpPr>
        <p:spPr>
          <a:xfrm>
            <a:off x="5518490" y="-105116"/>
            <a:ext cx="1590500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H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B20915-7594-4867-870D-CA5F35809301}"/>
              </a:ext>
            </a:extLst>
          </p:cNvPr>
          <p:cNvSpPr/>
          <p:nvPr/>
        </p:nvSpPr>
        <p:spPr>
          <a:xfrm>
            <a:off x="6919587" y="-205617"/>
            <a:ext cx="1547218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I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E52E9A-80EF-4B12-A7F2-9780A19FDD8C}"/>
              </a:ext>
            </a:extLst>
          </p:cNvPr>
          <p:cNvSpPr/>
          <p:nvPr/>
        </p:nvSpPr>
        <p:spPr>
          <a:xfrm>
            <a:off x="8067611" y="-122053"/>
            <a:ext cx="2036135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N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B7FAFC-5EED-48EB-B5F0-EA9854D85535}"/>
              </a:ext>
            </a:extLst>
          </p:cNvPr>
          <p:cNvSpPr/>
          <p:nvPr/>
        </p:nvSpPr>
        <p:spPr>
          <a:xfrm>
            <a:off x="9864172" y="-228478"/>
            <a:ext cx="1789272" cy="4093428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altLang="zh-CN" dirty="0" lang="en-US" spc="-300" sz="26000">
                <a:solidFill>
                  <a:schemeClr val="bg1"/>
                </a:solidFill>
                <a:latin charset="-122" panose="00000500000000000000" pitchFamily="2" typeface="字魂65号-时光手札体"/>
                <a:ea charset="-122" panose="00000500000000000000" pitchFamily="2" typeface="字魂65号-时光手札体"/>
              </a:rPr>
              <a:t>G</a:t>
            </a:r>
            <a:endParaRPr dirty="0" lang="zh-CN" spc="-300" sz="26000">
              <a:solidFill>
                <a:schemeClr val="bg1"/>
              </a:solidFill>
              <a:latin charset="-122" panose="00000500000000000000" pitchFamily="2" typeface="字魂65号-时光手札体"/>
              <a:ea charset="-122" panose="00000500000000000000" pitchFamily="2" typeface="字魂65号-时光手札体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5B2E98C-1132-433A-8497-26F52B10AA59}"/>
              </a:ext>
            </a:extLst>
          </p:cNvPr>
          <p:cNvPicPr>
            <a:picLocks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0407">
            <a:off x="1111061" y="4249470"/>
            <a:ext cx="2953426" cy="2640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F41A81-BC85-476C-8716-61B43C5B8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66" y="2716619"/>
            <a:ext cx="7829829" cy="3094633"/>
          </a:xfrm>
          <a:prstGeom prst="rect">
            <a:avLst/>
          </a:prstGeom>
          <a:effectLst>
            <a:outerShdw algn="tr" blurRad="215900" dir="8100000" dist="38100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1DACFDF-6FA1-4499-AC22-401AA1904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9006">
            <a:off x="7077692" y="83427"/>
            <a:ext cx="2808265" cy="130950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0593B45-31D0-4C7F-B5AE-BEACDE87E890}"/>
              </a:ext>
            </a:extLst>
          </p:cNvPr>
          <p:cNvPicPr>
            <a:picLocks noChangeAspect="1"/>
          </p:cNvPicPr>
          <p:nvPr/>
        </p:nvPicPr>
        <p:blipFill>
          <a:blip cstate="print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6557">
            <a:off x="8076391" y="2647913"/>
            <a:ext cx="4716291" cy="3810426"/>
          </a:xfrm>
          <a:prstGeom prst="rect">
            <a:avLst/>
          </a:prstGeom>
        </p:spPr>
      </p:pic>
      <p:sp>
        <p:nvSpPr>
          <p:cNvPr id="41" name="标题 1">
            <a:extLst>
              <a:ext uri="{FF2B5EF4-FFF2-40B4-BE49-F238E27FC236}">
                <a16:creationId xmlns:a16="http://schemas.microsoft.com/office/drawing/2014/main" id="{D0A6A6FF-0B25-4A26-B51D-E567E69E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68" y="3598572"/>
            <a:ext cx="5656794" cy="1325563"/>
          </a:xfrm>
        </p:spPr>
        <p:txBody>
          <a:bodyPr numCol="1">
            <a:noAutofit/>
          </a:bodyPr>
          <a:lstStyle/>
          <a:p>
            <a:pPr algn="ctr"/>
            <a:r>
              <a:rPr b="1" dirty="0" lang="zh-CN" spc="600" sz="8000">
                <a:solidFill>
                  <a:srgbClr val="88BEA8"/>
                </a:solidFill>
                <a:latin charset="-122" panose="00000500000000000000" pitchFamily="2" typeface="字魂57号-创细黑"/>
                <a:ea charset="-122" panose="00000500000000000000" pitchFamily="2" typeface="字魂57号-创细黑"/>
              </a:rPr>
              <a:t>感谢您欣赏</a:t>
            </a:r>
          </a:p>
        </p:txBody>
      </p:sp>
    </p:spTree>
    <p:extLst>
      <p:ext uri="{BB962C8B-B14F-4D97-AF65-F5344CB8AC3E}">
        <p14:creationId xmlns:p14="http://schemas.microsoft.com/office/powerpoint/2010/main" val="11332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spd="slow" p14:dur="1750">
        <p14:pan dir="u"/>
      </p:transition>
    </mc:Choice>
    <mc:Fallback xmlns="">
      <p:transition advClick="0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7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750"/>
                            </p:stCondLst>
                            <p:childTnLst>
                              <p:par>
                                <p:cTn accel="50000" fill="hold" grpId="0" id="9" nodeType="afterEffect" presetClass="entr" presetID="38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12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14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15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16" nodeType="withEffect" presetClass="entr" presetID="38" presetSubtype="0">
                                  <p:stCondLst>
                                    <p:cond delay="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19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21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22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23" nodeType="withEffect" presetClass="entr" presetID="38" presetSubtype="0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26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28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29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30" nodeType="withEffect" presetClass="entr" presetID="38" presetSubtype="0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33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35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36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37" nodeType="withEffect" presetClass="entr" presetID="38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40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42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4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44" nodeType="withEffect" presetClass="entr" presetID="38" presetSubtype="0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47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49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5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51" nodeType="withEffect" presetClass="entr" presetID="38" presetSubtype="0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54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56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57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fill="hold" grpId="0" id="58" nodeType="withEffect" presetClass="entr" presetID="38" presetSubtype="0">
                                  <p:stCondLst>
                                    <p:cond delay="1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567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567" fill="hold" id="61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67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2" fill="hold" id="63">
                                          <p:stCondLst>
                                            <p:cond delay="56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" fill="hold" id="64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3753"/>
                            </p:stCondLst>
                            <p:childTnLst>
                              <p:par>
                                <p:cTn fill="hold" id="6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750" id="68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4503"/>
                            </p:stCondLst>
                            <p:childTnLst>
                              <p:par>
                                <p:cTn fill="hold" id="7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750" id="72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3">
                            <p:stCondLst>
                              <p:cond delay="5253"/>
                            </p:stCondLst>
                            <p:childTnLst>
                              <p:par>
                                <p:cTn fill="hold" id="74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750" id="76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7">
                            <p:stCondLst>
                              <p:cond delay="6003"/>
                            </p:stCondLst>
                            <p:childTnLst>
                              <p:par>
                                <p:cTn fill="hold" id="78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1">
                            <p:stCondLst>
                              <p:cond delay="6753"/>
                            </p:stCondLst>
                            <p:childTnLst>
                              <p:par>
                                <p:cTn fill="hold" id="8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750" id="84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5">
                            <p:stCondLst>
                              <p:cond delay="7503"/>
                            </p:stCondLst>
                            <p:childTnLst>
                              <p:par>
                                <p:cTn fill="hold" grpId="0" id="86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88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9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750" id="9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/>
      <p:bldP grpId="0" spid="13"/>
      <p:bldP grpId="0" spid="14"/>
      <p:bldP grpId="0" spid="15"/>
      <p:bldP grpId="0" spid="16"/>
      <p:bldP grpId="0" spid="17"/>
      <p:bldP grpId="0" spid="18"/>
      <p:bldP grpId="0" spid="19"/>
      <p:bldP grpId="0" spid="4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小清新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291</Words>
  <Paragraphs>67</Paragraphs>
  <Slides>7</Slides>
  <Notes>7</Notes>
  <TotalTime>529</TotalTime>
  <HiddenSlides>0</HiddenSlides>
  <MMClips>0</MMClips>
  <ScaleCrop>false</ScaleCrop>
  <HeadingPairs>
    <vt:vector baseType="variant" size="6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baseType="lpstr" size="18">
      <vt:lpstr>等线</vt:lpstr>
      <vt:lpstr>等线 Light</vt:lpstr>
      <vt:lpstr>微软雅黑</vt:lpstr>
      <vt:lpstr>Source Han Sans K Normal</vt:lpstr>
      <vt:lpstr>仓耳羽辰体-谷力 W04</vt:lpstr>
      <vt:lpstr>字魂57号-创细黑</vt:lpstr>
      <vt:lpstr>字魂59号-创粗黑</vt:lpstr>
      <vt:lpstr>字魂65号-时光手札体</vt:lpstr>
      <vt:lpstr>新細明體</vt:lpstr>
      <vt:lpstr>Arial</vt:lpstr>
      <vt:lpstr>Office 主题​​</vt:lpstr>
      <vt:lpstr>請輸入標題</vt:lpstr>
      <vt:lpstr>PowerPoint 簡報</vt:lpstr>
      <vt:lpstr>PowerPoint 簡報</vt:lpstr>
      <vt:lpstr>PowerPoint 簡報</vt:lpstr>
      <vt:lpstr>PowerPoint 簡報</vt:lpstr>
      <vt:lpstr>PowerPoint 簡報</vt:lpstr>
      <vt:lpstr>感谢您欣赏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寬螢幕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2019-10-09T03:36:43Z</dcterms:created>
  <dc:creator>优品PPT</dc:creator>
  <dc:description>http://www.ypppt.com/</dc:description>
  <cp:lastModifiedBy>Windows 使用者</cp:lastModifiedBy>
  <dcterms:modified xsi:type="dcterms:W3CDTF">2019-10-27T11:45:56Z</dcterms:modified>
  <cp:revision>57</cp:revision>
  <dc:title>创意小清新</dc:title>
</cp:coreProperties>
</file>