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2EB"/>
          </a:solidFill>
        </a:fill>
      </a:tcStyle>
    </a:wholeTbl>
    <a:band2H>
      <a:tcTxStyle b="def" i="def"/>
      <a:tcStyle>
        <a:tcBdr/>
        <a:fill>
          <a:solidFill>
            <a:srgbClr val="E8EA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F7CF"/>
          </a:solidFill>
        </a:fill>
      </a:tcStyle>
    </a:wholeTbl>
    <a:band2H>
      <a:tcTxStyle b="def" i="def"/>
      <a:tcStyle>
        <a:tcBdr/>
        <a:fill>
          <a:solidFill>
            <a:srgbClr val="F0FB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CDCB"/>
          </a:solidFill>
        </a:fill>
      </a:tcStyle>
    </a:wholeTbl>
    <a:band2H>
      <a:tcTxStyle b="def" i="def"/>
      <a:tcStyle>
        <a:tcBdr/>
        <a:fill>
          <a:solidFill>
            <a:srgbClr val="FC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1" name="Shape 81"/>
          <p:cNvSpPr/>
          <p:nvPr>
            <p:ph type="sldImg"/>
          </p:nvPr>
        </p:nvSpPr>
        <p:spPr>
          <a:xfrm>
            <a:off x="1143000" y="685800"/>
            <a:ext cx="4572000" cy="3429000"/>
          </a:xfrm>
          <a:prstGeom prst="rect">
            <a:avLst/>
          </a:prstGeom>
        </p:spPr>
        <p:txBody>
          <a:bodyPr/>
          <a:lstStyle/>
          <a:p>
            <a:pPr/>
          </a:p>
        </p:txBody>
      </p:sp>
      <p:sp>
        <p:nvSpPr>
          <p:cNvPr id="82" name="Shape 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_1">
    <p:spTree>
      <p:nvGrpSpPr>
        <p:cNvPr id="1" name=""/>
        <p:cNvGrpSpPr/>
        <p:nvPr/>
      </p:nvGrpSpPr>
      <p:grpSpPr>
        <a:xfrm>
          <a:off x="0" y="0"/>
          <a:ext cx="0" cy="0"/>
          <a:chOff x="0" y="0"/>
          <a:chExt cx="0" cy="0"/>
        </a:xfrm>
      </p:grpSpPr>
      <p:sp>
        <p:nvSpPr>
          <p:cNvPr id="26" name="Google Shape;47;p4"/>
          <p:cNvSpPr/>
          <p:nvPr/>
        </p:nvSpPr>
        <p:spPr>
          <a:xfrm>
            <a:off x="1197474" y="-802776"/>
            <a:ext cx="6749102" cy="6749102"/>
          </a:xfrm>
          <a:prstGeom prst="ellipse">
            <a:avLst/>
          </a:prstGeom>
          <a:ln>
            <a:solidFill>
              <a:srgbClr val="A1BECC"/>
            </a:solidFill>
            <a:prstDash val="dash"/>
          </a:ln>
        </p:spPr>
        <p:txBody>
          <a:bodyPr lIns="45718" tIns="45718" rIns="45718" bIns="45718" anchor="ctr"/>
          <a:lstStyle/>
          <a:p>
            <a:pPr/>
          </a:p>
        </p:txBody>
      </p:sp>
      <p:sp>
        <p:nvSpPr>
          <p:cNvPr id="27" name="Google Shape;48;p4"/>
          <p:cNvSpPr/>
          <p:nvPr/>
        </p:nvSpPr>
        <p:spPr>
          <a:xfrm>
            <a:off x="8334450" y="4139624"/>
            <a:ext cx="424803" cy="424803"/>
          </a:xfrm>
          <a:prstGeom prst="ellipse">
            <a:avLst/>
          </a:prstGeom>
          <a:solidFill>
            <a:srgbClr val="00D1C6">
              <a:alpha val="86920"/>
            </a:srgbClr>
          </a:solidFill>
          <a:ln w="12700">
            <a:miter lim="400000"/>
          </a:ln>
        </p:spPr>
        <p:txBody>
          <a:bodyPr lIns="45718" tIns="45718" rIns="45718" bIns="45718" anchor="ctr"/>
          <a:lstStyle/>
          <a:p>
            <a:pPr/>
          </a:p>
        </p:txBody>
      </p:sp>
      <p:sp>
        <p:nvSpPr>
          <p:cNvPr id="28" name="Google Shape;49;p4"/>
          <p:cNvSpPr/>
          <p:nvPr/>
        </p:nvSpPr>
        <p:spPr>
          <a:xfrm>
            <a:off x="4308288" y="-1078650"/>
            <a:ext cx="2347201" cy="234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694" y="10800"/>
                </a:moveTo>
                <a:cubicBezTo>
                  <a:pt x="3694" y="14725"/>
                  <a:pt x="6875" y="17906"/>
                  <a:pt x="10800" y="17906"/>
                </a:cubicBezTo>
                <a:cubicBezTo>
                  <a:pt x="14725" y="17906"/>
                  <a:pt x="17906" y="14725"/>
                  <a:pt x="17906" y="10800"/>
                </a:cubicBezTo>
                <a:cubicBezTo>
                  <a:pt x="17906" y="6875"/>
                  <a:pt x="14725" y="3694"/>
                  <a:pt x="10800" y="3694"/>
                </a:cubicBezTo>
                <a:cubicBezTo>
                  <a:pt x="6875" y="3694"/>
                  <a:pt x="3694" y="6875"/>
                  <a:pt x="3694" y="10800"/>
                </a:cubicBezTo>
                <a:close/>
              </a:path>
            </a:pathLst>
          </a:custGeom>
          <a:solidFill>
            <a:srgbClr val="00D1C6">
              <a:alpha val="86920"/>
            </a:srgbClr>
          </a:solidFill>
          <a:ln w="12700">
            <a:miter lim="400000"/>
          </a:ln>
        </p:spPr>
        <p:txBody>
          <a:bodyPr lIns="45718" tIns="45718" rIns="45718" bIns="45718" anchor="ctr"/>
          <a:lstStyle/>
          <a:p>
            <a:pPr/>
          </a:p>
        </p:txBody>
      </p:sp>
      <p:sp>
        <p:nvSpPr>
          <p:cNvPr id="29" name="Google Shape;50;p4"/>
          <p:cNvSpPr/>
          <p:nvPr/>
        </p:nvSpPr>
        <p:spPr>
          <a:xfrm>
            <a:off x="4047749" y="805124"/>
            <a:ext cx="1048503" cy="1048503"/>
          </a:xfrm>
          <a:prstGeom prst="ellipse">
            <a:avLst/>
          </a:prstGeom>
          <a:solidFill>
            <a:srgbClr val="00ACC3">
              <a:alpha val="86670"/>
            </a:srgbClr>
          </a:solidFill>
          <a:ln w="12700">
            <a:miter lim="400000"/>
          </a:ln>
        </p:spPr>
        <p:txBody>
          <a:bodyPr lIns="45718" tIns="45718" rIns="45718" bIns="45718" anchor="ctr"/>
          <a:lstStyle/>
          <a:p>
            <a:pPr/>
          </a:p>
        </p:txBody>
      </p:sp>
      <p:sp>
        <p:nvSpPr>
          <p:cNvPr id="30" name="內文層級一…"/>
          <p:cNvSpPr txBox="1"/>
          <p:nvPr>
            <p:ph type="body" sz="half" idx="1"/>
          </p:nvPr>
        </p:nvSpPr>
        <p:spPr>
          <a:xfrm>
            <a:off x="1880848" y="1920300"/>
            <a:ext cx="5382304" cy="2079602"/>
          </a:xfrm>
          <a:prstGeom prst="rect">
            <a:avLst/>
          </a:prstGeom>
        </p:spPr>
        <p:txBody>
          <a:bodyPr/>
          <a:lstStyle>
            <a:lvl1pPr indent="-381000" algn="ctr">
              <a:buSzPts val="2400"/>
              <a:defRPr sz="2400"/>
            </a:lvl1pPr>
            <a:lvl2pPr indent="-381000" algn="ctr">
              <a:buSzPts val="2400"/>
              <a:defRPr sz="2400"/>
            </a:lvl2pPr>
            <a:lvl3pPr indent="-381000" algn="ctr">
              <a:buSzPts val="2400"/>
              <a:defRPr sz="2400"/>
            </a:lvl3pPr>
            <a:lvl4pPr indent="-381000" algn="ctr">
              <a:buSzPts val="2400"/>
              <a:defRPr sz="2400"/>
            </a:lvl4pPr>
            <a:lvl5pPr indent="-381000" algn="ctr">
              <a:buSzPts val="2400"/>
              <a:defRPr sz="2400"/>
            </a:lvl5pPr>
          </a:lstStyle>
          <a:p>
            <a:pPr/>
            <a:r>
              <a:t>內文層級一</a:t>
            </a:r>
          </a:p>
          <a:p>
            <a:pPr lvl="1"/>
            <a:r>
              <a:t>內文層級二</a:t>
            </a:r>
          </a:p>
          <a:p>
            <a:pPr lvl="2"/>
            <a:r>
              <a:t>內文層級三</a:t>
            </a:r>
          </a:p>
          <a:p>
            <a:pPr lvl="3"/>
            <a:r>
              <a:t>內文層級四</a:t>
            </a:r>
          </a:p>
          <a:p>
            <a:pPr lvl="4"/>
            <a:r>
              <a:t>內文層級五</a:t>
            </a:r>
          </a:p>
        </p:txBody>
      </p:sp>
      <p:sp>
        <p:nvSpPr>
          <p:cNvPr id="31" name="Google Shape;52;p4"/>
          <p:cNvSpPr txBox="1"/>
          <p:nvPr/>
        </p:nvSpPr>
        <p:spPr>
          <a:xfrm>
            <a:off x="3593400" y="781369"/>
            <a:ext cx="1957199" cy="16433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ctr">
              <a:defRPr sz="9600">
                <a:solidFill>
                  <a:srgbClr val="FFFFFF"/>
                </a:solidFill>
                <a:latin typeface="Nixie One"/>
                <a:ea typeface="Nixie One"/>
                <a:cs typeface="Nixie One"/>
                <a:sym typeface="Nixie One"/>
              </a:defRPr>
            </a:lvl1pPr>
          </a:lstStyle>
          <a:p>
            <a:pPr/>
            <a:r>
              <a:t>“</a:t>
            </a:r>
          </a:p>
        </p:txBody>
      </p:sp>
      <p:sp>
        <p:nvSpPr>
          <p:cNvPr id="32" name="Google Shape;53;p4"/>
          <p:cNvSpPr/>
          <p:nvPr/>
        </p:nvSpPr>
        <p:spPr>
          <a:xfrm>
            <a:off x="229223" y="2988348"/>
            <a:ext cx="802804" cy="803103"/>
          </a:xfrm>
          <a:prstGeom prst="ellipse">
            <a:avLst/>
          </a:prstGeom>
          <a:solidFill>
            <a:srgbClr val="ED4A00">
              <a:alpha val="86670"/>
            </a:srgbClr>
          </a:solidFill>
          <a:ln w="12700">
            <a:miter lim="400000"/>
          </a:ln>
        </p:spPr>
        <p:txBody>
          <a:bodyPr lIns="45718" tIns="45718" rIns="45718" bIns="45718" anchor="ctr"/>
          <a:lstStyle/>
          <a:p>
            <a:pPr/>
          </a:p>
        </p:txBody>
      </p:sp>
      <p:sp>
        <p:nvSpPr>
          <p:cNvPr id="33" name="Google Shape;54;p4"/>
          <p:cNvSpPr/>
          <p:nvPr/>
        </p:nvSpPr>
        <p:spPr>
          <a:xfrm>
            <a:off x="-442225" y="3999900"/>
            <a:ext cx="1695900" cy="169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78" y="10800"/>
                </a:moveTo>
                <a:cubicBezTo>
                  <a:pt x="2178" y="15562"/>
                  <a:pt x="6038" y="19422"/>
                  <a:pt x="10800" y="19422"/>
                </a:cubicBezTo>
                <a:cubicBezTo>
                  <a:pt x="15562" y="19422"/>
                  <a:pt x="19422" y="15562"/>
                  <a:pt x="19422" y="10800"/>
                </a:cubicBezTo>
                <a:cubicBezTo>
                  <a:pt x="19422" y="6038"/>
                  <a:pt x="15562" y="2178"/>
                  <a:pt x="10800" y="2178"/>
                </a:cubicBezTo>
                <a:cubicBezTo>
                  <a:pt x="6038" y="2178"/>
                  <a:pt x="2178" y="6038"/>
                  <a:pt x="2178" y="10800"/>
                </a:cubicBezTo>
                <a:close/>
              </a:path>
            </a:pathLst>
          </a:custGeom>
          <a:solidFill>
            <a:srgbClr val="F8BB00">
              <a:alpha val="86670"/>
            </a:srgbClr>
          </a:solidFill>
          <a:ln w="12700">
            <a:miter lim="400000"/>
          </a:ln>
        </p:spPr>
        <p:txBody>
          <a:bodyPr lIns="45718" tIns="45718" rIns="45718" bIns="45718" anchor="ctr"/>
          <a:lstStyle/>
          <a:p>
            <a:pPr/>
          </a:p>
        </p:txBody>
      </p:sp>
      <p:sp>
        <p:nvSpPr>
          <p:cNvPr id="34" name="Google Shape;55;p4"/>
          <p:cNvSpPr/>
          <p:nvPr/>
        </p:nvSpPr>
        <p:spPr>
          <a:xfrm>
            <a:off x="1334023" y="-231726"/>
            <a:ext cx="1666803" cy="1666802"/>
          </a:xfrm>
          <a:prstGeom prst="ellipse">
            <a:avLst/>
          </a:prstGeom>
          <a:solidFill>
            <a:srgbClr val="BBCD00">
              <a:alpha val="86670"/>
            </a:srgbClr>
          </a:solidFill>
          <a:ln w="12700">
            <a:miter lim="400000"/>
          </a:ln>
        </p:spPr>
        <p:txBody>
          <a:bodyPr lIns="45718" tIns="45718" rIns="45718" bIns="45718" anchor="ctr"/>
          <a:lstStyle/>
          <a:p>
            <a:pPr/>
          </a:p>
        </p:txBody>
      </p:sp>
      <p:sp>
        <p:nvSpPr>
          <p:cNvPr id="35" name="Google Shape;56;p4"/>
          <p:cNvSpPr/>
          <p:nvPr/>
        </p:nvSpPr>
        <p:spPr>
          <a:xfrm>
            <a:off x="550525" y="710300"/>
            <a:ext cx="481502" cy="481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051" y="10800"/>
                </a:moveTo>
                <a:cubicBezTo>
                  <a:pt x="8051" y="12321"/>
                  <a:pt x="9282" y="13554"/>
                  <a:pt x="10800" y="13554"/>
                </a:cubicBezTo>
                <a:cubicBezTo>
                  <a:pt x="12318" y="13554"/>
                  <a:pt x="13549" y="12321"/>
                  <a:pt x="13549" y="10800"/>
                </a:cubicBezTo>
                <a:cubicBezTo>
                  <a:pt x="13549" y="9279"/>
                  <a:pt x="12318" y="8046"/>
                  <a:pt x="10800" y="8046"/>
                </a:cubicBezTo>
                <a:cubicBezTo>
                  <a:pt x="9282" y="8046"/>
                  <a:pt x="8051" y="9279"/>
                  <a:pt x="8051" y="10800"/>
                </a:cubicBezTo>
                <a:close/>
              </a:path>
            </a:pathLst>
          </a:custGeom>
          <a:solidFill>
            <a:srgbClr val="65BB48">
              <a:alpha val="86670"/>
            </a:srgbClr>
          </a:solidFill>
          <a:ln w="12700">
            <a:miter lim="400000"/>
          </a:ln>
        </p:spPr>
        <p:txBody>
          <a:bodyPr lIns="45718" tIns="45718" rIns="45718" bIns="45718" anchor="ctr"/>
          <a:lstStyle/>
          <a:p>
            <a:pPr/>
          </a:p>
        </p:txBody>
      </p:sp>
      <p:sp>
        <p:nvSpPr>
          <p:cNvPr id="36" name="Google Shape;57;p4"/>
          <p:cNvSpPr/>
          <p:nvPr/>
        </p:nvSpPr>
        <p:spPr>
          <a:xfrm>
            <a:off x="1032024" y="3791448"/>
            <a:ext cx="304803" cy="304803"/>
          </a:xfrm>
          <a:prstGeom prst="ellipse">
            <a:avLst/>
          </a:prstGeom>
          <a:solidFill>
            <a:srgbClr val="E8004C">
              <a:alpha val="86670"/>
            </a:srgbClr>
          </a:solidFill>
          <a:ln w="12700">
            <a:miter lim="400000"/>
          </a:ln>
        </p:spPr>
        <p:txBody>
          <a:bodyPr lIns="45718" tIns="45718" rIns="45718" bIns="45718" anchor="ctr"/>
          <a:lstStyle/>
          <a:p>
            <a:pPr/>
          </a:p>
        </p:txBody>
      </p:sp>
      <p:sp>
        <p:nvSpPr>
          <p:cNvPr id="37" name="Google Shape;58;p4"/>
          <p:cNvSpPr/>
          <p:nvPr/>
        </p:nvSpPr>
        <p:spPr>
          <a:xfrm>
            <a:off x="1217050" y="1311324"/>
            <a:ext cx="304803" cy="304803"/>
          </a:xfrm>
          <a:prstGeom prst="ellipse">
            <a:avLst/>
          </a:prstGeom>
          <a:solidFill>
            <a:srgbClr val="00ACC3">
              <a:alpha val="86670"/>
            </a:srgbClr>
          </a:solidFill>
          <a:ln w="12700">
            <a:miter lim="400000"/>
          </a:ln>
        </p:spPr>
        <p:txBody>
          <a:bodyPr lIns="45718" tIns="45718" rIns="45718" bIns="45718" anchor="ctr"/>
          <a:lstStyle/>
          <a:p>
            <a:pPr/>
          </a:p>
        </p:txBody>
      </p:sp>
      <p:sp>
        <p:nvSpPr>
          <p:cNvPr id="38" name="Google Shape;59;p4"/>
          <p:cNvSpPr/>
          <p:nvPr/>
        </p:nvSpPr>
        <p:spPr>
          <a:xfrm>
            <a:off x="7744475" y="1473299"/>
            <a:ext cx="1048503" cy="1048503"/>
          </a:xfrm>
          <a:prstGeom prst="ellipse">
            <a:avLst/>
          </a:prstGeom>
          <a:solidFill>
            <a:srgbClr val="F8BB00">
              <a:alpha val="86670"/>
            </a:srgbClr>
          </a:solidFill>
          <a:ln w="12700">
            <a:miter lim="400000"/>
          </a:ln>
        </p:spPr>
        <p:txBody>
          <a:bodyPr lIns="45718" tIns="45718" rIns="45718" bIns="45718" anchor="ctr"/>
          <a:lstStyle/>
          <a:p>
            <a:pPr/>
          </a:p>
        </p:txBody>
      </p:sp>
      <p:sp>
        <p:nvSpPr>
          <p:cNvPr id="39" name="Google Shape;60;p4"/>
          <p:cNvSpPr/>
          <p:nvPr/>
        </p:nvSpPr>
        <p:spPr>
          <a:xfrm>
            <a:off x="8050675" y="2042173"/>
            <a:ext cx="1520102" cy="1520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85" y="10800"/>
                </a:moveTo>
                <a:cubicBezTo>
                  <a:pt x="1085" y="16166"/>
                  <a:pt x="5434" y="20515"/>
                  <a:pt x="10800" y="20515"/>
                </a:cubicBezTo>
                <a:cubicBezTo>
                  <a:pt x="16166" y="20515"/>
                  <a:pt x="20515" y="16166"/>
                  <a:pt x="20515" y="10800"/>
                </a:cubicBezTo>
                <a:cubicBezTo>
                  <a:pt x="20515" y="5434"/>
                  <a:pt x="16166" y="1085"/>
                  <a:pt x="10800" y="1085"/>
                </a:cubicBezTo>
                <a:cubicBezTo>
                  <a:pt x="5434" y="1085"/>
                  <a:pt x="1085" y="5434"/>
                  <a:pt x="1085" y="10800"/>
                </a:cubicBezTo>
                <a:close/>
              </a:path>
            </a:pathLst>
          </a:custGeom>
          <a:solidFill>
            <a:srgbClr val="ED4A00">
              <a:alpha val="86670"/>
            </a:srgbClr>
          </a:solidFill>
          <a:ln w="12700">
            <a:miter lim="400000"/>
          </a:ln>
        </p:spPr>
        <p:txBody>
          <a:bodyPr lIns="45718" tIns="45718" rIns="45718" bIns="45718" anchor="ctr"/>
          <a:lstStyle/>
          <a:p>
            <a:pPr/>
          </a:p>
        </p:txBody>
      </p:sp>
      <p:sp>
        <p:nvSpPr>
          <p:cNvPr id="40" name="Google Shape;61;p4"/>
          <p:cNvSpPr/>
          <p:nvPr/>
        </p:nvSpPr>
        <p:spPr>
          <a:xfrm>
            <a:off x="7969773" y="3713850"/>
            <a:ext cx="597903" cy="598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01" y="10800"/>
                </a:moveTo>
                <a:cubicBezTo>
                  <a:pt x="9501" y="11520"/>
                  <a:pt x="10082" y="12104"/>
                  <a:pt x="10800" y="12104"/>
                </a:cubicBezTo>
                <a:cubicBezTo>
                  <a:pt x="11518" y="12104"/>
                  <a:pt x="12099" y="11520"/>
                  <a:pt x="12099" y="10800"/>
                </a:cubicBezTo>
                <a:cubicBezTo>
                  <a:pt x="12099" y="10080"/>
                  <a:pt x="11518" y="9496"/>
                  <a:pt x="10800" y="9496"/>
                </a:cubicBezTo>
                <a:cubicBezTo>
                  <a:pt x="10082" y="9496"/>
                  <a:pt x="9501" y="10080"/>
                  <a:pt x="9501" y="10800"/>
                </a:cubicBezTo>
                <a:close/>
              </a:path>
            </a:pathLst>
          </a:custGeom>
          <a:solidFill>
            <a:srgbClr val="BBCD00">
              <a:alpha val="86670"/>
            </a:srgbClr>
          </a:solidFill>
          <a:ln w="12700">
            <a:miter lim="400000"/>
          </a:ln>
        </p:spPr>
        <p:txBody>
          <a:bodyPr lIns="45718" tIns="45718" rIns="45718" bIns="45718" anchor="ctr"/>
          <a:lstStyle/>
          <a:p>
            <a:pPr/>
          </a:p>
        </p:txBody>
      </p:sp>
      <p:sp>
        <p:nvSpPr>
          <p:cNvPr id="41" name="Google Shape;62;p4"/>
          <p:cNvSpPr/>
          <p:nvPr/>
        </p:nvSpPr>
        <p:spPr>
          <a:xfrm>
            <a:off x="8608775" y="1192100"/>
            <a:ext cx="184203" cy="184203"/>
          </a:xfrm>
          <a:prstGeom prst="ellipse">
            <a:avLst/>
          </a:prstGeom>
          <a:solidFill>
            <a:srgbClr val="E8004C">
              <a:alpha val="86670"/>
            </a:srgbClr>
          </a:solidFill>
          <a:ln w="12700">
            <a:miter lim="400000"/>
          </a:ln>
        </p:spPr>
        <p:txBody>
          <a:bodyPr lIns="45718" tIns="45718" rIns="45718" bIns="45718" anchor="ctr"/>
          <a:lstStyle/>
          <a:p>
            <a:pPr/>
          </a:p>
        </p:txBody>
      </p:sp>
      <p:sp>
        <p:nvSpPr>
          <p:cNvPr id="42" name="幻燈片編號"/>
          <p:cNvSpPr txBox="1"/>
          <p:nvPr>
            <p:ph type="sldNum" sz="quarter" idx="2"/>
          </p:nvPr>
        </p:nvSpPr>
        <p:spPr>
          <a:xfrm>
            <a:off x="4389468" y="4751625"/>
            <a:ext cx="365064" cy="360649"/>
          </a:xfrm>
          <a:prstGeom prst="rect">
            <a:avLst/>
          </a:prstGeom>
        </p:spPr>
        <p:txBody>
          <a:bodyPr/>
          <a:lstStyle>
            <a:lvl1pPr algn="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49" name="Google Shape;65;p5"/>
          <p:cNvSpPr/>
          <p:nvPr/>
        </p:nvSpPr>
        <p:spPr>
          <a:xfrm>
            <a:off x="1144200" y="2698575"/>
            <a:ext cx="893703" cy="893703"/>
          </a:xfrm>
          <a:prstGeom prst="ellipse">
            <a:avLst/>
          </a:prstGeom>
          <a:ln>
            <a:solidFill>
              <a:srgbClr val="BBCD00"/>
            </a:solidFill>
            <a:prstDash val="dash"/>
          </a:ln>
        </p:spPr>
        <p:txBody>
          <a:bodyPr lIns="45718" tIns="45718" rIns="45718" bIns="45718" anchor="ctr"/>
          <a:lstStyle/>
          <a:p>
            <a:pPr/>
          </a:p>
        </p:txBody>
      </p:sp>
      <p:sp>
        <p:nvSpPr>
          <p:cNvPr id="50" name="大標題文字"/>
          <p:cNvSpPr txBox="1"/>
          <p:nvPr>
            <p:ph type="title"/>
          </p:nvPr>
        </p:nvSpPr>
        <p:spPr>
          <a:prstGeom prst="rect">
            <a:avLst/>
          </a:prstGeom>
        </p:spPr>
        <p:txBody>
          <a:bodyPr/>
          <a:lstStyle/>
          <a:p>
            <a:pPr/>
            <a:r>
              <a:t>大標題文字</a:t>
            </a:r>
          </a:p>
        </p:txBody>
      </p:sp>
      <p:sp>
        <p:nvSpPr>
          <p:cNvPr id="51" name="內文層級一…"/>
          <p:cNvSpPr txBox="1"/>
          <p:nvPr>
            <p:ph type="body" sz="half" idx="1"/>
          </p:nvPr>
        </p:nvSpPr>
        <p:spPr>
          <a:xfrm>
            <a:off x="2935875" y="1525758"/>
            <a:ext cx="5275501" cy="2786102"/>
          </a:xfrm>
          <a:prstGeom prst="rect">
            <a:avLst/>
          </a:prstGeom>
        </p:spPr>
        <p:txBody>
          <a:bodyPr/>
          <a:lstStyle>
            <a:lvl1pPr indent="-381000">
              <a:buSzPts val="2400"/>
              <a:defRPr sz="2400"/>
            </a:lvl1pPr>
            <a:lvl2pPr indent="-381000">
              <a:buSzPts val="2400"/>
              <a:defRPr sz="2400"/>
            </a:lvl2pPr>
            <a:lvl3pPr indent="-381000">
              <a:buSzPts val="2400"/>
              <a:defRPr sz="2400"/>
            </a:lvl3pPr>
            <a:lvl4pPr indent="-381000">
              <a:buSzPts val="2400"/>
              <a:defRPr sz="2400"/>
            </a:lvl4pPr>
            <a:lvl5pPr indent="-381000">
              <a:buSzPts val="2400"/>
              <a:defRPr sz="2400"/>
            </a:lvl5pPr>
          </a:lstStyle>
          <a:p>
            <a:pPr/>
            <a:r>
              <a:t>內文層級一</a:t>
            </a:r>
          </a:p>
          <a:p>
            <a:pPr lvl="1"/>
            <a:r>
              <a:t>內文層級二</a:t>
            </a:r>
          </a:p>
          <a:p>
            <a:pPr lvl="2"/>
            <a:r>
              <a:t>內文層級三</a:t>
            </a:r>
          </a:p>
          <a:p>
            <a:pPr lvl="3"/>
            <a:r>
              <a:t>內文層級四</a:t>
            </a:r>
          </a:p>
          <a:p>
            <a:pPr lvl="4"/>
            <a:r>
              <a:t>內文層級五</a:t>
            </a:r>
          </a:p>
        </p:txBody>
      </p:sp>
      <p:sp>
        <p:nvSpPr>
          <p:cNvPr id="52" name="Google Shape;68;p5"/>
          <p:cNvSpPr/>
          <p:nvPr/>
        </p:nvSpPr>
        <p:spPr>
          <a:xfrm>
            <a:off x="259925" y="-206301"/>
            <a:ext cx="2347200" cy="234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432" y="10800"/>
                </a:moveTo>
                <a:cubicBezTo>
                  <a:pt x="6432" y="13212"/>
                  <a:pt x="8388" y="15168"/>
                  <a:pt x="10800" y="15168"/>
                </a:cubicBezTo>
                <a:cubicBezTo>
                  <a:pt x="13212" y="15168"/>
                  <a:pt x="15168" y="13212"/>
                  <a:pt x="15168" y="10800"/>
                </a:cubicBezTo>
                <a:cubicBezTo>
                  <a:pt x="15168" y="8388"/>
                  <a:pt x="13212" y="6432"/>
                  <a:pt x="10800" y="6432"/>
                </a:cubicBezTo>
                <a:cubicBezTo>
                  <a:pt x="8388" y="6432"/>
                  <a:pt x="6432" y="8388"/>
                  <a:pt x="6432" y="10800"/>
                </a:cubicBezTo>
                <a:close/>
              </a:path>
            </a:pathLst>
          </a:custGeom>
          <a:solidFill>
            <a:srgbClr val="00D1C6">
              <a:alpha val="86920"/>
            </a:srgbClr>
          </a:solidFill>
          <a:ln w="12700">
            <a:miter lim="400000"/>
          </a:ln>
        </p:spPr>
        <p:txBody>
          <a:bodyPr lIns="45718" tIns="45718" rIns="45718" bIns="45718" anchor="ctr"/>
          <a:lstStyle/>
          <a:p>
            <a:pPr/>
          </a:p>
        </p:txBody>
      </p:sp>
      <p:sp>
        <p:nvSpPr>
          <p:cNvPr id="53" name="Google Shape;69;p5"/>
          <p:cNvSpPr/>
          <p:nvPr/>
        </p:nvSpPr>
        <p:spPr>
          <a:xfrm>
            <a:off x="-152926" y="1360050"/>
            <a:ext cx="978602" cy="978603"/>
          </a:xfrm>
          <a:prstGeom prst="ellipse">
            <a:avLst/>
          </a:prstGeom>
          <a:solidFill>
            <a:srgbClr val="ED4A00">
              <a:alpha val="86670"/>
            </a:srgbClr>
          </a:solidFill>
          <a:ln w="12700">
            <a:miter lim="400000"/>
          </a:ln>
        </p:spPr>
        <p:txBody>
          <a:bodyPr lIns="45718" tIns="45718" rIns="45718" bIns="45718" anchor="ctr"/>
          <a:lstStyle/>
          <a:p>
            <a:pPr/>
          </a:p>
        </p:txBody>
      </p:sp>
      <p:sp>
        <p:nvSpPr>
          <p:cNvPr id="54" name="Google Shape;70;p5"/>
          <p:cNvSpPr/>
          <p:nvPr/>
        </p:nvSpPr>
        <p:spPr>
          <a:xfrm>
            <a:off x="2339600" y="243625"/>
            <a:ext cx="657600" cy="657600"/>
          </a:xfrm>
          <a:prstGeom prst="ellipse">
            <a:avLst/>
          </a:prstGeom>
          <a:solidFill>
            <a:srgbClr val="00ACC3">
              <a:alpha val="86670"/>
            </a:srgbClr>
          </a:solidFill>
          <a:ln w="12700">
            <a:miter lim="400000"/>
          </a:ln>
        </p:spPr>
        <p:txBody>
          <a:bodyPr lIns="45718" tIns="45718" rIns="45718" bIns="45718" anchor="ctr"/>
          <a:lstStyle/>
          <a:p>
            <a:pPr/>
          </a:p>
        </p:txBody>
      </p:sp>
      <p:sp>
        <p:nvSpPr>
          <p:cNvPr id="55" name="Google Shape;71;p5"/>
          <p:cNvSpPr/>
          <p:nvPr/>
        </p:nvSpPr>
        <p:spPr>
          <a:xfrm>
            <a:off x="788725" y="2338650"/>
            <a:ext cx="811202" cy="811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811" y="10800"/>
                </a:moveTo>
                <a:cubicBezTo>
                  <a:pt x="4811" y="14107"/>
                  <a:pt x="7493" y="16789"/>
                  <a:pt x="10800" y="16789"/>
                </a:cubicBezTo>
                <a:cubicBezTo>
                  <a:pt x="14107" y="16789"/>
                  <a:pt x="16789" y="14107"/>
                  <a:pt x="16789" y="10800"/>
                </a:cubicBezTo>
                <a:cubicBezTo>
                  <a:pt x="16789" y="7493"/>
                  <a:pt x="14107" y="4811"/>
                  <a:pt x="10800" y="4811"/>
                </a:cubicBezTo>
                <a:cubicBezTo>
                  <a:pt x="7493" y="4811"/>
                  <a:pt x="4811" y="7493"/>
                  <a:pt x="4811" y="10800"/>
                </a:cubicBezTo>
                <a:close/>
              </a:path>
            </a:pathLst>
          </a:custGeom>
          <a:solidFill>
            <a:srgbClr val="F8BB00">
              <a:alpha val="86670"/>
            </a:srgbClr>
          </a:solidFill>
          <a:ln w="12700">
            <a:miter lim="400000"/>
          </a:ln>
        </p:spPr>
        <p:txBody>
          <a:bodyPr lIns="45718" tIns="45718" rIns="45718" bIns="45718" anchor="ctr"/>
          <a:lstStyle/>
          <a:p>
            <a:pPr/>
          </a:p>
        </p:txBody>
      </p:sp>
      <p:sp>
        <p:nvSpPr>
          <p:cNvPr id="56" name="Google Shape;72;p5"/>
          <p:cNvSpPr/>
          <p:nvPr/>
        </p:nvSpPr>
        <p:spPr>
          <a:xfrm>
            <a:off x="153674" y="4149950"/>
            <a:ext cx="1207802" cy="1207803"/>
          </a:xfrm>
          <a:prstGeom prst="ellipse">
            <a:avLst/>
          </a:prstGeom>
          <a:solidFill>
            <a:srgbClr val="BBCD00">
              <a:alpha val="86670"/>
            </a:srgbClr>
          </a:solidFill>
          <a:ln w="12700">
            <a:miter lim="400000"/>
          </a:ln>
        </p:spPr>
        <p:txBody>
          <a:bodyPr lIns="45718" tIns="45718" rIns="45718" bIns="45718" anchor="ctr"/>
          <a:lstStyle/>
          <a:p>
            <a:pPr/>
          </a:p>
        </p:txBody>
      </p:sp>
      <p:sp>
        <p:nvSpPr>
          <p:cNvPr id="57" name="Google Shape;73;p5"/>
          <p:cNvSpPr/>
          <p:nvPr/>
        </p:nvSpPr>
        <p:spPr>
          <a:xfrm>
            <a:off x="1315800" y="3860975"/>
            <a:ext cx="550502" cy="55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270" y="10800"/>
                </a:moveTo>
                <a:cubicBezTo>
                  <a:pt x="9270" y="11645"/>
                  <a:pt x="9955" y="12330"/>
                  <a:pt x="10800" y="12330"/>
                </a:cubicBezTo>
                <a:cubicBezTo>
                  <a:pt x="11645" y="12330"/>
                  <a:pt x="12330" y="11645"/>
                  <a:pt x="12330" y="10800"/>
                </a:cubicBezTo>
                <a:cubicBezTo>
                  <a:pt x="12330" y="9955"/>
                  <a:pt x="11645" y="9270"/>
                  <a:pt x="10800" y="9270"/>
                </a:cubicBezTo>
                <a:cubicBezTo>
                  <a:pt x="9955" y="9270"/>
                  <a:pt x="9270" y="9955"/>
                  <a:pt x="9270" y="10800"/>
                </a:cubicBezTo>
                <a:close/>
              </a:path>
            </a:pathLst>
          </a:custGeom>
          <a:solidFill>
            <a:srgbClr val="65BB48">
              <a:alpha val="86670"/>
            </a:srgbClr>
          </a:solidFill>
          <a:ln w="12700">
            <a:miter lim="400000"/>
          </a:ln>
        </p:spPr>
        <p:txBody>
          <a:bodyPr lIns="45718" tIns="45718" rIns="45718" bIns="45718" anchor="ctr"/>
          <a:lstStyle/>
          <a:p>
            <a:pPr/>
          </a:p>
        </p:txBody>
      </p:sp>
      <p:sp>
        <p:nvSpPr>
          <p:cNvPr id="58" name="Google Shape;74;p5"/>
          <p:cNvSpPr/>
          <p:nvPr/>
        </p:nvSpPr>
        <p:spPr>
          <a:xfrm>
            <a:off x="438575" y="2993025"/>
            <a:ext cx="304803" cy="304803"/>
          </a:xfrm>
          <a:prstGeom prst="ellipse">
            <a:avLst/>
          </a:prstGeom>
          <a:solidFill>
            <a:srgbClr val="E8004C">
              <a:alpha val="86670"/>
            </a:srgbClr>
          </a:solidFill>
          <a:ln w="12700">
            <a:miter lim="400000"/>
          </a:ln>
        </p:spPr>
        <p:txBody>
          <a:bodyPr lIns="45718" tIns="45718" rIns="45718" bIns="45718" anchor="ctr"/>
          <a:lstStyle/>
          <a:p>
            <a:pPr/>
          </a:p>
        </p:txBody>
      </p:sp>
      <p:sp>
        <p:nvSpPr>
          <p:cNvPr id="59" name="Google Shape;75;p5"/>
          <p:cNvSpPr/>
          <p:nvPr/>
        </p:nvSpPr>
        <p:spPr>
          <a:xfrm>
            <a:off x="7744848" y="420475"/>
            <a:ext cx="550503" cy="550503"/>
          </a:xfrm>
          <a:prstGeom prst="ellipse">
            <a:avLst/>
          </a:prstGeom>
          <a:solidFill>
            <a:srgbClr val="F8BB00">
              <a:alpha val="86670"/>
            </a:srgbClr>
          </a:solidFill>
          <a:ln w="12700">
            <a:miter lim="400000"/>
          </a:ln>
        </p:spPr>
        <p:txBody>
          <a:bodyPr lIns="45718" tIns="45718" rIns="45718" bIns="45718" anchor="ctr"/>
          <a:lstStyle/>
          <a:p>
            <a:pPr/>
          </a:p>
        </p:txBody>
      </p:sp>
      <p:sp>
        <p:nvSpPr>
          <p:cNvPr id="60" name="Google Shape;76;p5"/>
          <p:cNvSpPr/>
          <p:nvPr/>
        </p:nvSpPr>
        <p:spPr>
          <a:xfrm>
            <a:off x="8839499" y="1019773"/>
            <a:ext cx="397503" cy="397503"/>
          </a:xfrm>
          <a:prstGeom prst="ellipse">
            <a:avLst/>
          </a:prstGeom>
          <a:solidFill>
            <a:srgbClr val="00D1C6">
              <a:alpha val="86920"/>
            </a:srgbClr>
          </a:solidFill>
          <a:ln w="12700">
            <a:miter lim="400000"/>
          </a:ln>
        </p:spPr>
        <p:txBody>
          <a:bodyPr lIns="45718" tIns="45718" rIns="45718" bIns="45718" anchor="ctr"/>
          <a:lstStyle/>
          <a:p>
            <a:pPr/>
          </a:p>
        </p:txBody>
      </p:sp>
      <p:sp>
        <p:nvSpPr>
          <p:cNvPr id="61" name="Google Shape;77;p5"/>
          <p:cNvSpPr/>
          <p:nvPr/>
        </p:nvSpPr>
        <p:spPr>
          <a:xfrm>
            <a:off x="8295350" y="-321127"/>
            <a:ext cx="741602" cy="741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890" y="10800"/>
                </a:moveTo>
                <a:cubicBezTo>
                  <a:pt x="6890" y="12960"/>
                  <a:pt x="8640" y="14710"/>
                  <a:pt x="10800" y="14710"/>
                </a:cubicBezTo>
                <a:cubicBezTo>
                  <a:pt x="12960" y="14710"/>
                  <a:pt x="14710" y="12960"/>
                  <a:pt x="14710" y="10800"/>
                </a:cubicBezTo>
                <a:cubicBezTo>
                  <a:pt x="14710" y="8640"/>
                  <a:pt x="12960" y="6890"/>
                  <a:pt x="10800" y="6890"/>
                </a:cubicBezTo>
                <a:cubicBezTo>
                  <a:pt x="8640" y="6890"/>
                  <a:pt x="6890" y="8640"/>
                  <a:pt x="6890" y="10800"/>
                </a:cubicBezTo>
                <a:close/>
              </a:path>
            </a:pathLst>
          </a:custGeom>
          <a:solidFill>
            <a:srgbClr val="00ACC3">
              <a:alpha val="86670"/>
            </a:srgbClr>
          </a:solidFill>
          <a:ln w="12700">
            <a:miter lim="400000"/>
          </a:ln>
        </p:spPr>
        <p:txBody>
          <a:bodyPr lIns="45718" tIns="45718" rIns="45718" bIns="45718" anchor="ctr"/>
          <a:lstStyle/>
          <a:p>
            <a:pPr/>
          </a:p>
        </p:txBody>
      </p:sp>
      <p:sp>
        <p:nvSpPr>
          <p:cNvPr id="62" name="Google Shape;78;p5"/>
          <p:cNvSpPr/>
          <p:nvPr/>
        </p:nvSpPr>
        <p:spPr>
          <a:xfrm>
            <a:off x="8651499" y="1616324"/>
            <a:ext cx="188103" cy="188103"/>
          </a:xfrm>
          <a:prstGeom prst="ellipse">
            <a:avLst/>
          </a:prstGeom>
          <a:solidFill>
            <a:srgbClr val="BBCD00">
              <a:alpha val="86670"/>
            </a:srgbClr>
          </a:solidFill>
          <a:ln w="12700">
            <a:miter lim="400000"/>
          </a:ln>
        </p:spPr>
        <p:txBody>
          <a:bodyPr lIns="45718" tIns="45718" rIns="45718" bIns="45718" anchor="ctr"/>
          <a:lstStyle/>
          <a:p>
            <a:pPr/>
          </a:p>
        </p:txBody>
      </p:sp>
      <p:sp>
        <p:nvSpPr>
          <p:cNvPr id="63" name="Google Shape;79;p5"/>
          <p:cNvSpPr/>
          <p:nvPr/>
        </p:nvSpPr>
        <p:spPr>
          <a:xfrm>
            <a:off x="2179098" y="83124"/>
            <a:ext cx="978603" cy="978603"/>
          </a:xfrm>
          <a:prstGeom prst="ellipse">
            <a:avLst/>
          </a:prstGeom>
          <a:ln>
            <a:solidFill>
              <a:srgbClr val="00ACC3"/>
            </a:solidFill>
            <a:prstDash val="dash"/>
          </a:ln>
        </p:spPr>
        <p:txBody>
          <a:bodyPr lIns="45718" tIns="45718" rIns="45718" bIns="45718" anchor="ctr"/>
          <a:lstStyle/>
          <a:p>
            <a:pPr/>
          </a:p>
        </p:txBody>
      </p:sp>
      <p:sp>
        <p:nvSpPr>
          <p:cNvPr id="64" name="Google Shape;80;p5"/>
          <p:cNvSpPr/>
          <p:nvPr/>
        </p:nvSpPr>
        <p:spPr>
          <a:xfrm>
            <a:off x="8062824" y="688875"/>
            <a:ext cx="449703" cy="449703"/>
          </a:xfrm>
          <a:prstGeom prst="ellipse">
            <a:avLst/>
          </a:prstGeom>
          <a:ln>
            <a:solidFill>
              <a:srgbClr val="ED4A00"/>
            </a:solidFill>
            <a:prstDash val="dash"/>
          </a:ln>
        </p:spPr>
        <p:txBody>
          <a:bodyPr lIns="45718" tIns="45718" rIns="45718" bIns="45718" anchor="ctr"/>
          <a:lstStyle/>
          <a:p>
            <a:pPr/>
          </a:p>
        </p:txBody>
      </p:sp>
      <p:sp>
        <p:nvSpPr>
          <p:cNvPr id="6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72" name="大標題文字"/>
          <p:cNvSpPr txBox="1"/>
          <p:nvPr>
            <p:ph type="title"/>
          </p:nvPr>
        </p:nvSpPr>
        <p:spPr>
          <a:prstGeom prst="rect">
            <a:avLst/>
          </a:prstGeom>
        </p:spPr>
        <p:txBody>
          <a:bodyPr/>
          <a:lstStyle/>
          <a:p>
            <a:pPr/>
            <a:r>
              <a:t>大標題文字</a:t>
            </a:r>
          </a:p>
        </p:txBody>
      </p:sp>
      <p:sp>
        <p:nvSpPr>
          <p:cNvPr id="73" name="內文層級一…"/>
          <p:cNvSpPr txBox="1"/>
          <p:nvPr>
            <p:ph type="body" sz="quarter"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74" name="Google Shape;98;p7"/>
          <p:cNvSpPr txBox="1"/>
          <p:nvPr>
            <p:ph type="body" sz="quarter" idx="13"/>
          </p:nvPr>
        </p:nvSpPr>
        <p:spPr>
          <a:xfrm>
            <a:off x="5650848" y="1550150"/>
            <a:ext cx="2560502" cy="3375900"/>
          </a:xfrm>
          <a:prstGeom prst="rect">
            <a:avLst/>
          </a:prstGeom>
        </p:spPr>
        <p:txBody>
          <a:bodyPr/>
          <a:lstStyle/>
          <a:p>
            <a:pPr/>
          </a:p>
        </p:txBody>
      </p:sp>
      <p:sp>
        <p:nvSpPr>
          <p:cNvPr id="7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99;p7"/>
          <p:cNvSpPr/>
          <p:nvPr/>
        </p:nvSpPr>
        <p:spPr>
          <a:xfrm>
            <a:off x="-358950" y="2194399"/>
            <a:ext cx="2347200" cy="234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946" y="10800"/>
                </a:moveTo>
                <a:cubicBezTo>
                  <a:pt x="7946" y="12376"/>
                  <a:pt x="9224" y="13654"/>
                  <a:pt x="10800" y="13654"/>
                </a:cubicBezTo>
                <a:cubicBezTo>
                  <a:pt x="12376" y="13654"/>
                  <a:pt x="13654" y="12376"/>
                  <a:pt x="13654" y="10800"/>
                </a:cubicBezTo>
                <a:cubicBezTo>
                  <a:pt x="13654" y="9224"/>
                  <a:pt x="12376" y="7946"/>
                  <a:pt x="10800" y="7946"/>
                </a:cubicBezTo>
                <a:cubicBezTo>
                  <a:pt x="9224" y="7946"/>
                  <a:pt x="7946" y="9224"/>
                  <a:pt x="7946" y="10800"/>
                </a:cubicBezTo>
                <a:close/>
              </a:path>
            </a:pathLst>
          </a:custGeom>
          <a:solidFill>
            <a:srgbClr val="BBCD00">
              <a:alpha val="86670"/>
            </a:srgbClr>
          </a:solidFill>
          <a:ln w="12700">
            <a:miter lim="400000"/>
          </a:ln>
        </p:spPr>
        <p:txBody>
          <a:bodyPr lIns="45718" tIns="45718" rIns="45718" bIns="45718" anchor="ctr"/>
          <a:lstStyle/>
          <a:p>
            <a:pPr/>
          </a:p>
        </p:txBody>
      </p:sp>
      <p:sp>
        <p:nvSpPr>
          <p:cNvPr id="3" name="Google Shape;100;p7"/>
          <p:cNvSpPr/>
          <p:nvPr/>
        </p:nvSpPr>
        <p:spPr>
          <a:xfrm>
            <a:off x="198448" y="-321126"/>
            <a:ext cx="978603" cy="978603"/>
          </a:xfrm>
          <a:prstGeom prst="ellipse">
            <a:avLst/>
          </a:prstGeom>
          <a:ln>
            <a:solidFill>
              <a:srgbClr val="E8004C"/>
            </a:solidFill>
            <a:prstDash val="dash"/>
          </a:ln>
        </p:spPr>
        <p:txBody>
          <a:bodyPr lIns="45718" tIns="45718" rIns="45718" bIns="45718" anchor="ctr"/>
          <a:lstStyle/>
          <a:p>
            <a:pPr/>
          </a:p>
        </p:txBody>
      </p:sp>
      <p:sp>
        <p:nvSpPr>
          <p:cNvPr id="4" name="Google Shape;101;p7"/>
          <p:cNvSpPr/>
          <p:nvPr/>
        </p:nvSpPr>
        <p:spPr>
          <a:xfrm>
            <a:off x="198450" y="420475"/>
            <a:ext cx="657600" cy="657600"/>
          </a:xfrm>
          <a:prstGeom prst="ellipse">
            <a:avLst/>
          </a:prstGeom>
          <a:solidFill>
            <a:srgbClr val="ED4A00">
              <a:alpha val="86670"/>
            </a:srgbClr>
          </a:solidFill>
          <a:ln w="12700">
            <a:miter lim="400000"/>
          </a:ln>
        </p:spPr>
        <p:txBody>
          <a:bodyPr lIns="45718" tIns="45718" rIns="45718" bIns="45718" anchor="ctr"/>
          <a:lstStyle/>
          <a:p>
            <a:pPr/>
          </a:p>
        </p:txBody>
      </p:sp>
      <p:sp>
        <p:nvSpPr>
          <p:cNvPr id="5" name="Google Shape;102;p7"/>
          <p:cNvSpPr/>
          <p:nvPr/>
        </p:nvSpPr>
        <p:spPr>
          <a:xfrm>
            <a:off x="1177051" y="657473"/>
            <a:ext cx="846902" cy="846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811" y="10800"/>
                </a:moveTo>
                <a:cubicBezTo>
                  <a:pt x="4811" y="14107"/>
                  <a:pt x="7493" y="16789"/>
                  <a:pt x="10800" y="16789"/>
                </a:cubicBezTo>
                <a:cubicBezTo>
                  <a:pt x="14107" y="16789"/>
                  <a:pt x="16789" y="14107"/>
                  <a:pt x="16789" y="10800"/>
                </a:cubicBezTo>
                <a:cubicBezTo>
                  <a:pt x="16789" y="7493"/>
                  <a:pt x="14107" y="4811"/>
                  <a:pt x="10800" y="4811"/>
                </a:cubicBezTo>
                <a:cubicBezTo>
                  <a:pt x="7493" y="4811"/>
                  <a:pt x="4811" y="7493"/>
                  <a:pt x="4811" y="10800"/>
                </a:cubicBezTo>
                <a:close/>
              </a:path>
            </a:pathLst>
          </a:custGeom>
          <a:solidFill>
            <a:srgbClr val="00ACC3">
              <a:alpha val="86670"/>
            </a:srgbClr>
          </a:solidFill>
          <a:ln w="12700">
            <a:miter lim="400000"/>
          </a:ln>
        </p:spPr>
        <p:txBody>
          <a:bodyPr lIns="45718" tIns="45718" rIns="45718" bIns="45718" anchor="ctr"/>
          <a:lstStyle/>
          <a:p>
            <a:pPr/>
          </a:p>
        </p:txBody>
      </p:sp>
      <p:sp>
        <p:nvSpPr>
          <p:cNvPr id="6" name="Google Shape;103;p7"/>
          <p:cNvSpPr/>
          <p:nvPr/>
        </p:nvSpPr>
        <p:spPr>
          <a:xfrm>
            <a:off x="887649" y="4142299"/>
            <a:ext cx="1207802" cy="1207803"/>
          </a:xfrm>
          <a:prstGeom prst="ellipse">
            <a:avLst/>
          </a:prstGeom>
          <a:solidFill>
            <a:srgbClr val="65BB48">
              <a:alpha val="86670"/>
            </a:srgbClr>
          </a:solidFill>
          <a:ln w="12700">
            <a:miter lim="400000"/>
          </a:ln>
        </p:spPr>
        <p:txBody>
          <a:bodyPr lIns="45718" tIns="45718" rIns="45718" bIns="45718" anchor="ctr"/>
          <a:lstStyle/>
          <a:p>
            <a:pPr/>
          </a:p>
        </p:txBody>
      </p:sp>
      <p:sp>
        <p:nvSpPr>
          <p:cNvPr id="7" name="Google Shape;104;p7"/>
          <p:cNvSpPr/>
          <p:nvPr/>
        </p:nvSpPr>
        <p:spPr>
          <a:xfrm>
            <a:off x="153674" y="4799600"/>
            <a:ext cx="550503" cy="55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019" y="10800"/>
                </a:moveTo>
                <a:cubicBezTo>
                  <a:pt x="4019" y="14545"/>
                  <a:pt x="7055" y="17581"/>
                  <a:pt x="10800" y="17581"/>
                </a:cubicBezTo>
                <a:cubicBezTo>
                  <a:pt x="14545" y="17581"/>
                  <a:pt x="17581" y="14545"/>
                  <a:pt x="17581" y="10800"/>
                </a:cubicBezTo>
                <a:cubicBezTo>
                  <a:pt x="17581" y="7055"/>
                  <a:pt x="14545" y="4019"/>
                  <a:pt x="10800" y="4019"/>
                </a:cubicBezTo>
                <a:cubicBezTo>
                  <a:pt x="7055" y="4019"/>
                  <a:pt x="4019" y="7055"/>
                  <a:pt x="4019" y="10800"/>
                </a:cubicBezTo>
                <a:close/>
              </a:path>
            </a:pathLst>
          </a:custGeom>
          <a:solidFill>
            <a:srgbClr val="F8BB00">
              <a:alpha val="86670"/>
            </a:srgbClr>
          </a:solidFill>
          <a:ln w="12700">
            <a:miter lim="400000"/>
          </a:ln>
        </p:spPr>
        <p:txBody>
          <a:bodyPr lIns="45718" tIns="45718" rIns="45718" bIns="45718" anchor="ctr"/>
          <a:lstStyle/>
          <a:p>
            <a:pPr/>
          </a:p>
        </p:txBody>
      </p:sp>
      <p:sp>
        <p:nvSpPr>
          <p:cNvPr id="8" name="Google Shape;105;p7"/>
          <p:cNvSpPr/>
          <p:nvPr/>
        </p:nvSpPr>
        <p:spPr>
          <a:xfrm>
            <a:off x="1172525" y="1696948"/>
            <a:ext cx="304803" cy="304803"/>
          </a:xfrm>
          <a:prstGeom prst="ellipse">
            <a:avLst/>
          </a:prstGeom>
          <a:solidFill>
            <a:srgbClr val="00D1C6">
              <a:alpha val="86920"/>
            </a:srgbClr>
          </a:solidFill>
          <a:ln w="12700">
            <a:miter lim="400000"/>
          </a:ln>
        </p:spPr>
        <p:txBody>
          <a:bodyPr lIns="45718" tIns="45718" rIns="45718" bIns="45718" anchor="ctr"/>
          <a:lstStyle/>
          <a:p>
            <a:pPr/>
          </a:p>
        </p:txBody>
      </p:sp>
      <p:sp>
        <p:nvSpPr>
          <p:cNvPr id="9" name="Google Shape;106;p7"/>
          <p:cNvSpPr/>
          <p:nvPr/>
        </p:nvSpPr>
        <p:spPr>
          <a:xfrm>
            <a:off x="7844249" y="619274"/>
            <a:ext cx="550503" cy="550503"/>
          </a:xfrm>
          <a:prstGeom prst="ellipse">
            <a:avLst/>
          </a:prstGeom>
          <a:solidFill>
            <a:srgbClr val="00D1C6">
              <a:alpha val="86920"/>
            </a:srgbClr>
          </a:solidFill>
          <a:ln w="12700">
            <a:miter lim="400000"/>
          </a:ln>
        </p:spPr>
        <p:txBody>
          <a:bodyPr lIns="45718" tIns="45718" rIns="45718" bIns="45718" anchor="ctr"/>
          <a:lstStyle/>
          <a:p>
            <a:pPr/>
          </a:p>
        </p:txBody>
      </p:sp>
      <p:sp>
        <p:nvSpPr>
          <p:cNvPr id="10" name="Google Shape;107;p7"/>
          <p:cNvSpPr/>
          <p:nvPr/>
        </p:nvSpPr>
        <p:spPr>
          <a:xfrm>
            <a:off x="7515500" y="-72502"/>
            <a:ext cx="397502" cy="397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603" y="10800"/>
                </a:moveTo>
                <a:cubicBezTo>
                  <a:pt x="6603" y="13118"/>
                  <a:pt x="8482" y="14997"/>
                  <a:pt x="10800" y="14997"/>
                </a:cubicBezTo>
                <a:cubicBezTo>
                  <a:pt x="13118" y="14997"/>
                  <a:pt x="14997" y="13118"/>
                  <a:pt x="14997" y="10800"/>
                </a:cubicBezTo>
                <a:cubicBezTo>
                  <a:pt x="14997" y="8482"/>
                  <a:pt x="13118" y="6603"/>
                  <a:pt x="10800" y="6603"/>
                </a:cubicBezTo>
                <a:cubicBezTo>
                  <a:pt x="8482" y="6603"/>
                  <a:pt x="6603" y="8482"/>
                  <a:pt x="6603" y="10800"/>
                </a:cubicBezTo>
                <a:close/>
              </a:path>
            </a:pathLst>
          </a:custGeom>
          <a:solidFill>
            <a:srgbClr val="65BB48">
              <a:alpha val="86670"/>
            </a:srgbClr>
          </a:solidFill>
          <a:ln w="12700">
            <a:miter lim="400000"/>
          </a:ln>
        </p:spPr>
        <p:txBody>
          <a:bodyPr lIns="45718" tIns="45718" rIns="45718" bIns="45718" anchor="ctr"/>
          <a:lstStyle/>
          <a:p>
            <a:pPr/>
          </a:p>
        </p:txBody>
      </p:sp>
      <p:sp>
        <p:nvSpPr>
          <p:cNvPr id="11" name="Google Shape;108;p7"/>
          <p:cNvSpPr/>
          <p:nvPr/>
        </p:nvSpPr>
        <p:spPr>
          <a:xfrm>
            <a:off x="8651499" y="1030848"/>
            <a:ext cx="304803" cy="304804"/>
          </a:xfrm>
          <a:prstGeom prst="ellipse">
            <a:avLst/>
          </a:prstGeom>
          <a:solidFill>
            <a:srgbClr val="F8BB00">
              <a:alpha val="86670"/>
            </a:srgbClr>
          </a:solidFill>
          <a:ln w="12700">
            <a:miter lim="400000"/>
          </a:ln>
        </p:spPr>
        <p:txBody>
          <a:bodyPr lIns="45718" tIns="45718" rIns="45718" bIns="45718" anchor="ctr"/>
          <a:lstStyle/>
          <a:p>
            <a:pPr/>
          </a:p>
        </p:txBody>
      </p:sp>
      <p:sp>
        <p:nvSpPr>
          <p:cNvPr id="12" name="Google Shape;109;p7"/>
          <p:cNvSpPr/>
          <p:nvPr/>
        </p:nvSpPr>
        <p:spPr>
          <a:xfrm>
            <a:off x="8097900" y="167448"/>
            <a:ext cx="741602" cy="741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2" y="10800"/>
                </a:moveTo>
                <a:cubicBezTo>
                  <a:pt x="1742" y="15803"/>
                  <a:pt x="5797" y="19858"/>
                  <a:pt x="10800" y="19858"/>
                </a:cubicBezTo>
                <a:cubicBezTo>
                  <a:pt x="15803" y="19858"/>
                  <a:pt x="19858" y="15803"/>
                  <a:pt x="19858" y="10800"/>
                </a:cubicBezTo>
                <a:cubicBezTo>
                  <a:pt x="19858" y="5797"/>
                  <a:pt x="15803" y="1742"/>
                  <a:pt x="10800" y="1742"/>
                </a:cubicBezTo>
                <a:cubicBezTo>
                  <a:pt x="5797" y="1742"/>
                  <a:pt x="1742" y="5797"/>
                  <a:pt x="1742" y="10800"/>
                </a:cubicBezTo>
                <a:close/>
              </a:path>
            </a:pathLst>
          </a:custGeom>
          <a:solidFill>
            <a:srgbClr val="00ACC3">
              <a:alpha val="86670"/>
            </a:srgbClr>
          </a:solidFill>
          <a:ln w="12700">
            <a:miter lim="400000"/>
          </a:ln>
        </p:spPr>
        <p:txBody>
          <a:bodyPr lIns="45718" tIns="45718" rIns="45718" bIns="45718" anchor="ctr"/>
          <a:lstStyle/>
          <a:p>
            <a:pPr/>
          </a:p>
        </p:txBody>
      </p:sp>
      <p:sp>
        <p:nvSpPr>
          <p:cNvPr id="13" name="Google Shape;110;p7"/>
          <p:cNvSpPr/>
          <p:nvPr/>
        </p:nvSpPr>
        <p:spPr>
          <a:xfrm>
            <a:off x="8394750" y="1504375"/>
            <a:ext cx="188103" cy="188103"/>
          </a:xfrm>
          <a:prstGeom prst="ellipse">
            <a:avLst/>
          </a:prstGeom>
          <a:solidFill>
            <a:srgbClr val="BBCD00">
              <a:alpha val="86670"/>
            </a:srgbClr>
          </a:solidFill>
          <a:ln w="12700">
            <a:miter lim="400000"/>
          </a:ln>
        </p:spPr>
        <p:txBody>
          <a:bodyPr lIns="45718" tIns="45718" rIns="45718" bIns="45718" anchor="ctr"/>
          <a:lstStyle/>
          <a:p>
            <a:pPr/>
          </a:p>
        </p:txBody>
      </p:sp>
      <p:sp>
        <p:nvSpPr>
          <p:cNvPr id="14" name="Google Shape;111;p7"/>
          <p:cNvSpPr/>
          <p:nvPr/>
        </p:nvSpPr>
        <p:spPr>
          <a:xfrm>
            <a:off x="-205626" y="2347723"/>
            <a:ext cx="2040603" cy="2040603"/>
          </a:xfrm>
          <a:prstGeom prst="ellipse">
            <a:avLst/>
          </a:prstGeom>
          <a:ln>
            <a:solidFill>
              <a:srgbClr val="65BB48"/>
            </a:solidFill>
            <a:prstDash val="dash"/>
          </a:ln>
        </p:spPr>
        <p:txBody>
          <a:bodyPr lIns="45718" tIns="45718" rIns="45718" bIns="45718" anchor="ctr"/>
          <a:lstStyle/>
          <a:p>
            <a:pPr/>
          </a:p>
        </p:txBody>
      </p:sp>
      <p:sp>
        <p:nvSpPr>
          <p:cNvPr id="15" name="Google Shape;112;p7"/>
          <p:cNvSpPr/>
          <p:nvPr/>
        </p:nvSpPr>
        <p:spPr>
          <a:xfrm>
            <a:off x="305125" y="-214451"/>
            <a:ext cx="765300" cy="765304"/>
          </a:xfrm>
          <a:prstGeom prst="ellipse">
            <a:avLst/>
          </a:prstGeom>
          <a:solidFill>
            <a:srgbClr val="E8004C">
              <a:alpha val="86670"/>
            </a:srgbClr>
          </a:solidFill>
          <a:ln w="12700">
            <a:miter lim="400000"/>
          </a:ln>
        </p:spPr>
        <p:txBody>
          <a:bodyPr lIns="45718" tIns="45718" rIns="45718" bIns="45718" anchor="ctr"/>
          <a:lstStyle/>
          <a:p>
            <a:pPr/>
          </a:p>
        </p:txBody>
      </p:sp>
      <p:sp>
        <p:nvSpPr>
          <p:cNvPr id="16" name="Google Shape;113;p7"/>
          <p:cNvSpPr/>
          <p:nvPr/>
        </p:nvSpPr>
        <p:spPr>
          <a:xfrm>
            <a:off x="8532600" y="911948"/>
            <a:ext cx="542703" cy="542703"/>
          </a:xfrm>
          <a:prstGeom prst="ellipse">
            <a:avLst/>
          </a:prstGeom>
          <a:ln>
            <a:solidFill>
              <a:srgbClr val="F8BB00"/>
            </a:solidFill>
            <a:prstDash val="dash"/>
          </a:ln>
        </p:spPr>
        <p:txBody>
          <a:bodyPr lIns="45718" tIns="45718" rIns="45718" bIns="45718" anchor="ctr"/>
          <a:lstStyle/>
          <a:p>
            <a:pPr/>
          </a:p>
        </p:txBody>
      </p:sp>
      <p:sp>
        <p:nvSpPr>
          <p:cNvPr id="17" name="大標題文字"/>
          <p:cNvSpPr txBox="1"/>
          <p:nvPr>
            <p:ph type="title"/>
          </p:nvPr>
        </p:nvSpPr>
        <p:spPr>
          <a:xfrm>
            <a:off x="2935875" y="909050"/>
            <a:ext cx="5275501" cy="6411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b">
            <a:normAutofit fontScale="100000" lnSpcReduction="0"/>
          </a:bodyPr>
          <a:lstStyle/>
          <a:p>
            <a:pPr/>
            <a:r>
              <a:t>大標題文字</a:t>
            </a:r>
          </a:p>
        </p:txBody>
      </p:sp>
      <p:sp>
        <p:nvSpPr>
          <p:cNvPr id="18" name="內文層級一…"/>
          <p:cNvSpPr txBox="1"/>
          <p:nvPr>
            <p:ph type="body" idx="1"/>
          </p:nvPr>
        </p:nvSpPr>
        <p:spPr>
          <a:xfrm>
            <a:off x="2935875" y="1550148"/>
            <a:ext cx="2560500" cy="3375904"/>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19" name="幻燈片編號"/>
          <p:cNvSpPr txBox="1"/>
          <p:nvPr>
            <p:ph type="sldNum" sz="quarter" idx="2"/>
          </p:nvPr>
        </p:nvSpPr>
        <p:spPr>
          <a:xfrm>
            <a:off x="8740361" y="4751625"/>
            <a:ext cx="365064" cy="360649"/>
          </a:xfrm>
          <a:prstGeom prst="rect">
            <a:avLst/>
          </a:prstGeom>
          <a:ln w="12700">
            <a:miter lim="400000"/>
          </a:ln>
        </p:spPr>
        <p:txBody>
          <a:bodyPr wrap="none" lIns="91423" tIns="91423" rIns="91423" bIns="91423">
            <a:spAutoFit/>
          </a:bodyPr>
          <a:lstStyle>
            <a:lvl1pPr algn="r">
              <a:defRPr sz="1200">
                <a:solidFill>
                  <a:srgbClr val="A1BECC"/>
                </a:solidFill>
                <a:latin typeface="Nixie One"/>
                <a:ea typeface="Nixie One"/>
                <a:cs typeface="Nixie One"/>
                <a:sym typeface="Nixie On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617A86"/>
          </a:solidFill>
          <a:uFillTx/>
          <a:latin typeface="Nixie One"/>
          <a:ea typeface="Nixie One"/>
          <a:cs typeface="Nixie One"/>
          <a:sym typeface="Nixie One"/>
        </a:defRPr>
      </a:lvl9pPr>
    </p:titleStyle>
    <p:bodyStyle>
      <a:lvl1pPr marL="4572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1pPr>
      <a:lvl2pPr marL="9144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2pPr>
      <a:lvl3pPr marL="13716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3pPr>
      <a:lvl4pPr marL="18288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4pPr>
      <a:lvl5pPr marL="22860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5pPr>
      <a:lvl6pPr marL="27432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6pPr>
      <a:lvl7pPr marL="32004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7pPr>
      <a:lvl8pPr marL="36576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8pPr>
      <a:lvl9pPr marL="4114800" marR="0" indent="-342900" algn="l" defTabSz="914400" rtl="0" latinLnBrk="0">
        <a:lnSpc>
          <a:spcPct val="100000"/>
        </a:lnSpc>
        <a:spcBef>
          <a:spcPts val="600"/>
        </a:spcBef>
        <a:spcAft>
          <a:spcPts val="0"/>
        </a:spcAft>
        <a:buClr>
          <a:srgbClr val="A1BECC"/>
        </a:buClr>
        <a:buSzPts val="1800"/>
        <a:buFont typeface="Helvetica"/>
        <a:buChar char="■"/>
        <a:tabLst/>
        <a:defRPr b="0" baseline="0" cap="none" i="0" spc="0" strike="noStrike" sz="1800" u="none">
          <a:solidFill>
            <a:srgbClr val="617A86"/>
          </a:solidFill>
          <a:uFillTx/>
          <a:latin typeface="Varela Round"/>
          <a:ea typeface="Varela Round"/>
          <a:cs typeface="Varela Round"/>
          <a:sym typeface="Varela Round"/>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Nixie On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Google Shape;226;p17"/>
          <p:cNvSpPr txBox="1"/>
          <p:nvPr>
            <p:ph type="body" sz="quarter" idx="1"/>
          </p:nvPr>
        </p:nvSpPr>
        <p:spPr>
          <a:xfrm>
            <a:off x="1741862" y="2234854"/>
            <a:ext cx="5382302" cy="1291075"/>
          </a:xfrm>
          <a:prstGeom prst="rect">
            <a:avLst/>
          </a:prstGeom>
        </p:spPr>
        <p:txBody>
          <a:bodyPr/>
          <a:lstStyle>
            <a:lvl1pPr marL="0" indent="0">
              <a:buSzTx/>
              <a:buNone/>
              <a:defRPr sz="4400">
                <a:latin typeface="微軟正黑體"/>
                <a:ea typeface="微軟正黑體"/>
                <a:cs typeface="微軟正黑體"/>
                <a:sym typeface="微軟正黑體"/>
              </a:defRPr>
            </a:lvl1pPr>
          </a:lstStyle>
          <a:p>
            <a:pPr/>
            <a:r>
              <a:t>資料標籤</a:t>
            </a:r>
          </a:p>
        </p:txBody>
      </p:sp>
      <p:sp>
        <p:nvSpPr>
          <p:cNvPr id="85" name="Google Shape;227;p17"/>
          <p:cNvSpPr txBox="1"/>
          <p:nvPr>
            <p:ph type="sldNum" sz="quarter" idx="4294967295"/>
          </p:nvPr>
        </p:nvSpPr>
        <p:spPr>
          <a:xfrm>
            <a:off x="4431845" y="4751625"/>
            <a:ext cx="280307" cy="360649"/>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標題 1"/>
          <p:cNvSpPr txBox="1"/>
          <p:nvPr>
            <p:ph type="title"/>
          </p:nvPr>
        </p:nvSpPr>
        <p:spPr>
          <a:xfrm>
            <a:off x="3100454" y="-108913"/>
            <a:ext cx="1050964" cy="550501"/>
          </a:xfrm>
          <a:prstGeom prst="rect">
            <a:avLst/>
          </a:prstGeom>
        </p:spPr>
        <p:txBody>
          <a:bodyPr/>
          <a:lstStyle>
            <a:lvl1pPr defTabSz="859536">
              <a:defRPr sz="1600"/>
            </a:lvl1pPr>
          </a:lstStyle>
          <a:p>
            <a:pPr/>
            <a:r>
              <a:t>資料標籤</a:t>
            </a:r>
          </a:p>
        </p:txBody>
      </p:sp>
      <p:pic>
        <p:nvPicPr>
          <p:cNvPr id="88" name="圖片 6" descr="圖片 6"/>
          <p:cNvPicPr>
            <a:picLocks noChangeAspect="1"/>
          </p:cNvPicPr>
          <p:nvPr/>
        </p:nvPicPr>
        <p:blipFill>
          <a:blip r:embed="rId2">
            <a:extLst/>
          </a:blip>
          <a:stretch>
            <a:fillRect/>
          </a:stretch>
        </p:blipFill>
        <p:spPr>
          <a:xfrm>
            <a:off x="3877361" y="628233"/>
            <a:ext cx="848973" cy="419610"/>
          </a:xfrm>
          <a:prstGeom prst="rect">
            <a:avLst/>
          </a:prstGeom>
          <a:ln w="12700">
            <a:miter lim="400000"/>
          </a:ln>
        </p:spPr>
      </p:pic>
      <p:sp>
        <p:nvSpPr>
          <p:cNvPr id="89" name="投影片編號版面配置區 3"/>
          <p:cNvSpPr txBox="1"/>
          <p:nvPr>
            <p:ph type="sldNum" sz="quarter" idx="4294967295"/>
          </p:nvPr>
        </p:nvSpPr>
        <p:spPr>
          <a:xfrm>
            <a:off x="8825116" y="4751625"/>
            <a:ext cx="280307"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92" name="圓角矩形 5"/>
          <p:cNvGrpSpPr/>
          <p:nvPr/>
        </p:nvGrpSpPr>
        <p:grpSpPr>
          <a:xfrm>
            <a:off x="6882324" y="1527714"/>
            <a:ext cx="1354651" cy="348659"/>
            <a:chOff x="0" y="0"/>
            <a:chExt cx="1354650" cy="348658"/>
          </a:xfrm>
        </p:grpSpPr>
        <p:sp>
          <p:nvSpPr>
            <p:cNvPr id="90" name="圓角矩形"/>
            <p:cNvSpPr/>
            <p:nvPr/>
          </p:nvSpPr>
          <p:spPr>
            <a:xfrm>
              <a:off x="-1" y="-1"/>
              <a:ext cx="1354652" cy="348659"/>
            </a:xfrm>
            <a:prstGeom prst="roundRect">
              <a:avLst>
                <a:gd name="adj" fmla="val 16667"/>
              </a:avLst>
            </a:prstGeom>
            <a:solidFill>
              <a:schemeClr val="accent6"/>
            </a:solidFill>
            <a:ln w="25400" cap="flat">
              <a:solidFill>
                <a:srgbClr val="B02F1A"/>
              </a:solidFill>
              <a:prstDash val="solid"/>
              <a:round/>
            </a:ln>
            <a:effectLst/>
          </p:spPr>
          <p:txBody>
            <a:bodyPr wrap="square" lIns="45718" tIns="45718" rIns="45718" bIns="45718" numCol="1" anchor="ctr">
              <a:noAutofit/>
            </a:bodyPr>
            <a:lstStyle/>
            <a:p>
              <a:pPr algn="ctr">
                <a:defRPr b="1">
                  <a:solidFill>
                    <a:srgbClr val="FFFFFF"/>
                  </a:solidFill>
                  <a:latin typeface="微軟正黑體"/>
                  <a:ea typeface="微軟正黑體"/>
                  <a:cs typeface="微軟正黑體"/>
                  <a:sym typeface="微軟正黑體"/>
                </a:defRPr>
              </a:pPr>
            </a:p>
          </p:txBody>
        </p:sp>
        <p:sp>
          <p:nvSpPr>
            <p:cNvPr id="91" name="有一萬多筆"/>
            <p:cNvSpPr txBox="1"/>
            <p:nvPr/>
          </p:nvSpPr>
          <p:spPr>
            <a:xfrm>
              <a:off x="62739" y="1606"/>
              <a:ext cx="1229171" cy="345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微軟正黑體"/>
                  <a:ea typeface="微軟正黑體"/>
                  <a:cs typeface="微軟正黑體"/>
                  <a:sym typeface="微軟正黑體"/>
                </a:defRPr>
              </a:lvl1pPr>
            </a:lstStyle>
            <a:p>
              <a:pPr/>
              <a:r>
                <a:t>有一萬多筆</a:t>
              </a:r>
            </a:p>
          </p:txBody>
        </p:sp>
      </p:grpSp>
      <p:pic>
        <p:nvPicPr>
          <p:cNvPr id="93" name="影像" descr="影像"/>
          <p:cNvPicPr>
            <a:picLocks noChangeAspect="1"/>
          </p:cNvPicPr>
          <p:nvPr/>
        </p:nvPicPr>
        <p:blipFill>
          <a:blip r:embed="rId3">
            <a:extLst/>
          </a:blip>
          <a:stretch>
            <a:fillRect/>
          </a:stretch>
        </p:blipFill>
        <p:spPr>
          <a:xfrm>
            <a:off x="4795191" y="628233"/>
            <a:ext cx="551412" cy="397502"/>
          </a:xfrm>
          <a:prstGeom prst="rect">
            <a:avLst/>
          </a:prstGeom>
          <a:ln w="12700">
            <a:miter lim="400000"/>
          </a:ln>
        </p:spPr>
      </p:pic>
      <p:pic>
        <p:nvPicPr>
          <p:cNvPr id="94" name="影像" descr="影像"/>
          <p:cNvPicPr>
            <a:picLocks noChangeAspect="1"/>
          </p:cNvPicPr>
          <p:nvPr/>
        </p:nvPicPr>
        <p:blipFill>
          <a:blip r:embed="rId4">
            <a:extLst/>
          </a:blip>
          <a:stretch>
            <a:fillRect/>
          </a:stretch>
        </p:blipFill>
        <p:spPr>
          <a:xfrm>
            <a:off x="5415460" y="628233"/>
            <a:ext cx="474707" cy="397502"/>
          </a:xfrm>
          <a:prstGeom prst="rect">
            <a:avLst/>
          </a:prstGeom>
          <a:ln w="12700">
            <a:miter lim="400000"/>
          </a:ln>
        </p:spPr>
      </p:pic>
      <p:pic>
        <p:nvPicPr>
          <p:cNvPr id="95" name="影像" descr="影像"/>
          <p:cNvPicPr>
            <a:picLocks noChangeAspect="1"/>
          </p:cNvPicPr>
          <p:nvPr/>
        </p:nvPicPr>
        <p:blipFill>
          <a:blip r:embed="rId5">
            <a:extLst/>
          </a:blip>
          <a:stretch>
            <a:fillRect/>
          </a:stretch>
        </p:blipFill>
        <p:spPr>
          <a:xfrm>
            <a:off x="6005979" y="606127"/>
            <a:ext cx="459227" cy="441714"/>
          </a:xfrm>
          <a:prstGeom prst="rect">
            <a:avLst/>
          </a:prstGeom>
          <a:ln w="12700">
            <a:miter lim="400000"/>
          </a:ln>
        </p:spPr>
      </p:pic>
      <p:pic>
        <p:nvPicPr>
          <p:cNvPr id="96" name="影像" descr="影像"/>
          <p:cNvPicPr>
            <a:picLocks noChangeAspect="1"/>
          </p:cNvPicPr>
          <p:nvPr/>
        </p:nvPicPr>
        <p:blipFill>
          <a:blip r:embed="rId6">
            <a:extLst/>
          </a:blip>
          <a:stretch>
            <a:fillRect/>
          </a:stretch>
        </p:blipFill>
        <p:spPr>
          <a:xfrm>
            <a:off x="6551638" y="618583"/>
            <a:ext cx="1419993" cy="416801"/>
          </a:xfrm>
          <a:prstGeom prst="rect">
            <a:avLst/>
          </a:prstGeom>
          <a:ln w="12700">
            <a:miter lim="400000"/>
          </a:ln>
        </p:spPr>
      </p:pic>
      <p:sp>
        <p:nvSpPr>
          <p:cNvPr id="97" name="線條"/>
          <p:cNvSpPr/>
          <p:nvPr/>
        </p:nvSpPr>
        <p:spPr>
          <a:xfrm>
            <a:off x="4368298" y="1038352"/>
            <a:ext cx="1335875" cy="76377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8" name="線條"/>
          <p:cNvSpPr/>
          <p:nvPr/>
        </p:nvSpPr>
        <p:spPr>
          <a:xfrm>
            <a:off x="5661047" y="1025733"/>
            <a:ext cx="12727" cy="77033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9" name="線條"/>
          <p:cNvSpPr/>
          <p:nvPr/>
        </p:nvSpPr>
        <p:spPr>
          <a:xfrm flipH="1">
            <a:off x="5661047" y="1024153"/>
            <a:ext cx="570171" cy="787916"/>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0" name="線條"/>
          <p:cNvSpPr/>
          <p:nvPr/>
        </p:nvSpPr>
        <p:spPr>
          <a:xfrm flipH="1">
            <a:off x="5704171" y="1039026"/>
            <a:ext cx="1352132" cy="743905"/>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1" name="線條"/>
          <p:cNvSpPr/>
          <p:nvPr/>
        </p:nvSpPr>
        <p:spPr>
          <a:xfrm>
            <a:off x="5033913" y="1018095"/>
            <a:ext cx="639861" cy="76483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2" name="圓柱體"/>
          <p:cNvSpPr/>
          <p:nvPr/>
        </p:nvSpPr>
        <p:spPr>
          <a:xfrm>
            <a:off x="4031792" y="3101041"/>
            <a:ext cx="584808" cy="772046"/>
          </a:xfrm>
          <a:custGeom>
            <a:avLst/>
            <a:gdLst/>
            <a:ahLst/>
            <a:cxnLst>
              <a:cxn ang="0">
                <a:pos x="wd2" y="hd2"/>
              </a:cxn>
              <a:cxn ang="5400000">
                <a:pos x="wd2" y="hd2"/>
              </a:cxn>
              <a:cxn ang="10800000">
                <a:pos x="wd2" y="hd2"/>
              </a:cxn>
              <a:cxn ang="16200000">
                <a:pos x="wd2" y="hd2"/>
              </a:cxn>
            </a:cxnLst>
            <a:rect l="0" t="0" r="r" b="b"/>
            <a:pathLst>
              <a:path w="19678"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03" name="線條"/>
          <p:cNvSpPr/>
          <p:nvPr/>
        </p:nvSpPr>
        <p:spPr>
          <a:xfrm flipH="1">
            <a:off x="4368299" y="2626443"/>
            <a:ext cx="1393591" cy="536346"/>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4" name="圓柱體"/>
          <p:cNvSpPr/>
          <p:nvPr/>
        </p:nvSpPr>
        <p:spPr>
          <a:xfrm>
            <a:off x="5646387" y="3101041"/>
            <a:ext cx="584808" cy="772046"/>
          </a:xfrm>
          <a:custGeom>
            <a:avLst/>
            <a:gdLst/>
            <a:ahLst/>
            <a:cxnLst>
              <a:cxn ang="0">
                <a:pos x="wd2" y="hd2"/>
              </a:cxn>
              <a:cxn ang="5400000">
                <a:pos x="wd2" y="hd2"/>
              </a:cxn>
              <a:cxn ang="10800000">
                <a:pos x="wd2" y="hd2"/>
              </a:cxn>
              <a:cxn ang="16200000">
                <a:pos x="wd2" y="hd2"/>
              </a:cxn>
            </a:cxnLst>
            <a:rect l="0" t="0" r="r" b="b"/>
            <a:pathLst>
              <a:path w="19678"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05" name="圓柱體"/>
          <p:cNvSpPr/>
          <p:nvPr/>
        </p:nvSpPr>
        <p:spPr>
          <a:xfrm>
            <a:off x="7267229" y="3101041"/>
            <a:ext cx="584807" cy="77204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06" name="線條"/>
          <p:cNvSpPr/>
          <p:nvPr/>
        </p:nvSpPr>
        <p:spPr>
          <a:xfrm>
            <a:off x="5761888" y="2510512"/>
            <a:ext cx="163266" cy="65227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7" name="線條"/>
          <p:cNvSpPr/>
          <p:nvPr/>
        </p:nvSpPr>
        <p:spPr>
          <a:xfrm>
            <a:off x="5761888" y="2626443"/>
            <a:ext cx="1816057" cy="537926"/>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8" name="妝容"/>
          <p:cNvSpPr txBox="1"/>
          <p:nvPr/>
        </p:nvSpPr>
        <p:spPr>
          <a:xfrm>
            <a:off x="4089577" y="3958742"/>
            <a:ext cx="469264" cy="354964"/>
          </a:xfrm>
          <a:prstGeom prst="rect">
            <a:avLst/>
          </a:prstGeom>
          <a:solidFill>
            <a:schemeClr val="accent6"/>
          </a:solidFill>
          <a:ln>
            <a:solidFill>
              <a:srgbClr val="4963C6"/>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none" lIns="45718" tIns="45718" rIns="45718" bIns="45718">
            <a:spAutoFit/>
          </a:bodyPr>
          <a:lstStyle/>
          <a:p>
            <a:pPr lvl="2">
              <a:defRPr>
                <a:solidFill>
                  <a:srgbClr val="FFFFFF"/>
                </a:solidFill>
              </a:defRPr>
            </a:pPr>
            <a:r>
              <a:t>妝容</a:t>
            </a:r>
          </a:p>
        </p:txBody>
      </p:sp>
      <p:sp>
        <p:nvSpPr>
          <p:cNvPr id="109" name="唇妝"/>
          <p:cNvSpPr txBox="1"/>
          <p:nvPr/>
        </p:nvSpPr>
        <p:spPr>
          <a:xfrm>
            <a:off x="5704173" y="3958742"/>
            <a:ext cx="469264" cy="354964"/>
          </a:xfrm>
          <a:prstGeom prst="rect">
            <a:avLst/>
          </a:prstGeom>
          <a:solidFill>
            <a:schemeClr val="accent6"/>
          </a:solidFill>
          <a:ln>
            <a:solidFill>
              <a:srgbClr val="4963C6"/>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none" lIns="45718" tIns="45718" rIns="45718" bIns="45718">
            <a:spAutoFit/>
          </a:bodyPr>
          <a:lstStyle/>
          <a:p>
            <a:pPr lvl="2">
              <a:defRPr>
                <a:solidFill>
                  <a:srgbClr val="FFFFFF"/>
                </a:solidFill>
              </a:defRPr>
            </a:pPr>
            <a:r>
              <a:t>唇妝</a:t>
            </a:r>
          </a:p>
        </p:txBody>
      </p:sp>
      <p:sp>
        <p:nvSpPr>
          <p:cNvPr id="110" name="眼妝"/>
          <p:cNvSpPr txBox="1"/>
          <p:nvPr/>
        </p:nvSpPr>
        <p:spPr>
          <a:xfrm>
            <a:off x="7325014" y="3958742"/>
            <a:ext cx="469264" cy="354964"/>
          </a:xfrm>
          <a:prstGeom prst="rect">
            <a:avLst/>
          </a:prstGeom>
          <a:solidFill>
            <a:schemeClr val="accent6"/>
          </a:solidFill>
          <a:ln>
            <a:solidFill>
              <a:srgbClr val="4963C6"/>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none" lIns="45718" tIns="45718" rIns="45718" bIns="45718">
            <a:spAutoFit/>
          </a:bodyPr>
          <a:lstStyle/>
          <a:p>
            <a:pPr lvl="2">
              <a:defRPr>
                <a:solidFill>
                  <a:srgbClr val="FFFFFF"/>
                </a:solidFill>
              </a:defRPr>
            </a:pPr>
            <a:r>
              <a:t>眼妝</a:t>
            </a:r>
          </a:p>
        </p:txBody>
      </p:sp>
      <p:sp>
        <p:nvSpPr>
          <p:cNvPr id="111" name="教學文章"/>
          <p:cNvSpPr txBox="1"/>
          <p:nvPr/>
        </p:nvSpPr>
        <p:spPr>
          <a:xfrm>
            <a:off x="5207251" y="115253"/>
            <a:ext cx="1272539"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300"/>
            </a:lvl1pPr>
          </a:lstStyle>
          <a:p>
            <a:pPr/>
            <a:r>
              <a:t>教學文章</a:t>
            </a:r>
          </a:p>
        </p:txBody>
      </p:sp>
      <p:pic>
        <p:nvPicPr>
          <p:cNvPr id="112" name="影像" descr="影像"/>
          <p:cNvPicPr>
            <a:picLocks noChangeAspect="1"/>
          </p:cNvPicPr>
          <p:nvPr/>
        </p:nvPicPr>
        <p:blipFill>
          <a:blip r:embed="rId7">
            <a:extLst/>
          </a:blip>
          <a:stretch>
            <a:fillRect/>
          </a:stretch>
        </p:blipFill>
        <p:spPr>
          <a:xfrm>
            <a:off x="5404318" y="1808682"/>
            <a:ext cx="652919" cy="8112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標題 1"/>
          <p:cNvSpPr txBox="1"/>
          <p:nvPr>
            <p:ph type="title"/>
          </p:nvPr>
        </p:nvSpPr>
        <p:spPr>
          <a:xfrm>
            <a:off x="2935874" y="909050"/>
            <a:ext cx="5275503" cy="641102"/>
          </a:xfrm>
          <a:prstGeom prst="rect">
            <a:avLst/>
          </a:prstGeom>
        </p:spPr>
        <p:txBody>
          <a:bodyPr/>
          <a:lstStyle/>
          <a:p>
            <a:pPr/>
            <a:r>
              <a:t>從文章中找出關鍵字分類</a:t>
            </a:r>
          </a:p>
        </p:txBody>
      </p:sp>
      <p:pic>
        <p:nvPicPr>
          <p:cNvPr id="115" name="圖片 5" descr="圖片 5"/>
          <p:cNvPicPr>
            <a:picLocks noChangeAspect="1"/>
          </p:cNvPicPr>
          <p:nvPr/>
        </p:nvPicPr>
        <p:blipFill>
          <a:blip r:embed="rId2">
            <a:extLst/>
          </a:blip>
          <a:stretch>
            <a:fillRect/>
          </a:stretch>
        </p:blipFill>
        <p:spPr>
          <a:xfrm>
            <a:off x="3238635" y="1700977"/>
            <a:ext cx="4515480" cy="1790952"/>
          </a:xfrm>
          <a:prstGeom prst="rect">
            <a:avLst/>
          </a:prstGeom>
          <a:ln w="12700">
            <a:miter lim="400000"/>
          </a:ln>
        </p:spPr>
      </p:pic>
      <p:pic>
        <p:nvPicPr>
          <p:cNvPr id="116" name="圖片 7" descr="圖片 7"/>
          <p:cNvPicPr>
            <a:picLocks noChangeAspect="1"/>
          </p:cNvPicPr>
          <p:nvPr/>
        </p:nvPicPr>
        <p:blipFill>
          <a:blip r:embed="rId3">
            <a:extLst/>
          </a:blip>
          <a:stretch>
            <a:fillRect/>
          </a:stretch>
        </p:blipFill>
        <p:spPr>
          <a:xfrm>
            <a:off x="3406738" y="2091243"/>
            <a:ext cx="3915324" cy="1190793"/>
          </a:xfrm>
          <a:prstGeom prst="rect">
            <a:avLst/>
          </a:prstGeom>
          <a:ln w="12700">
            <a:miter lim="400000"/>
          </a:ln>
        </p:spPr>
      </p:pic>
      <p:pic>
        <p:nvPicPr>
          <p:cNvPr id="117" name="圖片 9" descr="圖片 9"/>
          <p:cNvPicPr>
            <a:picLocks noChangeAspect="1"/>
          </p:cNvPicPr>
          <p:nvPr/>
        </p:nvPicPr>
        <p:blipFill>
          <a:blip r:embed="rId4">
            <a:extLst/>
          </a:blip>
          <a:stretch>
            <a:fillRect/>
          </a:stretch>
        </p:blipFill>
        <p:spPr>
          <a:xfrm>
            <a:off x="3238635" y="3672296"/>
            <a:ext cx="4544060" cy="924054"/>
          </a:xfrm>
          <a:prstGeom prst="rect">
            <a:avLst/>
          </a:prstGeom>
          <a:ln w="12700">
            <a:miter lim="400000"/>
          </a:ln>
        </p:spPr>
      </p:pic>
      <p:sp>
        <p:nvSpPr>
          <p:cNvPr id="118" name="文字版面配置區 2"/>
          <p:cNvSpPr txBox="1"/>
          <p:nvPr>
            <p:ph type="body" sz="quarter" idx="1"/>
          </p:nvPr>
        </p:nvSpPr>
        <p:spPr>
          <a:xfrm>
            <a:off x="2935875" y="1550150"/>
            <a:ext cx="2560500" cy="3375900"/>
          </a:xfrm>
          <a:prstGeom prst="rect">
            <a:avLst/>
          </a:prstGeom>
        </p:spPr>
        <p:txBody>
          <a:bodyPr/>
          <a:lstStyle/>
          <a:p>
            <a:pPr/>
          </a:p>
        </p:txBody>
      </p:sp>
      <p:sp>
        <p:nvSpPr>
          <p:cNvPr id="119" name="文字版面配置區 3"/>
          <p:cNvSpPr txBox="1"/>
          <p:nvPr>
            <p:ph type="body" idx="13"/>
          </p:nvPr>
        </p:nvSpPr>
        <p:spPr>
          <a:prstGeom prst="rect">
            <a:avLst/>
          </a:prstGeom>
        </p:spPr>
        <p:txBody>
          <a:bodyPr/>
          <a:lstStyle/>
          <a:p>
            <a:pPr/>
          </a:p>
        </p:txBody>
      </p:sp>
      <p:sp>
        <p:nvSpPr>
          <p:cNvPr id="120" name="投影片編號版面配置區 4"/>
          <p:cNvSpPr txBox="1"/>
          <p:nvPr>
            <p:ph type="sldNum" sz="quarter" idx="4294967295"/>
          </p:nvPr>
        </p:nvSpPr>
        <p:spPr>
          <a:xfrm>
            <a:off x="8825116" y="4751625"/>
            <a:ext cx="280307"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1" name="圖片 8" descr="圖片 8"/>
          <p:cNvPicPr>
            <a:picLocks noChangeAspect="1"/>
          </p:cNvPicPr>
          <p:nvPr/>
        </p:nvPicPr>
        <p:blipFill>
          <a:blip r:embed="rId5">
            <a:extLst/>
          </a:blip>
          <a:stretch>
            <a:fillRect/>
          </a:stretch>
        </p:blipFill>
        <p:spPr>
          <a:xfrm>
            <a:off x="3406738" y="2038847"/>
            <a:ext cx="3972481" cy="1295583"/>
          </a:xfrm>
          <a:prstGeom prst="rect">
            <a:avLst/>
          </a:prstGeom>
          <a:ln w="12700">
            <a:miter lim="400000"/>
          </a:ln>
        </p:spPr>
      </p:pic>
      <p:sp>
        <p:nvSpPr>
          <p:cNvPr id="122" name="矩形 6"/>
          <p:cNvSpPr/>
          <p:nvPr/>
        </p:nvSpPr>
        <p:spPr>
          <a:xfrm>
            <a:off x="6334812" y="1960775"/>
            <a:ext cx="697586" cy="1451730"/>
          </a:xfrm>
          <a:prstGeom prst="rect">
            <a:avLst/>
          </a:prstGeom>
          <a:ln w="25400">
            <a:solidFill>
              <a:schemeClr val="accent6"/>
            </a:solidFill>
          </a:ln>
        </p:spPr>
        <p:txBody>
          <a:bodyPr lIns="45718" tIns="45718" rIns="45718" bIns="45718" anchor="ctr"/>
          <a:lstStyle/>
          <a:p>
            <a:pPr algn="ctr">
              <a:defRPr>
                <a:solidFill>
                  <a:srgbClr val="FFFFFF"/>
                </a:solidFill>
              </a:defRPr>
            </a:pPr>
          </a:p>
        </p:txBody>
      </p:sp>
      <p:sp>
        <p:nvSpPr>
          <p:cNvPr id="123" name="矩形 10"/>
          <p:cNvSpPr/>
          <p:nvPr/>
        </p:nvSpPr>
        <p:spPr>
          <a:xfrm>
            <a:off x="6231118" y="3642757"/>
            <a:ext cx="584464" cy="324671"/>
          </a:xfrm>
          <a:prstGeom prst="rect">
            <a:avLst/>
          </a:prstGeom>
          <a:ln w="25400">
            <a:solidFill>
              <a:schemeClr val="accent6"/>
            </a:solidFill>
          </a:ln>
        </p:spPr>
        <p:txBody>
          <a:bodyPr lIns="45718" tIns="45718" rIns="45718" bIns="45718"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6"/>
                                        </p:tgtEl>
                                        <p:attrNameLst>
                                          <p:attrName>style.visibility</p:attrName>
                                        </p:attrNameLst>
                                      </p:cBhvr>
                                      <p:to>
                                        <p:strVal val="visible"/>
                                      </p:to>
                                    </p:set>
                                    <p:animEffect filter="dissolve" transition="in">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1"/>
                                        </p:tgtEl>
                                        <p:attrNameLst>
                                          <p:attrName>style.visibility</p:attrName>
                                        </p:attrNameLst>
                                      </p:cBhvr>
                                      <p:to>
                                        <p:strVal val="visible"/>
                                      </p:to>
                                    </p:set>
                                    <p:animEffect filter="dissolve" transition="in">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17"/>
                                        </p:tgtEl>
                                        <p:attrNameLst>
                                          <p:attrName>style.visibility</p:attrName>
                                        </p:attrNameLst>
                                      </p:cBhvr>
                                      <p:to>
                                        <p:strVal val="visible"/>
                                      </p:to>
                                    </p:set>
                                    <p:animEffect filter="dissolve" transition="in">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23"/>
                                        </p:tgtEl>
                                        <p:attrNameLst>
                                          <p:attrName>style.visibility</p:attrName>
                                        </p:attrNameLst>
                                      </p:cBhvr>
                                      <p:to>
                                        <p:strVal val="visible"/>
                                      </p:to>
                                    </p:set>
                                    <p:animEffect filter="dissolve" transition="in">
                                      <p:cBhvr>
                                        <p:cTn id="22"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 grpId="1"/>
      <p:bldP build="whole" bldLvl="1" animBg="1" rev="0" advAuto="0" spid="117" grpId="3"/>
      <p:bldP build="whole" bldLvl="1" animBg="1" rev="0" advAuto="0" spid="123" grpId="4"/>
      <p:bldP build="whole" bldLvl="1" animBg="1" rev="0" advAuto="0" spid="121"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標題 1"/>
          <p:cNvSpPr txBox="1"/>
          <p:nvPr>
            <p:ph type="title"/>
          </p:nvPr>
        </p:nvSpPr>
        <p:spPr>
          <a:xfrm>
            <a:off x="2935874" y="909050"/>
            <a:ext cx="5275503" cy="641102"/>
          </a:xfrm>
          <a:prstGeom prst="rect">
            <a:avLst/>
          </a:prstGeom>
        </p:spPr>
        <p:txBody>
          <a:bodyPr/>
          <a:lstStyle/>
          <a:p>
            <a:pPr/>
            <a:r>
              <a:t>文章貼上標籤</a:t>
            </a:r>
          </a:p>
        </p:txBody>
      </p:sp>
      <p:pic>
        <p:nvPicPr>
          <p:cNvPr id="126" name="圖片 5" descr="圖片 5"/>
          <p:cNvPicPr>
            <a:picLocks noChangeAspect="1"/>
          </p:cNvPicPr>
          <p:nvPr/>
        </p:nvPicPr>
        <p:blipFill>
          <a:blip r:embed="rId2">
            <a:extLst/>
          </a:blip>
          <a:stretch>
            <a:fillRect/>
          </a:stretch>
        </p:blipFill>
        <p:spPr>
          <a:xfrm>
            <a:off x="3500608" y="1791092"/>
            <a:ext cx="3991534" cy="2105320"/>
          </a:xfrm>
          <a:prstGeom prst="rect">
            <a:avLst/>
          </a:prstGeom>
          <a:ln w="12700">
            <a:miter lim="400000"/>
          </a:ln>
        </p:spPr>
      </p:pic>
      <p:sp>
        <p:nvSpPr>
          <p:cNvPr id="127" name="文字版面配置區 3"/>
          <p:cNvSpPr txBox="1"/>
          <p:nvPr>
            <p:ph type="body" sz="quarter" idx="1"/>
          </p:nvPr>
        </p:nvSpPr>
        <p:spPr>
          <a:xfrm>
            <a:off x="5650848" y="1550150"/>
            <a:ext cx="2560502" cy="3375900"/>
          </a:xfrm>
          <a:prstGeom prst="rect">
            <a:avLst/>
          </a:prstGeom>
        </p:spPr>
        <p:txBody>
          <a:bodyPr/>
          <a:lstStyle/>
          <a:p>
            <a:pPr/>
          </a:p>
        </p:txBody>
      </p:sp>
      <p:sp>
        <p:nvSpPr>
          <p:cNvPr id="128" name="投影片編號版面配置區 4"/>
          <p:cNvSpPr txBox="1"/>
          <p:nvPr>
            <p:ph type="sldNum" sz="quarter" idx="4294967295"/>
          </p:nvPr>
        </p:nvSpPr>
        <p:spPr>
          <a:xfrm>
            <a:off x="8825116" y="4751625"/>
            <a:ext cx="280307"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31" name="文字版面配置區 6"/>
          <p:cNvGrpSpPr/>
          <p:nvPr/>
        </p:nvGrpSpPr>
        <p:grpSpPr>
          <a:xfrm>
            <a:off x="4276533" y="4031808"/>
            <a:ext cx="1374289" cy="386049"/>
            <a:chOff x="0" y="0"/>
            <a:chExt cx="1374287" cy="386047"/>
          </a:xfrm>
        </p:grpSpPr>
        <p:sp>
          <p:nvSpPr>
            <p:cNvPr id="129" name="圓角矩形"/>
            <p:cNvSpPr/>
            <p:nvPr/>
          </p:nvSpPr>
          <p:spPr>
            <a:xfrm>
              <a:off x="0" y="39558"/>
              <a:ext cx="1374288" cy="306933"/>
            </a:xfrm>
            <a:prstGeom prst="roundRect">
              <a:avLst>
                <a:gd name="adj" fmla="val 16667"/>
              </a:avLst>
            </a:prstGeom>
            <a:solidFill>
              <a:schemeClr val="accent6"/>
            </a:solidFill>
            <a:ln w="25400" cap="flat">
              <a:solidFill>
                <a:srgbClr val="B02F1A"/>
              </a:solidFill>
              <a:prstDash val="solid"/>
              <a:round/>
            </a:ln>
            <a:effectLst/>
          </p:spPr>
          <p:txBody>
            <a:bodyPr wrap="square" lIns="45718" tIns="45718" rIns="45718" bIns="45718" numCol="1" anchor="ctr">
              <a:noAutofit/>
            </a:bodyPr>
            <a:lstStyle/>
            <a:p>
              <a:pPr algn="ctr">
                <a:spcBef>
                  <a:spcPts val="600"/>
                </a:spcBef>
                <a:defRPr b="1" sz="1800">
                  <a:solidFill>
                    <a:srgbClr val="FFFFFF"/>
                  </a:solidFill>
                  <a:latin typeface="微軟正黑體"/>
                  <a:ea typeface="微軟正黑體"/>
                  <a:cs typeface="微軟正黑體"/>
                  <a:sym typeface="微軟正黑體"/>
                </a:defRPr>
              </a:pPr>
            </a:p>
          </p:txBody>
        </p:sp>
        <p:sp>
          <p:nvSpPr>
            <p:cNvPr id="130" name="存入Mongodb"/>
            <p:cNvSpPr txBox="1"/>
            <p:nvPr/>
          </p:nvSpPr>
          <p:spPr>
            <a:xfrm>
              <a:off x="8435" y="-1"/>
              <a:ext cx="1357416" cy="3860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indent="56005" algn="ctr" defTabSz="448055">
                <a:spcBef>
                  <a:spcPts val="200"/>
                </a:spcBef>
                <a:defRPr b="1" sz="1100">
                  <a:solidFill>
                    <a:srgbClr val="FFFFFF"/>
                  </a:solidFill>
                  <a:latin typeface="微軟正黑體"/>
                  <a:ea typeface="微軟正黑體"/>
                  <a:cs typeface="微軟正黑體"/>
                  <a:sym typeface="微軟正黑體"/>
                </a:defRPr>
              </a:lvl1pPr>
            </a:lstStyle>
            <a:p>
              <a:pPr/>
              <a:r>
                <a:t>存入Mongodb</a:t>
              </a:r>
            </a:p>
          </p:txBody>
        </p:sp>
      </p:grpSp>
      <p:sp>
        <p:nvSpPr>
          <p:cNvPr id="132" name="向上箭號 8"/>
          <p:cNvSpPr/>
          <p:nvPr/>
        </p:nvSpPr>
        <p:spPr>
          <a:xfrm>
            <a:off x="4931640" y="3695308"/>
            <a:ext cx="187116" cy="367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31"/>
                </a:moveTo>
                <a:lnTo>
                  <a:pt x="10800" y="0"/>
                </a:lnTo>
                <a:lnTo>
                  <a:pt x="21600" y="3731"/>
                </a:lnTo>
                <a:lnTo>
                  <a:pt x="16200" y="3731"/>
                </a:lnTo>
                <a:lnTo>
                  <a:pt x="16200" y="21600"/>
                </a:lnTo>
                <a:lnTo>
                  <a:pt x="5400" y="21600"/>
                </a:lnTo>
                <a:lnTo>
                  <a:pt x="5400" y="3731"/>
                </a:lnTo>
                <a:close/>
              </a:path>
            </a:pathLst>
          </a:custGeom>
          <a:solidFill>
            <a:srgbClr val="4FADF3"/>
          </a:solidFill>
          <a:ln w="25400">
            <a:solidFill>
              <a:srgbClr val="394B92"/>
            </a:solidFill>
          </a:ln>
        </p:spPr>
        <p:txBody>
          <a:bodyPr lIns="45718" tIns="45718" rIns="45718" bIns="45718" anchor="ctr"/>
          <a:lstStyle/>
          <a:p>
            <a:pPr algn="ctr">
              <a:defRPr>
                <a:solidFill>
                  <a:srgbClr val="FFFFFF"/>
                </a:solidFill>
              </a:defRPr>
            </a:pPr>
          </a:p>
        </p:txBody>
      </p:sp>
      <p:pic>
        <p:nvPicPr>
          <p:cNvPr id="133" name="IMG_8732.PNG" descr="IMG_8732.PNG"/>
          <p:cNvPicPr>
            <a:picLocks noChangeAspect="1"/>
          </p:cNvPicPr>
          <p:nvPr/>
        </p:nvPicPr>
        <p:blipFill>
          <a:blip r:embed="rId3">
            <a:extLst/>
          </a:blip>
          <a:stretch>
            <a:fillRect/>
          </a:stretch>
        </p:blipFill>
        <p:spPr>
          <a:xfrm>
            <a:off x="6651643" y="272002"/>
            <a:ext cx="2125215" cy="459949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3"/>
                                        </p:tgtEl>
                                        <p:attrNameLst>
                                          <p:attrName>style.visibility</p:attrName>
                                        </p:attrNameLst>
                                      </p:cBhvr>
                                      <p:to>
                                        <p:strVal val="visible"/>
                                      </p:to>
                                    </p:set>
                                    <p:animEffect filter="dissolve" transition="in">
                                      <p:cBhvr>
                                        <p:cTn id="7"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226;p17"/>
          <p:cNvSpPr txBox="1"/>
          <p:nvPr>
            <p:ph type="body" sz="quarter" idx="1"/>
          </p:nvPr>
        </p:nvSpPr>
        <p:spPr>
          <a:xfrm>
            <a:off x="1741862" y="2234854"/>
            <a:ext cx="5382302" cy="1291075"/>
          </a:xfrm>
          <a:prstGeom prst="rect">
            <a:avLst/>
          </a:prstGeom>
        </p:spPr>
        <p:txBody>
          <a:bodyPr/>
          <a:lstStyle>
            <a:lvl1pPr marL="0" indent="0">
              <a:buSzTx/>
              <a:buNone/>
              <a:defRPr sz="4400">
                <a:latin typeface="微軟正黑體"/>
                <a:ea typeface="微軟正黑體"/>
                <a:cs typeface="微軟正黑體"/>
                <a:sym typeface="微軟正黑體"/>
              </a:defRPr>
            </a:lvl1pPr>
          </a:lstStyle>
          <a:p>
            <a:pPr/>
            <a:r>
              <a:t>詞向量</a:t>
            </a:r>
          </a:p>
        </p:txBody>
      </p:sp>
      <p:sp>
        <p:nvSpPr>
          <p:cNvPr id="136" name="Google Shape;227;p17"/>
          <p:cNvSpPr txBox="1"/>
          <p:nvPr>
            <p:ph type="sldNum" sz="quarter" idx="4294967295"/>
          </p:nvPr>
        </p:nvSpPr>
        <p:spPr>
          <a:xfrm>
            <a:off x="4431845" y="4751625"/>
            <a:ext cx="280307" cy="360649"/>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圓角矩形 60"/>
          <p:cNvSpPr/>
          <p:nvPr/>
        </p:nvSpPr>
        <p:spPr>
          <a:xfrm>
            <a:off x="2607360" y="2822069"/>
            <a:ext cx="5563693" cy="1668504"/>
          </a:xfrm>
          <a:prstGeom prst="roundRect">
            <a:avLst>
              <a:gd name="adj" fmla="val 16667"/>
            </a:avLst>
          </a:prstGeom>
          <a:solidFill>
            <a:schemeClr val="accent6"/>
          </a:solidFill>
          <a:ln w="25400">
            <a:solidFill>
              <a:srgbClr val="B02F1A"/>
            </a:solidFill>
          </a:ln>
        </p:spPr>
        <p:txBody>
          <a:bodyPr lIns="45718" tIns="45718" rIns="45718" bIns="45718" anchor="ctr"/>
          <a:lstStyle/>
          <a:p>
            <a:pPr algn="ctr">
              <a:defRPr>
                <a:solidFill>
                  <a:srgbClr val="FFFFFF"/>
                </a:solidFill>
              </a:defRPr>
            </a:pPr>
          </a:p>
        </p:txBody>
      </p:sp>
      <p:grpSp>
        <p:nvGrpSpPr>
          <p:cNvPr id="141" name="圓角矩形 58"/>
          <p:cNvGrpSpPr/>
          <p:nvPr/>
        </p:nvGrpSpPr>
        <p:grpSpPr>
          <a:xfrm>
            <a:off x="2607359" y="1169478"/>
            <a:ext cx="5563696" cy="1557969"/>
            <a:chOff x="0" y="0"/>
            <a:chExt cx="5563694" cy="1557967"/>
          </a:xfrm>
        </p:grpSpPr>
        <p:sp>
          <p:nvSpPr>
            <p:cNvPr id="139" name="圓角矩形"/>
            <p:cNvSpPr/>
            <p:nvPr/>
          </p:nvSpPr>
          <p:spPr>
            <a:xfrm>
              <a:off x="-1" y="0"/>
              <a:ext cx="5563696" cy="1557969"/>
            </a:xfrm>
            <a:prstGeom prst="roundRect">
              <a:avLst>
                <a:gd name="adj" fmla="val 16667"/>
              </a:avLst>
            </a:prstGeom>
            <a:solidFill>
              <a:schemeClr val="accent2"/>
            </a:solidFill>
            <a:ln w="25400" cap="flat">
              <a:solidFill>
                <a:srgbClr val="4595B1"/>
              </a:solidFill>
              <a:prstDash val="solid"/>
              <a:round/>
            </a:ln>
            <a:effectLst/>
          </p:spPr>
          <p:txBody>
            <a:bodyPr wrap="square" lIns="45718" tIns="45718" rIns="45718" bIns="45718" numCol="1" anchor="ctr">
              <a:noAutofit/>
            </a:bodyPr>
            <a:lstStyle/>
            <a:p>
              <a:pPr>
                <a:defRPr>
                  <a:solidFill>
                    <a:srgbClr val="FFFFFF"/>
                  </a:solidFill>
                </a:defRPr>
              </a:pPr>
            </a:p>
          </p:txBody>
        </p:sp>
        <p:sp>
          <p:nvSpPr>
            <p:cNvPr id="140" name="文字"/>
            <p:cNvSpPr txBox="1"/>
            <p:nvPr/>
          </p:nvSpPr>
          <p:spPr>
            <a:xfrm>
              <a:off x="121772" y="634571"/>
              <a:ext cx="5320147" cy="2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FFFF"/>
                  </a:solidFill>
                </a:defRPr>
              </a:lvl1pPr>
            </a:lstStyle>
            <a:p>
              <a:pPr/>
              <a:r>
                <a:t>                </a:t>
              </a:r>
            </a:p>
          </p:txBody>
        </p:sp>
      </p:grpSp>
      <p:sp>
        <p:nvSpPr>
          <p:cNvPr id="142" name="Google Shape;232;p18"/>
          <p:cNvSpPr txBox="1"/>
          <p:nvPr>
            <p:ph type="title"/>
          </p:nvPr>
        </p:nvSpPr>
        <p:spPr>
          <a:xfrm>
            <a:off x="3114603" y="324588"/>
            <a:ext cx="5275503" cy="641103"/>
          </a:xfrm>
          <a:prstGeom prst="rect">
            <a:avLst/>
          </a:prstGeom>
        </p:spPr>
        <p:txBody>
          <a:bodyPr/>
          <a:lstStyle>
            <a:lvl1pPr>
              <a:defRPr b="1" sz="2400">
                <a:latin typeface="微軟正黑體"/>
                <a:ea typeface="微軟正黑體"/>
                <a:cs typeface="微軟正黑體"/>
                <a:sym typeface="微軟正黑體"/>
              </a:defRPr>
            </a:lvl1pPr>
          </a:lstStyle>
          <a:p>
            <a:pPr/>
            <a:r>
              <a:t>Jeiba斷詞</a:t>
            </a:r>
          </a:p>
        </p:txBody>
      </p:sp>
      <p:sp>
        <p:nvSpPr>
          <p:cNvPr id="143" name="Google Shape;234;p18"/>
          <p:cNvSpPr txBox="1"/>
          <p:nvPr>
            <p:ph type="sldNum" sz="quarter" idx="4294967295"/>
          </p:nvPr>
        </p:nvSpPr>
        <p:spPr>
          <a:xfrm>
            <a:off x="8863691" y="4782849"/>
            <a:ext cx="280307"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直線接點 13"/>
          <p:cNvSpPr/>
          <p:nvPr/>
        </p:nvSpPr>
        <p:spPr>
          <a:xfrm>
            <a:off x="3207222" y="900525"/>
            <a:ext cx="4681730" cy="1"/>
          </a:xfrm>
          <a:prstGeom prst="line">
            <a:avLst/>
          </a:prstGeom>
          <a:ln>
            <a:solidFill>
              <a:srgbClr val="4963C6"/>
            </a:solidFill>
          </a:ln>
        </p:spPr>
        <p:txBody>
          <a:bodyPr lIns="45718" tIns="45718" rIns="45718" bIns="45718"/>
          <a:lstStyle/>
          <a:p>
            <a:pPr/>
          </a:p>
        </p:txBody>
      </p:sp>
      <p:sp>
        <p:nvSpPr>
          <p:cNvPr id="145" name="下箭头 12"/>
          <p:cNvSpPr/>
          <p:nvPr/>
        </p:nvSpPr>
        <p:spPr>
          <a:xfrm>
            <a:off x="2829804" y="1190437"/>
            <a:ext cx="610388" cy="1073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57"/>
                </a:moveTo>
                <a:lnTo>
                  <a:pt x="5400" y="15457"/>
                </a:lnTo>
                <a:lnTo>
                  <a:pt x="5400" y="0"/>
                </a:lnTo>
                <a:lnTo>
                  <a:pt x="16200" y="0"/>
                </a:lnTo>
                <a:lnTo>
                  <a:pt x="16200" y="15457"/>
                </a:lnTo>
                <a:lnTo>
                  <a:pt x="21600" y="15457"/>
                </a:lnTo>
                <a:lnTo>
                  <a:pt x="10800" y="21600"/>
                </a:lnTo>
                <a:close/>
              </a:path>
            </a:pathLst>
          </a:custGeom>
          <a:solidFill>
            <a:srgbClr val="FFFFFF"/>
          </a:solidFill>
          <a:ln w="12700">
            <a:miter lim="400000"/>
          </a:ln>
        </p:spPr>
        <p:txBody>
          <a:bodyPr lIns="45718" tIns="45718" rIns="45718" bIns="45718" anchor="ctr"/>
          <a:lstStyle/>
          <a:p>
            <a:pPr algn="ctr">
              <a:defRPr>
                <a:solidFill>
                  <a:srgbClr val="FFFFFF"/>
                </a:solidFill>
              </a:defRPr>
            </a:pPr>
          </a:p>
        </p:txBody>
      </p:sp>
      <p:grpSp>
        <p:nvGrpSpPr>
          <p:cNvPr id="148" name="群組 51"/>
          <p:cNvGrpSpPr/>
          <p:nvPr/>
        </p:nvGrpSpPr>
        <p:grpSpPr>
          <a:xfrm>
            <a:off x="5271268" y="3310585"/>
            <a:ext cx="2677250" cy="1172903"/>
            <a:chOff x="0" y="0"/>
            <a:chExt cx="2677248" cy="1172901"/>
          </a:xfrm>
        </p:grpSpPr>
        <p:sp>
          <p:nvSpPr>
            <p:cNvPr id="146" name="下箭头 13"/>
            <p:cNvSpPr/>
            <p:nvPr/>
          </p:nvSpPr>
          <p:spPr>
            <a:xfrm rot="10800000">
              <a:off x="2045902" y="0"/>
              <a:ext cx="631347" cy="1172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787"/>
                  </a:moveTo>
                  <a:lnTo>
                    <a:pt x="5400" y="15787"/>
                  </a:lnTo>
                  <a:lnTo>
                    <a:pt x="5400" y="0"/>
                  </a:lnTo>
                  <a:lnTo>
                    <a:pt x="16200" y="0"/>
                  </a:lnTo>
                  <a:lnTo>
                    <a:pt x="16200" y="15787"/>
                  </a:lnTo>
                  <a:lnTo>
                    <a:pt x="21600" y="15787"/>
                  </a:lnTo>
                  <a:lnTo>
                    <a:pt x="10800" y="21600"/>
                  </a:ln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7" name="TextBox 27"/>
            <p:cNvSpPr txBox="1"/>
            <p:nvPr/>
          </p:nvSpPr>
          <p:spPr>
            <a:xfrm>
              <a:off x="0" y="542847"/>
              <a:ext cx="1969188" cy="510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r">
                <a:defRPr sz="2400">
                  <a:solidFill>
                    <a:srgbClr val="FFFFFF"/>
                  </a:solidFill>
                </a:defRPr>
              </a:lvl1pPr>
            </a:lstStyle>
            <a:p>
              <a:pPr/>
              <a:r>
                <a:t>斷詞後</a:t>
              </a:r>
            </a:p>
          </p:txBody>
        </p:sp>
      </p:grpSp>
      <p:grpSp>
        <p:nvGrpSpPr>
          <p:cNvPr id="151" name="圓角矩形 21"/>
          <p:cNvGrpSpPr/>
          <p:nvPr/>
        </p:nvGrpSpPr>
        <p:grpSpPr>
          <a:xfrm>
            <a:off x="3007168" y="3893334"/>
            <a:ext cx="2836569" cy="599439"/>
            <a:chOff x="0" y="-1"/>
            <a:chExt cx="2836567" cy="599438"/>
          </a:xfrm>
        </p:grpSpPr>
        <p:sp>
          <p:nvSpPr>
            <p:cNvPr id="149" name="圓角矩形"/>
            <p:cNvSpPr/>
            <p:nvPr/>
          </p:nvSpPr>
          <p:spPr>
            <a:xfrm>
              <a:off x="-1" y="47706"/>
              <a:ext cx="2836569" cy="504029"/>
            </a:xfrm>
            <a:prstGeom prst="roundRect">
              <a:avLst>
                <a:gd name="adj" fmla="val 16667"/>
              </a:avLst>
            </a:prstGeom>
            <a:solidFill>
              <a:schemeClr val="accent5"/>
            </a:solidFill>
            <a:ln w="25400" cap="flat">
              <a:solidFill>
                <a:srgbClr val="BA5D18"/>
              </a:solidFill>
              <a:prstDash val="solid"/>
              <a:round/>
            </a:ln>
            <a:effectLst/>
          </p:spPr>
          <p:txBody>
            <a:bodyPr wrap="square" lIns="45718" tIns="45718" rIns="45718" bIns="45718" numCol="1" anchor="ctr">
              <a:noAutofit/>
            </a:bodyPr>
            <a:lstStyle/>
            <a:p>
              <a:pPr algn="ctr">
                <a:defRPr b="1">
                  <a:solidFill>
                    <a:srgbClr val="FFFFFF"/>
                  </a:solidFill>
                  <a:latin typeface="微軟正黑體"/>
                  <a:ea typeface="微軟正黑體"/>
                  <a:cs typeface="微軟正黑體"/>
                  <a:sym typeface="微軟正黑體"/>
                </a:defRPr>
              </a:pPr>
            </a:p>
          </p:txBody>
        </p:sp>
        <p:sp>
          <p:nvSpPr>
            <p:cNvPr id="150" name="將標點符號與顏文字去除以及減少無意義字詞。"/>
            <p:cNvSpPr txBox="1"/>
            <p:nvPr/>
          </p:nvSpPr>
          <p:spPr>
            <a:xfrm>
              <a:off x="70324" y="-2"/>
              <a:ext cx="2695919" cy="599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微軟正黑體"/>
                  <a:ea typeface="微軟正黑體"/>
                  <a:cs typeface="微軟正黑體"/>
                  <a:sym typeface="微軟正黑體"/>
                </a:defRPr>
              </a:lvl1pPr>
            </a:lstStyle>
            <a:p>
              <a:pPr/>
              <a:r>
                <a:t>將標點符號與顏文字去除以及減少無意義字詞。</a:t>
              </a:r>
            </a:p>
          </p:txBody>
        </p:sp>
      </p:grpSp>
      <p:grpSp>
        <p:nvGrpSpPr>
          <p:cNvPr id="154" name="圓角矩形 50"/>
          <p:cNvGrpSpPr/>
          <p:nvPr/>
        </p:nvGrpSpPr>
        <p:grpSpPr>
          <a:xfrm>
            <a:off x="5099441" y="1207199"/>
            <a:ext cx="2727703" cy="455506"/>
            <a:chOff x="0" y="0"/>
            <a:chExt cx="2727702" cy="455505"/>
          </a:xfrm>
        </p:grpSpPr>
        <p:sp>
          <p:nvSpPr>
            <p:cNvPr id="152" name="圓角矩形"/>
            <p:cNvSpPr/>
            <p:nvPr/>
          </p:nvSpPr>
          <p:spPr>
            <a:xfrm>
              <a:off x="0" y="0"/>
              <a:ext cx="2727703" cy="455506"/>
            </a:xfrm>
            <a:prstGeom prst="roundRect">
              <a:avLst>
                <a:gd name="adj" fmla="val 16667"/>
              </a:avLst>
            </a:prstGeom>
            <a:solidFill>
              <a:srgbClr val="0D79CA"/>
            </a:solidFill>
            <a:ln w="25400" cap="flat">
              <a:solidFill>
                <a:srgbClr val="394B92"/>
              </a:solidFill>
              <a:prstDash val="solid"/>
              <a:round/>
            </a:ln>
            <a:effectLst/>
          </p:spPr>
          <p:txBody>
            <a:bodyPr wrap="square" lIns="45718" tIns="45718" rIns="45718" bIns="45718" numCol="1" anchor="ctr">
              <a:noAutofit/>
            </a:bodyPr>
            <a:lstStyle/>
            <a:p>
              <a:pPr algn="ctr">
                <a:defRPr b="1">
                  <a:solidFill>
                    <a:srgbClr val="FFFFFF"/>
                  </a:solidFill>
                  <a:latin typeface="微軟正黑體"/>
                  <a:ea typeface="微軟正黑體"/>
                  <a:cs typeface="微軟正黑體"/>
                  <a:sym typeface="微軟正黑體"/>
                </a:defRPr>
              </a:pPr>
            </a:p>
          </p:txBody>
        </p:sp>
        <p:sp>
          <p:nvSpPr>
            <p:cNvPr id="153" name="文章雜亂且有許多標點符號"/>
            <p:cNvSpPr txBox="1"/>
            <p:nvPr/>
          </p:nvSpPr>
          <p:spPr>
            <a:xfrm>
              <a:off x="67955" y="55031"/>
              <a:ext cx="2591793" cy="345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微軟正黑體"/>
                  <a:ea typeface="微軟正黑體"/>
                  <a:cs typeface="微軟正黑體"/>
                  <a:sym typeface="微軟正黑體"/>
                </a:defRPr>
              </a:lvl1pPr>
            </a:lstStyle>
            <a:p>
              <a:pPr/>
              <a:r>
                <a:t>文章雜亂且有許多標點符號</a:t>
              </a:r>
            </a:p>
          </p:txBody>
        </p:sp>
      </p:grpSp>
      <p:sp>
        <p:nvSpPr>
          <p:cNvPr id="155" name="文字方塊 59"/>
          <p:cNvSpPr txBox="1"/>
          <p:nvPr/>
        </p:nvSpPr>
        <p:spPr>
          <a:xfrm>
            <a:off x="3702067" y="1228160"/>
            <a:ext cx="1216718" cy="510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solidFill>
                  <a:srgbClr val="FFFFFF"/>
                </a:solidFill>
              </a:defRPr>
            </a:lvl1pPr>
          </a:lstStyle>
          <a:p>
            <a:pPr/>
            <a:r>
              <a:t>斷詞前</a:t>
            </a:r>
          </a:p>
        </p:txBody>
      </p:sp>
      <p:grpSp>
        <p:nvGrpSpPr>
          <p:cNvPr id="158" name="流程圖: 程序 61"/>
          <p:cNvGrpSpPr/>
          <p:nvPr/>
        </p:nvGrpSpPr>
        <p:grpSpPr>
          <a:xfrm>
            <a:off x="3678418" y="1661012"/>
            <a:ext cx="4072070" cy="1069339"/>
            <a:chOff x="0" y="0"/>
            <a:chExt cx="4072068" cy="1069338"/>
          </a:xfrm>
        </p:grpSpPr>
        <p:sp>
          <p:nvSpPr>
            <p:cNvPr id="156" name="矩形"/>
            <p:cNvSpPr/>
            <p:nvPr/>
          </p:nvSpPr>
          <p:spPr>
            <a:xfrm>
              <a:off x="0" y="60373"/>
              <a:ext cx="4072070" cy="948596"/>
            </a:xfrm>
            <a:prstGeom prst="rect">
              <a:avLst/>
            </a:prstGeom>
            <a:solidFill>
              <a:srgbClr val="FFFFFF"/>
            </a:solidFill>
            <a:ln w="25400" cap="flat">
              <a:solidFill>
                <a:schemeClr val="accent1"/>
              </a:solidFill>
              <a:prstDash val="solid"/>
              <a:round/>
            </a:ln>
            <a:effectLst/>
          </p:spPr>
          <p:txBody>
            <a:bodyPr wrap="square" lIns="45718" tIns="45718" rIns="45718" bIns="45718" numCol="1" anchor="ctr">
              <a:noAutofit/>
            </a:bodyPr>
            <a:lstStyle/>
            <a:p>
              <a:pPr algn="just">
                <a:defRPr sz="800">
                  <a:latin typeface="+mn-lt"/>
                  <a:ea typeface="+mn-ea"/>
                  <a:cs typeface="+mn-cs"/>
                  <a:sym typeface="Helvetica"/>
                </a:defRPr>
              </a:pPr>
            </a:p>
          </p:txBody>
        </p:sp>
        <p:sp>
          <p:nvSpPr>
            <p:cNvPr id="157" name="想分享前幾天購入的克蘭詩和THE KOOPLES 彈潤植萃美唇油還沒上市之前，某天上班搭捷運的早上在滑ig看到日本女生介紹這支，立刻被燒到！！！原本就有在用克蘭詩他們的美唇油，用的是03號和04號～所以查了一下10/15要上市，前幾天下班就衝去新光三越購入。一直很猶豫到底要選搖滾黑還是時尚白（超級選擇障礙），猶豫的同時櫃哥就說：「現在彩妝兩件有送這個～～小小的隨身化妝包唷」賀！小孩才要選擇，我全都要！就包了XDDD用了幾天覺得這聯名款和一般版本的比味道上多了很像摩洛哥髮油的味道，個人也有在用那個髮油也蠻喜歡的，所以試在唇上"/>
            <p:cNvSpPr txBox="1"/>
            <p:nvPr/>
          </p:nvSpPr>
          <p:spPr>
            <a:xfrm>
              <a:off x="45719" y="0"/>
              <a:ext cx="3980631" cy="10693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just">
                <a:defRPr sz="800">
                  <a:latin typeface="+mn-lt"/>
                  <a:ea typeface="+mn-ea"/>
                  <a:cs typeface="+mn-cs"/>
                  <a:sym typeface="Helvetica"/>
                </a:defRPr>
              </a:lvl1pPr>
            </a:lstStyle>
            <a:p>
              <a:pPr/>
              <a:r>
                <a:t>想分享前幾天購入的克蘭詩和THE KOOPLES 彈潤植萃美唇油還沒上市之前，某天上班搭捷運的早上在滑ig看到日本女生介紹這支，立刻被燒到！！！原本就有在用克蘭詩他們的美唇油，用的是03號和04號～所以查了一下10/15要上市，前幾天下班就衝去新光三越購入。一直很猶豫到底要選搖滾黑還是時尚白（超級選擇障礙），猶豫的同時櫃哥就說：「現在彩妝兩件有送這個～～小小的隨身化妝包唷」賀！小孩才要選擇，我全都要！就包了XDDD用了幾天覺得這聯名款和一般版本的比味道上多了很像摩洛哥髮油的味道，個人也有在用那個髮油也蠻喜歡的，所以試在唇上</a:t>
              </a:r>
            </a:p>
          </p:txBody>
        </p:sp>
      </p:grpSp>
      <p:grpSp>
        <p:nvGrpSpPr>
          <p:cNvPr id="161" name="流程圖: 程序 67"/>
          <p:cNvGrpSpPr/>
          <p:nvPr/>
        </p:nvGrpSpPr>
        <p:grpSpPr>
          <a:xfrm>
            <a:off x="2813387" y="2866907"/>
            <a:ext cx="4072070" cy="1069340"/>
            <a:chOff x="0" y="0"/>
            <a:chExt cx="4072068" cy="1069338"/>
          </a:xfrm>
        </p:grpSpPr>
        <p:sp>
          <p:nvSpPr>
            <p:cNvPr id="159" name="矩形"/>
            <p:cNvSpPr/>
            <p:nvPr/>
          </p:nvSpPr>
          <p:spPr>
            <a:xfrm>
              <a:off x="0" y="60373"/>
              <a:ext cx="4072070" cy="948596"/>
            </a:xfrm>
            <a:prstGeom prst="rect">
              <a:avLst/>
            </a:prstGeom>
            <a:solidFill>
              <a:srgbClr val="FFFFFF"/>
            </a:solidFill>
            <a:ln w="25400" cap="flat">
              <a:solidFill>
                <a:srgbClr val="C3260C"/>
              </a:solidFill>
              <a:prstDash val="solid"/>
              <a:round/>
            </a:ln>
            <a:effectLst/>
          </p:spPr>
          <p:txBody>
            <a:bodyPr wrap="square" lIns="45718" tIns="45718" rIns="45718" bIns="45718" numCol="1" anchor="ctr">
              <a:noAutofit/>
            </a:bodyPr>
            <a:lstStyle/>
            <a:p>
              <a:pPr algn="just">
                <a:defRPr sz="800">
                  <a:latin typeface="+mn-lt"/>
                  <a:ea typeface="+mn-ea"/>
                  <a:cs typeface="+mn-cs"/>
                  <a:sym typeface="Helvetica"/>
                </a:defRPr>
              </a:pPr>
            </a:p>
          </p:txBody>
        </p:sp>
        <p:sp>
          <p:nvSpPr>
            <p:cNvPr id="160" name="想 分享 前 幾天 購入 克蘭詩 THE   KOOPLES   彈潤 植萃 美唇 油還 上市 之前 天 上班 搭捷運 早上 滑 ig 看到 日本 女生 介紹 這支 燒到 原本 用克蘭詩 美唇 油 03 號和 04 號 查 一下 10 15 上市 前 天下 班 衝去 新光 三越 購入 一直 猶豫 選搖滾 黑 時 尚白 超級 選擇 障礙 猶豫 櫃哥 說 現在 彩妝 兩件 送 小小的 隨身 化妝包 唷 賀 小孩 選擇 包 幾天 覺得 這聯 名款 版本 味道 摩洛哥 髮 油 味道 人 髮 油 喜歡 試在 唇 聞到 味道 正中 我心 附上 小小的 手部 試色 上唇 照片 左到 右 素唇 時尚白 搖滾 黑 今天 星期六 在家 不想 化妝 請 忽略 臉上 放小 斑點們 剛塗 嘴唇 時 真的 有點 黑黑"/>
            <p:cNvSpPr txBox="1"/>
            <p:nvPr/>
          </p:nvSpPr>
          <p:spPr>
            <a:xfrm>
              <a:off x="45719" y="0"/>
              <a:ext cx="3980631" cy="10693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just">
                <a:defRPr sz="800">
                  <a:latin typeface="+mn-lt"/>
                  <a:ea typeface="+mn-ea"/>
                  <a:cs typeface="+mn-cs"/>
                  <a:sym typeface="Helvetica"/>
                </a:defRPr>
              </a:lvl1pPr>
            </a:lstStyle>
            <a:p>
              <a:pPr/>
              <a:r>
                <a:t>想 分享 前 幾天 購入 克蘭詩 THE   KOOPLES   彈潤 植萃 美唇 油還 上市 之前 天 上班 搭捷運 早上 滑 ig 看到 日本 女生 介紹 這支 燒到 原本 用克蘭詩 美唇 油 03 號和 04 號 查 一下 10 15 上市 前 天下 班 衝去 新光 三越 購入 一直 猶豫 選搖滾 黑 時 尚白 超級 選擇 障礙 猶豫 櫃哥 說 現在 彩妝 兩件 送 小小的 隨身 化妝包 唷 賀 小孩 選擇 包 幾天 覺得 這聯 名款 版本 味道 摩洛哥 髮 油 味道 人 髮 油 喜歡 試在 唇 聞到 味道 正中 我心 附上 小小的 手部 試色 上唇 照片 左到 右 素唇 時尚白 搖滾 黑 今天 星期六 在家 不想 化妝 請 忽略 臉上 放小 斑點們 剛塗 嘴唇 時 真的 有點 黑黑</a:t>
              </a: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255;p20"/>
          <p:cNvSpPr txBox="1"/>
          <p:nvPr>
            <p:ph type="body" sz="quarter" idx="1"/>
          </p:nvPr>
        </p:nvSpPr>
        <p:spPr>
          <a:xfrm>
            <a:off x="2464005" y="1534756"/>
            <a:ext cx="5680092" cy="510776"/>
          </a:xfrm>
          <a:prstGeom prst="rect">
            <a:avLst/>
          </a:prstGeom>
        </p:spPr>
        <p:txBody>
          <a:bodyPr/>
          <a:lstStyle>
            <a:lvl1pPr marL="0" indent="0">
              <a:buSzTx/>
              <a:buNone/>
              <a:defRPr b="1" sz="1600">
                <a:solidFill>
                  <a:srgbClr val="0C779D"/>
                </a:solidFill>
                <a:latin typeface="微軟正黑體"/>
                <a:ea typeface="微軟正黑體"/>
                <a:cs typeface="微軟正黑體"/>
                <a:sym typeface="微軟正黑體"/>
              </a:defRPr>
            </a:lvl1pPr>
          </a:lstStyle>
          <a:p>
            <a:pPr/>
            <a:r>
              <a:t>模糊搜索</a:t>
            </a:r>
          </a:p>
        </p:txBody>
      </p:sp>
      <p:sp>
        <p:nvSpPr>
          <p:cNvPr id="164" name="Google Shape;256;p20"/>
          <p:cNvSpPr txBox="1"/>
          <p:nvPr>
            <p:ph type="title"/>
          </p:nvPr>
        </p:nvSpPr>
        <p:spPr>
          <a:xfrm>
            <a:off x="2606968" y="909050"/>
            <a:ext cx="5275503" cy="641102"/>
          </a:xfrm>
          <a:prstGeom prst="rect">
            <a:avLst/>
          </a:prstGeom>
        </p:spPr>
        <p:txBody>
          <a:bodyPr/>
          <a:lstStyle>
            <a:lvl1pPr defTabSz="713230">
              <a:defRPr b="1" sz="2400">
                <a:latin typeface="微軟正黑體"/>
                <a:ea typeface="微軟正黑體"/>
                <a:cs typeface="微軟正黑體"/>
                <a:sym typeface="微軟正黑體"/>
              </a:defRPr>
            </a:lvl1pPr>
          </a:lstStyle>
          <a:p>
            <a:pPr/>
            <a:r>
              <a:t>詞向量的選擇-word2vec</a:t>
            </a:r>
          </a:p>
        </p:txBody>
      </p:sp>
      <p:sp>
        <p:nvSpPr>
          <p:cNvPr id="165" name="Google Shape;258;p20"/>
          <p:cNvSpPr txBox="1"/>
          <p:nvPr>
            <p:ph type="sldNum" sz="quarter" idx="4294967295"/>
          </p:nvPr>
        </p:nvSpPr>
        <p:spPr>
          <a:xfrm>
            <a:off x="8825116" y="4751625"/>
            <a:ext cx="280307"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 name="直線接點 5"/>
          <p:cNvSpPr/>
          <p:nvPr/>
        </p:nvSpPr>
        <p:spPr>
          <a:xfrm>
            <a:off x="2712733" y="1484986"/>
            <a:ext cx="4681730" cy="1"/>
          </a:xfrm>
          <a:prstGeom prst="line">
            <a:avLst/>
          </a:prstGeom>
          <a:ln>
            <a:solidFill>
              <a:srgbClr val="4963C6"/>
            </a:solidFill>
          </a:ln>
        </p:spPr>
        <p:txBody>
          <a:bodyPr lIns="45718" tIns="45718" rIns="45718" bIns="45718"/>
          <a:lstStyle/>
          <a:p>
            <a:pPr/>
          </a:p>
        </p:txBody>
      </p:sp>
      <p:pic>
        <p:nvPicPr>
          <p:cNvPr id="167" name="圖片 22" descr="圖片 22"/>
          <p:cNvPicPr>
            <a:picLocks noChangeAspect="1"/>
          </p:cNvPicPr>
          <p:nvPr/>
        </p:nvPicPr>
        <p:blipFill>
          <a:blip r:embed="rId2">
            <a:extLst/>
          </a:blip>
          <a:stretch>
            <a:fillRect/>
          </a:stretch>
        </p:blipFill>
        <p:spPr>
          <a:xfrm>
            <a:off x="2606968" y="2137729"/>
            <a:ext cx="5024923" cy="777581"/>
          </a:xfrm>
          <a:prstGeom prst="rect">
            <a:avLst/>
          </a:prstGeom>
          <a:ln w="3175" cap="sq">
            <a:solidFill>
              <a:srgbClr val="000000"/>
            </a:solidFill>
            <a:miter/>
          </a:ln>
          <a:effectLst>
            <a:outerShdw sx="100000" sy="100000" kx="0" ky="0" algn="b" rotWithShape="0" blurRad="50800" dist="38100" dir="2700000">
              <a:srgbClr val="000000">
                <a:alpha val="43000"/>
              </a:srgbClr>
            </a:outerShdw>
          </a:effectLst>
        </p:spPr>
      </p:pic>
      <p:grpSp>
        <p:nvGrpSpPr>
          <p:cNvPr id="170" name="流程圖: 程序 23"/>
          <p:cNvGrpSpPr/>
          <p:nvPr/>
        </p:nvGrpSpPr>
        <p:grpSpPr>
          <a:xfrm>
            <a:off x="2606968" y="3039319"/>
            <a:ext cx="1964524" cy="1100736"/>
            <a:chOff x="0" y="0"/>
            <a:chExt cx="1964523" cy="1100734"/>
          </a:xfrm>
        </p:grpSpPr>
        <p:sp>
          <p:nvSpPr>
            <p:cNvPr id="168" name="矩形"/>
            <p:cNvSpPr/>
            <p:nvPr/>
          </p:nvSpPr>
          <p:spPr>
            <a:xfrm>
              <a:off x="-1" y="99747"/>
              <a:ext cx="1964524" cy="901245"/>
            </a:xfrm>
            <a:prstGeom prst="rect">
              <a:avLst/>
            </a:prstGeom>
            <a:solidFill>
              <a:srgbClr val="FFFFFF"/>
            </a:solidFill>
            <a:ln w="6350" cap="flat">
              <a:solidFill>
                <a:srgbClr val="000000"/>
              </a:solidFill>
              <a:prstDash val="solid"/>
              <a:round/>
            </a:ln>
            <a:effectLst/>
          </p:spPr>
          <p:txBody>
            <a:bodyPr wrap="square" lIns="45718" tIns="45718" rIns="45718" bIns="45718" numCol="1" anchor="ctr">
              <a:noAutofit/>
            </a:bodyPr>
            <a:lstStyle/>
            <a:p>
              <a:pPr>
                <a:defRPr sz="900"/>
              </a:pPr>
            </a:p>
          </p:txBody>
        </p:sp>
        <p:sp>
          <p:nvSpPr>
            <p:cNvPr id="169" name="關鍵字:修容…"/>
            <p:cNvSpPr txBox="1"/>
            <p:nvPr/>
          </p:nvSpPr>
          <p:spPr>
            <a:xfrm>
              <a:off x="45718" y="0"/>
              <a:ext cx="1873086" cy="1100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defRPr sz="900">
                  <a:latin typeface="+mn-lt"/>
                  <a:ea typeface="+mn-ea"/>
                  <a:cs typeface="+mn-cs"/>
                  <a:sym typeface="Helvetica"/>
                </a:defRPr>
              </a:pPr>
              <a:r>
                <a:t>關鍵字</a:t>
              </a:r>
              <a:r>
                <a:rPr>
                  <a:latin typeface="+mj-lt"/>
                  <a:ea typeface="+mj-ea"/>
                  <a:cs typeface="+mj-cs"/>
                  <a:sym typeface="Arial"/>
                </a:rPr>
                <a:t>:</a:t>
              </a:r>
              <a:r>
                <a:t>修容</a:t>
              </a:r>
            </a:p>
            <a:p>
              <a:pPr>
                <a:defRPr sz="900">
                  <a:latin typeface="+mn-lt"/>
                  <a:ea typeface="+mn-ea"/>
                  <a:cs typeface="+mn-cs"/>
                  <a:sym typeface="Helvetica"/>
                </a:defRPr>
              </a:pPr>
              <a:r>
                <a:t>鼻影</a:t>
              </a:r>
              <a:r>
                <a:rPr>
                  <a:latin typeface="+mj-lt"/>
                  <a:ea typeface="+mj-ea"/>
                  <a:cs typeface="+mj-cs"/>
                  <a:sym typeface="Arial"/>
                </a:rPr>
                <a:t>,0.8871086239814758</a:t>
              </a:r>
            </a:p>
            <a:p>
              <a:pPr>
                <a:defRPr sz="900">
                  <a:latin typeface="+mn-lt"/>
                  <a:ea typeface="+mn-ea"/>
                  <a:cs typeface="+mn-cs"/>
                  <a:sym typeface="Helvetica"/>
                </a:defRPr>
              </a:pPr>
              <a:r>
                <a:t>修容餅</a:t>
              </a:r>
              <a:r>
                <a:rPr>
                  <a:latin typeface="+mj-lt"/>
                  <a:ea typeface="+mj-ea"/>
                  <a:cs typeface="+mj-cs"/>
                  <a:sym typeface="Arial"/>
                </a:rPr>
                <a:t>,0.8480609655380249</a:t>
              </a:r>
            </a:p>
            <a:p>
              <a:pPr>
                <a:defRPr sz="900">
                  <a:latin typeface="+mn-lt"/>
                  <a:ea typeface="+mn-ea"/>
                  <a:cs typeface="+mn-cs"/>
                  <a:sym typeface="Helvetica"/>
                </a:defRPr>
              </a:pPr>
              <a:r>
                <a:t>修容棒</a:t>
              </a:r>
              <a:r>
                <a:rPr>
                  <a:latin typeface="+mj-lt"/>
                  <a:ea typeface="+mj-ea"/>
                  <a:cs typeface="+mj-cs"/>
                  <a:sym typeface="Arial"/>
                </a:rPr>
                <a:t>,0.8231829404830933</a:t>
              </a:r>
            </a:p>
            <a:p>
              <a:pPr>
                <a:defRPr sz="900">
                  <a:latin typeface="+mn-lt"/>
                  <a:ea typeface="+mn-ea"/>
                  <a:cs typeface="+mn-cs"/>
                  <a:sym typeface="Helvetica"/>
                </a:defRPr>
              </a:pPr>
              <a:r>
                <a:t>修鼻影</a:t>
              </a:r>
              <a:r>
                <a:rPr>
                  <a:latin typeface="+mj-lt"/>
                  <a:ea typeface="+mj-ea"/>
                  <a:cs typeface="+mj-cs"/>
                  <a:sym typeface="Arial"/>
                </a:rPr>
                <a:t>,0.785353422164917</a:t>
              </a:r>
            </a:p>
            <a:p>
              <a:pPr>
                <a:defRPr sz="900">
                  <a:latin typeface="+mn-lt"/>
                  <a:ea typeface="+mn-ea"/>
                  <a:cs typeface="+mn-cs"/>
                  <a:sym typeface="Helvetica"/>
                </a:defRPr>
              </a:pPr>
              <a:r>
                <a:t>畫鼻影</a:t>
              </a:r>
              <a:r>
                <a:rPr>
                  <a:latin typeface="+mj-lt"/>
                  <a:ea typeface="+mj-ea"/>
                  <a:cs typeface="+mj-cs"/>
                  <a:sym typeface="Arial"/>
                </a:rPr>
                <a:t>,0.758726954460144</a:t>
              </a:r>
            </a:p>
          </p:txBody>
        </p:sp>
      </p:grpSp>
      <p:sp>
        <p:nvSpPr>
          <p:cNvPr id="171" name="向右箭號 25"/>
          <p:cNvSpPr/>
          <p:nvPr/>
        </p:nvSpPr>
        <p:spPr>
          <a:xfrm>
            <a:off x="4578069" y="3518410"/>
            <a:ext cx="978409" cy="142556"/>
          </a:xfrm>
          <a:prstGeom prst="rightArrow">
            <a:avLst>
              <a:gd name="adj1" fmla="val 50000"/>
              <a:gd name="adj2" fmla="val 50000"/>
            </a:avLst>
          </a:prstGeom>
          <a:solidFill>
            <a:schemeClr val="accent2"/>
          </a:solidFill>
          <a:ln w="25400">
            <a:solidFill>
              <a:srgbClr val="4595B1"/>
            </a:solidFill>
          </a:ln>
        </p:spPr>
        <p:txBody>
          <a:bodyPr lIns="45718" tIns="45718" rIns="45718" bIns="45718" anchor="ctr"/>
          <a:lstStyle/>
          <a:p>
            <a:pPr algn="ctr">
              <a:defRPr>
                <a:solidFill>
                  <a:srgbClr val="FFFFFF"/>
                </a:solidFill>
              </a:defRPr>
            </a:pPr>
          </a:p>
        </p:txBody>
      </p:sp>
      <p:grpSp>
        <p:nvGrpSpPr>
          <p:cNvPr id="174" name="圓角矩形 26"/>
          <p:cNvGrpSpPr/>
          <p:nvPr/>
        </p:nvGrpSpPr>
        <p:grpSpPr>
          <a:xfrm>
            <a:off x="5589368" y="3407619"/>
            <a:ext cx="1173246" cy="348659"/>
            <a:chOff x="0" y="0"/>
            <a:chExt cx="1173244" cy="348658"/>
          </a:xfrm>
        </p:grpSpPr>
        <p:sp>
          <p:nvSpPr>
            <p:cNvPr id="172" name="圓角矩形"/>
            <p:cNvSpPr/>
            <p:nvPr/>
          </p:nvSpPr>
          <p:spPr>
            <a:xfrm>
              <a:off x="0" y="-1"/>
              <a:ext cx="1173245" cy="348659"/>
            </a:xfrm>
            <a:prstGeom prst="roundRect">
              <a:avLst>
                <a:gd name="adj" fmla="val 16667"/>
              </a:avLst>
            </a:prstGeom>
            <a:solidFill>
              <a:schemeClr val="accent6"/>
            </a:solidFill>
            <a:ln w="25400" cap="flat">
              <a:solidFill>
                <a:srgbClr val="B02F1A"/>
              </a:solidFill>
              <a:prstDash val="solid"/>
              <a:round/>
            </a:ln>
            <a:effectLst/>
          </p:spPr>
          <p:txBody>
            <a:bodyPr wrap="square" lIns="45718" tIns="45718" rIns="45718" bIns="45718" numCol="1" anchor="ctr">
              <a:noAutofit/>
            </a:bodyPr>
            <a:lstStyle/>
            <a:p>
              <a:pPr algn="ctr">
                <a:defRPr b="1">
                  <a:solidFill>
                    <a:srgbClr val="FFFFFF"/>
                  </a:solidFill>
                  <a:latin typeface="微軟正黑體"/>
                  <a:ea typeface="微軟正黑體"/>
                  <a:cs typeface="微軟正黑體"/>
                  <a:sym typeface="微軟正黑體"/>
                </a:defRPr>
              </a:pPr>
            </a:p>
          </p:txBody>
        </p:sp>
        <p:sp>
          <p:nvSpPr>
            <p:cNvPr id="173" name="同義字"/>
            <p:cNvSpPr txBox="1"/>
            <p:nvPr/>
          </p:nvSpPr>
          <p:spPr>
            <a:xfrm>
              <a:off x="62739" y="1606"/>
              <a:ext cx="1047766" cy="345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微軟正黑體"/>
                  <a:ea typeface="微軟正黑體"/>
                  <a:cs typeface="微軟正黑體"/>
                  <a:sym typeface="微軟正黑體"/>
                </a:defRPr>
              </a:lvl1pPr>
            </a:lstStyle>
            <a:p>
              <a:pPr/>
              <a:r>
                <a:t>同義字</a:t>
              </a: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255;p20"/>
          <p:cNvSpPr txBox="1"/>
          <p:nvPr>
            <p:ph type="body" sz="quarter" idx="1"/>
          </p:nvPr>
        </p:nvSpPr>
        <p:spPr>
          <a:xfrm>
            <a:off x="2464005" y="1534756"/>
            <a:ext cx="5680092" cy="510776"/>
          </a:xfrm>
          <a:prstGeom prst="rect">
            <a:avLst/>
          </a:prstGeom>
        </p:spPr>
        <p:txBody>
          <a:bodyPr/>
          <a:lstStyle/>
          <a:p>
            <a:pPr marL="0" indent="0">
              <a:buSzTx/>
              <a:buNone/>
              <a:defRPr b="1" sz="1400">
                <a:solidFill>
                  <a:srgbClr val="000000"/>
                </a:solidFill>
                <a:latin typeface="微軟正黑體"/>
                <a:ea typeface="微軟正黑體"/>
                <a:cs typeface="微軟正黑體"/>
                <a:sym typeface="微軟正黑體"/>
              </a:defRPr>
            </a:pPr>
            <a:r>
              <a:t>請輸入關鍵字</a:t>
            </a:r>
            <a:r>
              <a:rPr>
                <a:solidFill>
                  <a:srgbClr val="617A86"/>
                </a:solidFill>
              </a:rPr>
              <a:t>:”</a:t>
            </a:r>
            <a:r>
              <a:rPr>
                <a:solidFill>
                  <a:srgbClr val="0070C0"/>
                </a:solidFill>
              </a:rPr>
              <a:t>我待會要去</a:t>
            </a:r>
            <a:r>
              <a:rPr>
                <a:solidFill>
                  <a:schemeClr val="accent6"/>
                </a:solidFill>
              </a:rPr>
              <a:t>約會</a:t>
            </a:r>
            <a:r>
              <a:rPr>
                <a:solidFill>
                  <a:srgbClr val="0070C0"/>
                </a:solidFill>
              </a:rPr>
              <a:t>，有沒有</a:t>
            </a:r>
            <a:r>
              <a:rPr>
                <a:solidFill>
                  <a:schemeClr val="accent6"/>
                </a:solidFill>
              </a:rPr>
              <a:t>妝容</a:t>
            </a:r>
            <a:r>
              <a:rPr>
                <a:solidFill>
                  <a:srgbClr val="0070C0"/>
                </a:solidFill>
              </a:rPr>
              <a:t>相關的文章呢</a:t>
            </a:r>
            <a:r>
              <a:rPr>
                <a:solidFill>
                  <a:srgbClr val="617A86"/>
                </a:solidFill>
              </a:rPr>
              <a:t>?”</a:t>
            </a:r>
          </a:p>
        </p:txBody>
      </p:sp>
      <p:sp>
        <p:nvSpPr>
          <p:cNvPr id="177" name="Google Shape;256;p20"/>
          <p:cNvSpPr txBox="1"/>
          <p:nvPr>
            <p:ph type="title"/>
          </p:nvPr>
        </p:nvSpPr>
        <p:spPr>
          <a:xfrm>
            <a:off x="2606968" y="909050"/>
            <a:ext cx="5275503" cy="641102"/>
          </a:xfrm>
          <a:prstGeom prst="rect">
            <a:avLst/>
          </a:prstGeom>
        </p:spPr>
        <p:txBody>
          <a:bodyPr/>
          <a:lstStyle>
            <a:lvl1pPr defTabSz="713230">
              <a:defRPr b="1" sz="2400">
                <a:latin typeface="微軟正黑體"/>
                <a:ea typeface="微軟正黑體"/>
                <a:cs typeface="微軟正黑體"/>
                <a:sym typeface="微軟正黑體"/>
              </a:defRPr>
            </a:lvl1pPr>
          </a:lstStyle>
          <a:p>
            <a:pPr/>
            <a:r>
              <a:t>詞向量的選擇-word2vec</a:t>
            </a:r>
          </a:p>
        </p:txBody>
      </p:sp>
      <p:sp>
        <p:nvSpPr>
          <p:cNvPr id="178" name="Google Shape;258;p20"/>
          <p:cNvSpPr txBox="1"/>
          <p:nvPr>
            <p:ph type="sldNum" sz="quarter" idx="4294967295"/>
          </p:nvPr>
        </p:nvSpPr>
        <p:spPr>
          <a:xfrm>
            <a:off x="8825116" y="4751625"/>
            <a:ext cx="280307"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直線接點 5"/>
          <p:cNvSpPr/>
          <p:nvPr/>
        </p:nvSpPr>
        <p:spPr>
          <a:xfrm>
            <a:off x="2712733" y="1484986"/>
            <a:ext cx="4681730" cy="1"/>
          </a:xfrm>
          <a:prstGeom prst="line">
            <a:avLst/>
          </a:prstGeom>
          <a:ln>
            <a:solidFill>
              <a:srgbClr val="4963C6"/>
            </a:solidFill>
          </a:ln>
        </p:spPr>
        <p:txBody>
          <a:bodyPr lIns="45718" tIns="45718" rIns="45718" bIns="45718"/>
          <a:lstStyle/>
          <a:p>
            <a:pPr/>
          </a:p>
        </p:txBody>
      </p:sp>
      <p:pic>
        <p:nvPicPr>
          <p:cNvPr id="180" name="圖片 20" descr="圖片 20"/>
          <p:cNvPicPr>
            <a:picLocks noChangeAspect="1"/>
          </p:cNvPicPr>
          <p:nvPr/>
        </p:nvPicPr>
        <p:blipFill>
          <a:blip r:embed="rId2">
            <a:extLst/>
          </a:blip>
          <a:stretch>
            <a:fillRect/>
          </a:stretch>
        </p:blipFill>
        <p:spPr>
          <a:xfrm>
            <a:off x="2358757" y="2021768"/>
            <a:ext cx="5725664" cy="1265352"/>
          </a:xfrm>
          <a:prstGeom prst="rect">
            <a:avLst/>
          </a:prstGeom>
          <a:ln w="12700" cap="sq">
            <a:solidFill>
              <a:srgbClr val="000000"/>
            </a:solidFill>
            <a:miter/>
          </a:ln>
          <a:effectLst>
            <a:outerShdw sx="100000" sy="100000" kx="0" ky="0" algn="b" rotWithShape="0" blurRad="50800" dist="38100" dir="2700000">
              <a:srgbClr val="000000">
                <a:alpha val="43000"/>
              </a:srgbClr>
            </a:outerShdw>
          </a:effectLst>
        </p:spPr>
      </p:pic>
      <p:grpSp>
        <p:nvGrpSpPr>
          <p:cNvPr id="183" name="群組 15"/>
          <p:cNvGrpSpPr/>
          <p:nvPr/>
        </p:nvGrpSpPr>
        <p:grpSpPr>
          <a:xfrm>
            <a:off x="4596808" y="3072054"/>
            <a:ext cx="1345601" cy="610197"/>
            <a:chOff x="0" y="0"/>
            <a:chExt cx="1345600" cy="610196"/>
          </a:xfrm>
        </p:grpSpPr>
        <p:sp>
          <p:nvSpPr>
            <p:cNvPr id="181" name="向下箭號 14"/>
            <p:cNvSpPr/>
            <p:nvPr/>
          </p:nvSpPr>
          <p:spPr>
            <a:xfrm rot="3491450">
              <a:off x="190642" y="-57466"/>
              <a:ext cx="165779" cy="540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90"/>
                  </a:moveTo>
                  <a:lnTo>
                    <a:pt x="5400" y="18290"/>
                  </a:lnTo>
                  <a:lnTo>
                    <a:pt x="5400" y="0"/>
                  </a:lnTo>
                  <a:lnTo>
                    <a:pt x="16200" y="0"/>
                  </a:lnTo>
                  <a:lnTo>
                    <a:pt x="16200" y="18290"/>
                  </a:lnTo>
                  <a:lnTo>
                    <a:pt x="21600" y="18290"/>
                  </a:lnTo>
                  <a:lnTo>
                    <a:pt x="10800" y="21600"/>
                  </a:lnTo>
                  <a:close/>
                </a:path>
              </a:pathLst>
            </a:custGeom>
            <a:solidFill>
              <a:schemeClr val="accent2"/>
            </a:solidFill>
            <a:ln w="25400" cap="flat">
              <a:solidFill>
                <a:srgbClr val="4595B1"/>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182" name="向下箭號 19"/>
            <p:cNvSpPr/>
            <p:nvPr/>
          </p:nvSpPr>
          <p:spPr>
            <a:xfrm>
              <a:off x="1172463" y="69269"/>
              <a:ext cx="173137" cy="540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143"/>
                  </a:moveTo>
                  <a:lnTo>
                    <a:pt x="5400" y="18143"/>
                  </a:lnTo>
                  <a:lnTo>
                    <a:pt x="5400" y="0"/>
                  </a:lnTo>
                  <a:lnTo>
                    <a:pt x="16200" y="0"/>
                  </a:lnTo>
                  <a:lnTo>
                    <a:pt x="16200" y="18143"/>
                  </a:lnTo>
                  <a:lnTo>
                    <a:pt x="21600" y="18143"/>
                  </a:lnTo>
                  <a:lnTo>
                    <a:pt x="10800" y="21600"/>
                  </a:lnTo>
                  <a:close/>
                </a:path>
              </a:pathLst>
            </a:custGeom>
            <a:solidFill>
              <a:schemeClr val="accent2"/>
            </a:solidFill>
            <a:ln w="25400" cap="flat">
              <a:solidFill>
                <a:srgbClr val="4595B1"/>
              </a:solidFill>
              <a:prstDash val="solid"/>
              <a:round/>
            </a:ln>
            <a:effectLst/>
          </p:spPr>
          <p:txBody>
            <a:bodyPr wrap="square" lIns="45718" tIns="45718" rIns="45718" bIns="45718" numCol="1" anchor="ctr">
              <a:noAutofit/>
            </a:bodyPr>
            <a:lstStyle/>
            <a:p>
              <a:pPr algn="ctr">
                <a:defRPr>
                  <a:solidFill>
                    <a:srgbClr val="FFFFFF"/>
                  </a:solidFill>
                </a:defRPr>
              </a:pPr>
            </a:p>
          </p:txBody>
        </p:sp>
      </p:grpSp>
      <p:grpSp>
        <p:nvGrpSpPr>
          <p:cNvPr id="186" name="流程圖: 程序 1"/>
          <p:cNvGrpSpPr/>
          <p:nvPr/>
        </p:nvGrpSpPr>
        <p:grpSpPr>
          <a:xfrm>
            <a:off x="2269552" y="3404861"/>
            <a:ext cx="3157643" cy="451193"/>
            <a:chOff x="0" y="0"/>
            <a:chExt cx="3157641" cy="451192"/>
          </a:xfrm>
        </p:grpSpPr>
        <p:sp>
          <p:nvSpPr>
            <p:cNvPr id="184" name="矩形"/>
            <p:cNvSpPr/>
            <p:nvPr/>
          </p:nvSpPr>
          <p:spPr>
            <a:xfrm>
              <a:off x="0" y="80035"/>
              <a:ext cx="3157642" cy="291125"/>
            </a:xfrm>
            <a:prstGeom prst="rect">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lgn="ctr">
                <a:defRPr sz="1000"/>
              </a:pPr>
            </a:p>
          </p:txBody>
        </p:sp>
        <p:sp>
          <p:nvSpPr>
            <p:cNvPr id="185" name="(2504, 0.9529139, '[心得] 兩罐貴婦底妝 La Mer/嬌蘭')"/>
            <p:cNvSpPr txBox="1"/>
            <p:nvPr/>
          </p:nvSpPr>
          <p:spPr>
            <a:xfrm>
              <a:off x="45719" y="0"/>
              <a:ext cx="3066203" cy="4511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sz="1000"/>
              </a:pPr>
              <a:r>
                <a:t>(2504, </a:t>
              </a:r>
              <a:r>
                <a:rPr b="1">
                  <a:solidFill>
                    <a:schemeClr val="accent6"/>
                  </a:solidFill>
                </a:rPr>
                <a:t>0.9529139</a:t>
              </a:r>
              <a:r>
                <a:t>, '[</a:t>
              </a:r>
              <a:r>
                <a:rPr>
                  <a:latin typeface="+mn-lt"/>
                  <a:ea typeface="+mn-ea"/>
                  <a:cs typeface="+mn-cs"/>
                  <a:sym typeface="Helvetica"/>
                </a:rPr>
                <a:t>心得</a:t>
              </a:r>
              <a:r>
                <a:t>] </a:t>
              </a:r>
              <a:r>
                <a:rPr>
                  <a:latin typeface="+mn-lt"/>
                  <a:ea typeface="+mn-ea"/>
                  <a:cs typeface="+mn-cs"/>
                  <a:sym typeface="Helvetica"/>
                </a:rPr>
                <a:t>兩罐貴婦底妝 </a:t>
              </a:r>
              <a:r>
                <a:t>La Mer/</a:t>
              </a:r>
              <a:r>
                <a:rPr>
                  <a:latin typeface="+mn-lt"/>
                  <a:ea typeface="+mn-ea"/>
                  <a:cs typeface="+mn-cs"/>
                  <a:sym typeface="Helvetica"/>
                </a:rPr>
                <a:t>嬌蘭</a:t>
              </a:r>
              <a:r>
                <a:t>')</a:t>
              </a:r>
            </a:p>
          </p:txBody>
        </p:sp>
      </p:grpSp>
      <p:grpSp>
        <p:nvGrpSpPr>
          <p:cNvPr id="189" name="流程圖: 程序 21"/>
          <p:cNvGrpSpPr/>
          <p:nvPr/>
        </p:nvGrpSpPr>
        <p:grpSpPr>
          <a:xfrm>
            <a:off x="4467840" y="3742287"/>
            <a:ext cx="4491965" cy="451194"/>
            <a:chOff x="0" y="0"/>
            <a:chExt cx="4491964" cy="451192"/>
          </a:xfrm>
        </p:grpSpPr>
        <p:sp>
          <p:nvSpPr>
            <p:cNvPr id="187" name="矩形"/>
            <p:cNvSpPr/>
            <p:nvPr/>
          </p:nvSpPr>
          <p:spPr>
            <a:xfrm>
              <a:off x="0" y="80035"/>
              <a:ext cx="4491965" cy="291126"/>
            </a:xfrm>
            <a:prstGeom prst="rect">
              <a:avLst/>
            </a:prstGeom>
            <a:solidFill>
              <a:srgbClr val="FFFFFF"/>
            </a:solidFill>
            <a:ln w="9525" cap="flat">
              <a:solidFill>
                <a:srgbClr val="000000"/>
              </a:solidFill>
              <a:prstDash val="solid"/>
              <a:round/>
            </a:ln>
            <a:effectLst/>
          </p:spPr>
          <p:txBody>
            <a:bodyPr wrap="square" lIns="45718" tIns="45718" rIns="45718" bIns="45718" numCol="1" anchor="ctr">
              <a:noAutofit/>
            </a:bodyPr>
            <a:lstStyle/>
            <a:p>
              <a:pPr algn="ctr">
                <a:defRPr sz="1000"/>
              </a:pPr>
            </a:p>
          </p:txBody>
        </p:sp>
        <p:sp>
          <p:nvSpPr>
            <p:cNvPr id="188" name="(7973, 0.9481875, '秋冬大勢底妝推薦，LANCOME蘭蔻水感奇蹟恆久光粉底')"/>
            <p:cNvSpPr txBox="1"/>
            <p:nvPr/>
          </p:nvSpPr>
          <p:spPr>
            <a:xfrm>
              <a:off x="45718" y="-1"/>
              <a:ext cx="4400527" cy="4511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sz="1000"/>
              </a:pPr>
              <a:r>
                <a:t>(7973, </a:t>
              </a:r>
              <a:r>
                <a:rPr b="1">
                  <a:solidFill>
                    <a:schemeClr val="accent6"/>
                  </a:solidFill>
                </a:rPr>
                <a:t>0.9481875</a:t>
              </a:r>
              <a:r>
                <a:t>, '</a:t>
              </a:r>
              <a:r>
                <a:rPr>
                  <a:latin typeface="+mn-lt"/>
                  <a:ea typeface="+mn-ea"/>
                  <a:cs typeface="+mn-cs"/>
                  <a:sym typeface="Helvetica"/>
                </a:rPr>
                <a:t>秋冬大勢底妝推薦，</a:t>
              </a:r>
              <a:r>
                <a:t>LANCOME</a:t>
              </a:r>
              <a:r>
                <a:rPr>
                  <a:latin typeface="+mn-lt"/>
                  <a:ea typeface="+mn-ea"/>
                  <a:cs typeface="+mn-cs"/>
                  <a:sym typeface="Helvetica"/>
                </a:rPr>
                <a:t>蘭蔻水感奇蹟恆久光粉底</a:t>
              </a:r>
              <a:r>
                <a:t>')</a:t>
              </a:r>
            </a:p>
          </p:txBody>
        </p:sp>
      </p:grpSp>
      <p:grpSp>
        <p:nvGrpSpPr>
          <p:cNvPr id="192" name="圓角矩形 3"/>
          <p:cNvGrpSpPr/>
          <p:nvPr/>
        </p:nvGrpSpPr>
        <p:grpSpPr>
          <a:xfrm>
            <a:off x="3848373" y="2592090"/>
            <a:ext cx="2440597" cy="556011"/>
            <a:chOff x="0" y="0"/>
            <a:chExt cx="2440595" cy="556009"/>
          </a:xfrm>
        </p:grpSpPr>
        <p:sp>
          <p:nvSpPr>
            <p:cNvPr id="190" name="圓角矩形"/>
            <p:cNvSpPr/>
            <p:nvPr/>
          </p:nvSpPr>
          <p:spPr>
            <a:xfrm>
              <a:off x="-1" y="-1"/>
              <a:ext cx="2440597" cy="556011"/>
            </a:xfrm>
            <a:prstGeom prst="roundRect">
              <a:avLst>
                <a:gd name="adj" fmla="val 16667"/>
              </a:avLst>
            </a:prstGeom>
            <a:solidFill>
              <a:schemeClr val="accent6"/>
            </a:solidFill>
            <a:ln w="25400" cap="flat">
              <a:solidFill>
                <a:srgbClr val="B02F1A"/>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191" name="效果不如預期"/>
            <p:cNvSpPr txBox="1"/>
            <p:nvPr/>
          </p:nvSpPr>
          <p:spPr>
            <a:xfrm>
              <a:off x="72862" y="22733"/>
              <a:ext cx="2294871" cy="510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2400">
                  <a:solidFill>
                    <a:srgbClr val="FFFFFF"/>
                  </a:solidFill>
                  <a:latin typeface="微軟正黑體"/>
                  <a:ea typeface="微軟正黑體"/>
                  <a:cs typeface="微軟正黑體"/>
                  <a:sym typeface="微軟正黑體"/>
                </a:defRPr>
              </a:lvl1pPr>
            </a:lstStyle>
            <a:p>
              <a:pPr/>
              <a:r>
                <a:t>效果不如預期</a:t>
              </a: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3"/>
                                        </p:tgtEl>
                                        <p:attrNameLst>
                                          <p:attrName>style.visibility</p:attrName>
                                        </p:attrNameLst>
                                      </p:cBhvr>
                                      <p:to>
                                        <p:strVal val="visible"/>
                                      </p:to>
                                    </p:set>
                                    <p:animEffect filter="dissolve" transition="in">
                                      <p:cBhvr>
                                        <p:cTn id="7" dur="50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192"/>
                                        </p:tgtEl>
                                        <p:attrNameLst>
                                          <p:attrName>style.visibility</p:attrName>
                                        </p:attrNameLst>
                                      </p:cBhvr>
                                      <p:to>
                                        <p:strVal val="visible"/>
                                      </p:to>
                                    </p:set>
                                    <p:anim calcmode="lin" valueType="num">
                                      <p:cBhvr>
                                        <p:cTn id="12" dur="1000" fill="hold"/>
                                        <p:tgtEl>
                                          <p:spTgt spid="192"/>
                                        </p:tgtEl>
                                        <p:attrNameLst>
                                          <p:attrName>ppt_x</p:attrName>
                                        </p:attrNameLst>
                                      </p:cBhvr>
                                      <p:tavLst>
                                        <p:tav tm="0">
                                          <p:val>
                                            <p:strVal val="#ppt_x"/>
                                          </p:val>
                                        </p:tav>
                                        <p:tav tm="100000">
                                          <p:val>
                                            <p:strVal val="#ppt_x"/>
                                          </p:val>
                                        </p:tav>
                                      </p:tavLst>
                                    </p:anim>
                                    <p:anim calcmode="lin" valueType="num">
                                      <p:cBhvr>
                                        <p:cTn id="13" dur="1000" fill="hold"/>
                                        <p:tgtEl>
                                          <p:spTgt spid="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2"/>
      <p:bldP build="whole" bldLvl="1" animBg="1" rev="0" advAuto="0" spid="183"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255;p20"/>
          <p:cNvSpPr txBox="1"/>
          <p:nvPr>
            <p:ph type="body" sz="quarter" idx="1"/>
          </p:nvPr>
        </p:nvSpPr>
        <p:spPr>
          <a:xfrm>
            <a:off x="2464005" y="1534756"/>
            <a:ext cx="5680092" cy="510776"/>
          </a:xfrm>
          <a:prstGeom prst="rect">
            <a:avLst/>
          </a:prstGeom>
        </p:spPr>
        <p:txBody>
          <a:bodyPr/>
          <a:lstStyle/>
          <a:p>
            <a:pPr marL="0" indent="0">
              <a:buSzTx/>
              <a:buNone/>
              <a:defRPr b="1" sz="1400">
                <a:solidFill>
                  <a:srgbClr val="000000"/>
                </a:solidFill>
                <a:latin typeface="微軟正黑體"/>
                <a:ea typeface="微軟正黑體"/>
                <a:cs typeface="微軟正黑體"/>
                <a:sym typeface="微軟正黑體"/>
              </a:defRPr>
            </a:pPr>
            <a:r>
              <a:t>請輸入關鍵字</a:t>
            </a:r>
            <a:r>
              <a:rPr>
                <a:solidFill>
                  <a:srgbClr val="617A86"/>
                </a:solidFill>
              </a:rPr>
              <a:t>:”</a:t>
            </a:r>
            <a:r>
              <a:rPr>
                <a:solidFill>
                  <a:srgbClr val="0070C0"/>
                </a:solidFill>
              </a:rPr>
              <a:t>我待會要去</a:t>
            </a:r>
            <a:r>
              <a:rPr>
                <a:solidFill>
                  <a:schemeClr val="accent6"/>
                </a:solidFill>
              </a:rPr>
              <a:t>約會</a:t>
            </a:r>
            <a:r>
              <a:rPr>
                <a:solidFill>
                  <a:srgbClr val="0070C0"/>
                </a:solidFill>
              </a:rPr>
              <a:t>，有沒有</a:t>
            </a:r>
            <a:r>
              <a:rPr>
                <a:solidFill>
                  <a:schemeClr val="accent6"/>
                </a:solidFill>
              </a:rPr>
              <a:t>妝容</a:t>
            </a:r>
            <a:r>
              <a:rPr>
                <a:solidFill>
                  <a:srgbClr val="0070C0"/>
                </a:solidFill>
              </a:rPr>
              <a:t>相關的文章呢</a:t>
            </a:r>
            <a:r>
              <a:rPr>
                <a:solidFill>
                  <a:srgbClr val="617A86"/>
                </a:solidFill>
              </a:rPr>
              <a:t>?”</a:t>
            </a:r>
          </a:p>
        </p:txBody>
      </p:sp>
      <p:sp>
        <p:nvSpPr>
          <p:cNvPr id="195" name="Google Shape;256;p20"/>
          <p:cNvSpPr txBox="1"/>
          <p:nvPr>
            <p:ph type="title"/>
          </p:nvPr>
        </p:nvSpPr>
        <p:spPr>
          <a:xfrm>
            <a:off x="2606968" y="909050"/>
            <a:ext cx="5275503" cy="641102"/>
          </a:xfrm>
          <a:prstGeom prst="rect">
            <a:avLst/>
          </a:prstGeom>
        </p:spPr>
        <p:txBody>
          <a:bodyPr/>
          <a:lstStyle/>
          <a:p>
            <a:pPr defTabSz="713230">
              <a:defRPr sz="2400">
                <a:latin typeface="微軟正黑體"/>
                <a:ea typeface="微軟正黑體"/>
                <a:cs typeface="微軟正黑體"/>
                <a:sym typeface="微軟正黑體"/>
              </a:defRPr>
            </a:pPr>
            <a:r>
              <a:t>詞向量的選擇-</a:t>
            </a:r>
            <a:r>
              <a:rPr b="1"/>
              <a:t>FastText</a:t>
            </a:r>
          </a:p>
        </p:txBody>
      </p:sp>
      <p:sp>
        <p:nvSpPr>
          <p:cNvPr id="196" name="Google Shape;258;p20"/>
          <p:cNvSpPr txBox="1"/>
          <p:nvPr>
            <p:ph type="sldNum" sz="quarter" idx="4294967295"/>
          </p:nvPr>
        </p:nvSpPr>
        <p:spPr>
          <a:xfrm>
            <a:off x="8825116" y="4751625"/>
            <a:ext cx="280307"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直線接點 5"/>
          <p:cNvSpPr/>
          <p:nvPr/>
        </p:nvSpPr>
        <p:spPr>
          <a:xfrm>
            <a:off x="2712733" y="1484986"/>
            <a:ext cx="4681730" cy="1"/>
          </a:xfrm>
          <a:prstGeom prst="line">
            <a:avLst/>
          </a:prstGeom>
          <a:ln>
            <a:solidFill>
              <a:srgbClr val="4963C6"/>
            </a:solidFill>
          </a:ln>
        </p:spPr>
        <p:txBody>
          <a:bodyPr lIns="45718" tIns="45718" rIns="45718" bIns="45718"/>
          <a:lstStyle/>
          <a:p>
            <a:pPr/>
          </a:p>
        </p:txBody>
      </p:sp>
      <p:pic>
        <p:nvPicPr>
          <p:cNvPr id="198" name="Google Shape;396;g7c13753082_0_33" descr="Google Shape;396;g7c13753082_0_33"/>
          <p:cNvPicPr>
            <a:picLocks noChangeAspect="1"/>
          </p:cNvPicPr>
          <p:nvPr/>
        </p:nvPicPr>
        <p:blipFill>
          <a:blip r:embed="rId2">
            <a:extLst/>
          </a:blip>
          <a:stretch>
            <a:fillRect/>
          </a:stretch>
        </p:blipFill>
        <p:spPr>
          <a:xfrm>
            <a:off x="2582410" y="2133432"/>
            <a:ext cx="4486737" cy="1047189"/>
          </a:xfrm>
          <a:prstGeom prst="rect">
            <a:avLst/>
          </a:prstGeom>
          <a:ln w="12700" cap="sq">
            <a:solidFill>
              <a:srgbClr val="000000"/>
            </a:solidFill>
            <a:miter/>
          </a:ln>
          <a:effectLst>
            <a:outerShdw sx="100000" sy="100000" kx="0" ky="0" algn="b" rotWithShape="0" blurRad="50800" dist="38100" dir="2700000">
              <a:srgbClr val="000000">
                <a:alpha val="43000"/>
              </a:srgbClr>
            </a:outerShdw>
          </a:effectLst>
        </p:spPr>
      </p:pic>
      <p:grpSp>
        <p:nvGrpSpPr>
          <p:cNvPr id="213" name="群組 4"/>
          <p:cNvGrpSpPr/>
          <p:nvPr/>
        </p:nvGrpSpPr>
        <p:grpSpPr>
          <a:xfrm>
            <a:off x="1723543" y="3185874"/>
            <a:ext cx="7250053" cy="1570974"/>
            <a:chOff x="0" y="0"/>
            <a:chExt cx="7250051" cy="1570973"/>
          </a:xfrm>
        </p:grpSpPr>
        <p:grpSp>
          <p:nvGrpSpPr>
            <p:cNvPr id="203" name="群組 18"/>
            <p:cNvGrpSpPr/>
            <p:nvPr/>
          </p:nvGrpSpPr>
          <p:grpSpPr>
            <a:xfrm>
              <a:off x="4250462" y="795037"/>
              <a:ext cx="2190276" cy="775937"/>
              <a:chOff x="0" y="0"/>
              <a:chExt cx="2190274" cy="775935"/>
            </a:xfrm>
          </p:grpSpPr>
          <p:sp>
            <p:nvSpPr>
              <p:cNvPr id="199" name="向下箭號 16"/>
              <p:cNvSpPr/>
              <p:nvPr/>
            </p:nvSpPr>
            <p:spPr>
              <a:xfrm>
                <a:off x="1095138" y="-1"/>
                <a:ext cx="169683" cy="2249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52"/>
                    </a:moveTo>
                    <a:lnTo>
                      <a:pt x="5400" y="15452"/>
                    </a:lnTo>
                    <a:lnTo>
                      <a:pt x="5400" y="0"/>
                    </a:lnTo>
                    <a:lnTo>
                      <a:pt x="16200" y="0"/>
                    </a:lnTo>
                    <a:lnTo>
                      <a:pt x="16200" y="15452"/>
                    </a:lnTo>
                    <a:lnTo>
                      <a:pt x="21600" y="15452"/>
                    </a:lnTo>
                    <a:lnTo>
                      <a:pt x="10800" y="21600"/>
                    </a:lnTo>
                    <a:close/>
                  </a:path>
                </a:pathLst>
              </a:custGeom>
              <a:solidFill>
                <a:schemeClr val="accent2"/>
              </a:solidFill>
              <a:ln w="25400" cap="flat">
                <a:solidFill>
                  <a:srgbClr val="4595B1"/>
                </a:solidFill>
                <a:prstDash val="solid"/>
                <a:round/>
              </a:ln>
              <a:effectLst/>
            </p:spPr>
            <p:txBody>
              <a:bodyPr wrap="square" lIns="45718" tIns="45718" rIns="45718" bIns="45718" numCol="1" anchor="ctr">
                <a:noAutofit/>
              </a:bodyPr>
              <a:lstStyle/>
              <a:p>
                <a:pPr algn="ctr">
                  <a:defRPr>
                    <a:solidFill>
                      <a:srgbClr val="FFFFFF"/>
                    </a:solidFill>
                  </a:defRPr>
                </a:pPr>
              </a:p>
            </p:txBody>
          </p:sp>
          <p:grpSp>
            <p:nvGrpSpPr>
              <p:cNvPr id="202" name="圓角矩形 17"/>
              <p:cNvGrpSpPr/>
              <p:nvPr/>
            </p:nvGrpSpPr>
            <p:grpSpPr>
              <a:xfrm>
                <a:off x="0" y="176497"/>
                <a:ext cx="2190275" cy="599439"/>
                <a:chOff x="0" y="0"/>
                <a:chExt cx="2190274" cy="599438"/>
              </a:xfrm>
            </p:grpSpPr>
            <p:sp>
              <p:nvSpPr>
                <p:cNvPr id="200" name="圓角矩形"/>
                <p:cNvSpPr/>
                <p:nvPr/>
              </p:nvSpPr>
              <p:spPr>
                <a:xfrm>
                  <a:off x="101660" y="66348"/>
                  <a:ext cx="1986956" cy="510696"/>
                </a:xfrm>
                <a:prstGeom prst="roundRect">
                  <a:avLst>
                    <a:gd name="adj" fmla="val 16667"/>
                  </a:avLst>
                </a:prstGeom>
                <a:solidFill>
                  <a:schemeClr val="accent6"/>
                </a:solidFill>
                <a:ln w="25400" cap="flat">
                  <a:solidFill>
                    <a:srgbClr val="B02F1A"/>
                  </a:solidFill>
                  <a:prstDash val="solid"/>
                  <a:round/>
                </a:ln>
                <a:effectLst/>
              </p:spPr>
              <p:txBody>
                <a:bodyPr wrap="square" lIns="45718" tIns="45718" rIns="45718" bIns="45718" numCol="1" anchor="ctr">
                  <a:noAutofit/>
                </a:bodyPr>
                <a:lstStyle/>
                <a:p>
                  <a:pPr algn="ctr">
                    <a:defRPr b="1">
                      <a:solidFill>
                        <a:srgbClr val="FFFFFF"/>
                      </a:solidFill>
                      <a:latin typeface="微軟正黑體"/>
                      <a:ea typeface="微軟正黑體"/>
                      <a:cs typeface="微軟正黑體"/>
                      <a:sym typeface="微軟正黑體"/>
                    </a:defRPr>
                  </a:pPr>
                </a:p>
              </p:txBody>
            </p:sp>
            <p:sp>
              <p:nvSpPr>
                <p:cNvPr id="201" name="分數越小，相似度較高，將此篇文章回傳給使用者"/>
                <p:cNvSpPr txBox="1"/>
                <p:nvPr/>
              </p:nvSpPr>
              <p:spPr>
                <a:xfrm>
                  <a:off x="0" y="-1"/>
                  <a:ext cx="2190275" cy="599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微軟正黑體"/>
                      <a:ea typeface="微軟正黑體"/>
                      <a:cs typeface="微軟正黑體"/>
                      <a:sym typeface="微軟正黑體"/>
                    </a:defRPr>
                  </a:lvl1pPr>
                </a:lstStyle>
                <a:p>
                  <a:pPr/>
                  <a:r>
                    <a:t>分數越小，相似度較高，將此篇文章回傳給使用者</a:t>
                  </a:r>
                </a:p>
              </p:txBody>
            </p:sp>
          </p:grpSp>
        </p:grpSp>
        <p:grpSp>
          <p:nvGrpSpPr>
            <p:cNvPr id="206" name="流程圖: 程序 1"/>
            <p:cNvGrpSpPr/>
            <p:nvPr/>
          </p:nvGrpSpPr>
          <p:grpSpPr>
            <a:xfrm>
              <a:off x="3670018" y="387809"/>
              <a:ext cx="3580034" cy="451193"/>
              <a:chOff x="0" y="0"/>
              <a:chExt cx="3580033" cy="451192"/>
            </a:xfrm>
          </p:grpSpPr>
          <p:sp>
            <p:nvSpPr>
              <p:cNvPr id="204" name="矩形"/>
              <p:cNvSpPr/>
              <p:nvPr/>
            </p:nvSpPr>
            <p:spPr>
              <a:xfrm>
                <a:off x="-1" y="61876"/>
                <a:ext cx="3580034" cy="327444"/>
              </a:xfrm>
              <a:prstGeom prst="rect">
                <a:avLst/>
              </a:prstGeom>
              <a:solidFill>
                <a:srgbClr val="FFFFFF"/>
              </a:solidFill>
              <a:ln w="12700" cap="flat">
                <a:solidFill>
                  <a:srgbClr val="000000"/>
                </a:solidFill>
                <a:prstDash val="solid"/>
                <a:round/>
              </a:ln>
              <a:effectLst/>
            </p:spPr>
            <p:txBody>
              <a:bodyPr wrap="square" lIns="45718" tIns="45718" rIns="45718" bIns="45718" numCol="1" anchor="ctr">
                <a:noAutofit/>
              </a:bodyPr>
              <a:lstStyle/>
              <a:p>
                <a:pPr/>
              </a:p>
            </p:txBody>
          </p:sp>
          <p:sp>
            <p:nvSpPr>
              <p:cNvPr id="205" name="(1178, 1.8591962669265762, '[心得] 感謝男友之七夕情人節約會妝容分享')"/>
              <p:cNvSpPr txBox="1"/>
              <p:nvPr/>
            </p:nvSpPr>
            <p:spPr>
              <a:xfrm>
                <a:off x="45719" y="-1"/>
                <a:ext cx="3488593" cy="4511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defRPr sz="1000"/>
                </a:pPr>
                <a:r>
                  <a:t>(1178, </a:t>
                </a:r>
                <a:r>
                  <a:rPr b="1">
                    <a:solidFill>
                      <a:schemeClr val="accent6"/>
                    </a:solidFill>
                  </a:rPr>
                  <a:t>1.8591962669265762</a:t>
                </a:r>
                <a:r>
                  <a:t>, '[</a:t>
                </a:r>
                <a:r>
                  <a:rPr>
                    <a:latin typeface="+mn-lt"/>
                    <a:ea typeface="+mn-ea"/>
                    <a:cs typeface="+mn-cs"/>
                    <a:sym typeface="Helvetica"/>
                  </a:rPr>
                  <a:t>心得</a:t>
                </a:r>
                <a:r>
                  <a:t>] </a:t>
                </a:r>
                <a:r>
                  <a:rPr>
                    <a:latin typeface="+mn-lt"/>
                    <a:ea typeface="+mn-ea"/>
                    <a:cs typeface="+mn-cs"/>
                    <a:sym typeface="Helvetica"/>
                  </a:rPr>
                  <a:t>感謝男友之七夕情人節約會妝容分享</a:t>
                </a:r>
                <a:r>
                  <a:t>')</a:t>
                </a:r>
              </a:p>
            </p:txBody>
          </p:sp>
        </p:grpSp>
        <p:grpSp>
          <p:nvGrpSpPr>
            <p:cNvPr id="209" name="流程圖: 程序 24"/>
            <p:cNvGrpSpPr/>
            <p:nvPr/>
          </p:nvGrpSpPr>
          <p:grpSpPr>
            <a:xfrm>
              <a:off x="-1" y="387809"/>
              <a:ext cx="3580034" cy="451193"/>
              <a:chOff x="0" y="0"/>
              <a:chExt cx="3580033" cy="451192"/>
            </a:xfrm>
          </p:grpSpPr>
          <p:sp>
            <p:nvSpPr>
              <p:cNvPr id="207" name="矩形"/>
              <p:cNvSpPr/>
              <p:nvPr/>
            </p:nvSpPr>
            <p:spPr>
              <a:xfrm>
                <a:off x="-1" y="61876"/>
                <a:ext cx="3580034" cy="327444"/>
              </a:xfrm>
              <a:prstGeom prst="rect">
                <a:avLst/>
              </a:prstGeom>
              <a:solidFill>
                <a:srgbClr val="FFFFFF"/>
              </a:solidFill>
              <a:ln w="12700" cap="flat">
                <a:solidFill>
                  <a:srgbClr val="000000"/>
                </a:solidFill>
                <a:prstDash val="solid"/>
                <a:round/>
              </a:ln>
              <a:effectLst/>
            </p:spPr>
            <p:txBody>
              <a:bodyPr wrap="square" lIns="45718" tIns="45718" rIns="45718" bIns="45718" numCol="1" anchor="ctr">
                <a:noAutofit/>
              </a:bodyPr>
              <a:lstStyle/>
              <a:p>
                <a:pPr/>
              </a:p>
            </p:txBody>
          </p:sp>
          <p:sp>
            <p:nvSpPr>
              <p:cNvPr id="208" name="(8692, 3.0380014988293205, 'MAYBELLINE打造紐約時尚都會妝感')"/>
              <p:cNvSpPr txBox="1"/>
              <p:nvPr/>
            </p:nvSpPr>
            <p:spPr>
              <a:xfrm>
                <a:off x="45719" y="-1"/>
                <a:ext cx="3488593" cy="4511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defRPr sz="1000"/>
                </a:pPr>
                <a:r>
                  <a:t>(8692, </a:t>
                </a:r>
                <a:r>
                  <a:rPr b="1">
                    <a:solidFill>
                      <a:schemeClr val="accent6"/>
                    </a:solidFill>
                  </a:rPr>
                  <a:t>3.0380014988293205</a:t>
                </a:r>
                <a:r>
                  <a:t>, 'MAYBELLINE</a:t>
                </a:r>
                <a:r>
                  <a:rPr>
                    <a:latin typeface="+mn-lt"/>
                    <a:ea typeface="+mn-ea"/>
                    <a:cs typeface="+mn-cs"/>
                    <a:sym typeface="Helvetica"/>
                  </a:rPr>
                  <a:t>打造紐約時尚都會妝感</a:t>
                </a:r>
                <a:r>
                  <a:t>')</a:t>
                </a:r>
              </a:p>
            </p:txBody>
          </p:sp>
        </p:grpSp>
        <p:grpSp>
          <p:nvGrpSpPr>
            <p:cNvPr id="212" name="群組 3"/>
            <p:cNvGrpSpPr/>
            <p:nvPr/>
          </p:nvGrpSpPr>
          <p:grpSpPr>
            <a:xfrm>
              <a:off x="2842682" y="0"/>
              <a:ext cx="1550468" cy="491297"/>
              <a:chOff x="0" y="0"/>
              <a:chExt cx="1550467" cy="491296"/>
            </a:xfrm>
          </p:grpSpPr>
          <p:sp>
            <p:nvSpPr>
              <p:cNvPr id="210" name="向下箭號 14"/>
              <p:cNvSpPr/>
              <p:nvPr/>
            </p:nvSpPr>
            <p:spPr>
              <a:xfrm rot="3491450">
                <a:off x="176922" y="-24910"/>
                <a:ext cx="223801" cy="540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132"/>
                    </a:moveTo>
                    <a:lnTo>
                      <a:pt x="5400" y="17132"/>
                    </a:lnTo>
                    <a:lnTo>
                      <a:pt x="5400" y="0"/>
                    </a:lnTo>
                    <a:lnTo>
                      <a:pt x="16200" y="0"/>
                    </a:lnTo>
                    <a:lnTo>
                      <a:pt x="16200" y="17132"/>
                    </a:lnTo>
                    <a:lnTo>
                      <a:pt x="21600" y="17132"/>
                    </a:lnTo>
                    <a:lnTo>
                      <a:pt x="10800" y="21600"/>
                    </a:lnTo>
                    <a:close/>
                  </a:path>
                </a:pathLst>
              </a:custGeom>
              <a:solidFill>
                <a:schemeClr val="accent2"/>
              </a:solidFill>
              <a:ln w="25400" cap="flat">
                <a:solidFill>
                  <a:srgbClr val="4595B1"/>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211" name="向下箭號 19"/>
              <p:cNvSpPr/>
              <p:nvPr/>
            </p:nvSpPr>
            <p:spPr>
              <a:xfrm rot="18275098">
                <a:off x="1152380" y="-24816"/>
                <a:ext cx="223801" cy="540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132"/>
                    </a:moveTo>
                    <a:lnTo>
                      <a:pt x="5400" y="17132"/>
                    </a:lnTo>
                    <a:lnTo>
                      <a:pt x="5400" y="0"/>
                    </a:lnTo>
                    <a:lnTo>
                      <a:pt x="16200" y="0"/>
                    </a:lnTo>
                    <a:lnTo>
                      <a:pt x="16200" y="17132"/>
                    </a:lnTo>
                    <a:lnTo>
                      <a:pt x="21600" y="17132"/>
                    </a:lnTo>
                    <a:lnTo>
                      <a:pt x="10800" y="21600"/>
                    </a:lnTo>
                    <a:close/>
                  </a:path>
                </a:pathLst>
              </a:custGeom>
              <a:solidFill>
                <a:schemeClr val="accent2"/>
              </a:solidFill>
              <a:ln w="25400" cap="flat">
                <a:solidFill>
                  <a:srgbClr val="4595B1"/>
                </a:solidFill>
                <a:prstDash val="solid"/>
                <a:round/>
              </a:ln>
              <a:effectLst/>
            </p:spPr>
            <p:txBody>
              <a:bodyPr wrap="square" lIns="45718" tIns="45718" rIns="45718" bIns="45718" numCol="1" anchor="ctr">
                <a:noAutofit/>
              </a:bodyPr>
              <a:lstStyle/>
              <a:p>
                <a:pPr algn="ctr">
                  <a:defRPr>
                    <a:solidFill>
                      <a:srgbClr val="FFFFFF"/>
                    </a:solidFill>
                  </a:defRPr>
                </a:pPr>
              </a:p>
            </p:txBody>
          </p:sp>
        </p:grpSp>
      </p:grpSp>
      <p:pic>
        <p:nvPicPr>
          <p:cNvPr id="214" name="IMG_8734.PNG" descr="IMG_8734.PNG"/>
          <p:cNvPicPr>
            <a:picLocks noChangeAspect="1"/>
          </p:cNvPicPr>
          <p:nvPr/>
        </p:nvPicPr>
        <p:blipFill>
          <a:blip r:embed="rId3">
            <a:extLst/>
          </a:blip>
          <a:stretch>
            <a:fillRect/>
          </a:stretch>
        </p:blipFill>
        <p:spPr>
          <a:xfrm>
            <a:off x="6751244" y="242914"/>
            <a:ext cx="2152094" cy="465767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4"/>
                                        </p:tgtEl>
                                        <p:attrNameLst>
                                          <p:attrName>style.visibility</p:attrName>
                                        </p:attrNameLst>
                                      </p:cBhvr>
                                      <p:to>
                                        <p:strVal val="visible"/>
                                      </p:to>
                                    </p:set>
                                    <p:animEffect filter="dissolve" transition="in">
                                      <p:cBhvr>
                                        <p:cTn id="7"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1"/>
    </p:bldLst>
  </p:timing>
</p:sld>
</file>

<file path=ppt/theme/theme1.xml><?xml version="1.0" encoding="utf-8"?>
<a:theme xmlns:a="http://schemas.openxmlformats.org/drawingml/2006/main" xmlns:r="http://schemas.openxmlformats.org/officeDocument/2006/relationships" name="Puck template">
  <a:themeElements>
    <a:clrScheme name="Puck template">
      <a:dk1>
        <a:srgbClr val="000000"/>
      </a:dk1>
      <a:lt1>
        <a:srgbClr val="FFFFFF"/>
      </a:lt1>
      <a:dk2>
        <a:srgbClr val="A7A7A7"/>
      </a:dk2>
      <a:lt2>
        <a:srgbClr val="535353"/>
      </a:lt2>
      <a:accent1>
        <a:srgbClr val="4E67C8"/>
      </a:accent1>
      <a:accent2>
        <a:srgbClr val="5ECCF3"/>
      </a:accent2>
      <a:accent3>
        <a:srgbClr val="A7EA52"/>
      </a:accent3>
      <a:accent4>
        <a:srgbClr val="5DCEAF"/>
      </a:accent4>
      <a:accent5>
        <a:srgbClr val="FF8021"/>
      </a:accent5>
      <a:accent6>
        <a:srgbClr val="F14124"/>
      </a:accent6>
      <a:hlink>
        <a:srgbClr val="0000FF"/>
      </a:hlink>
      <a:folHlink>
        <a:srgbClr val="FF00FF"/>
      </a:folHlink>
    </a:clrScheme>
    <a:fontScheme name="Puck template">
      <a:majorFont>
        <a:latin typeface="Arial"/>
        <a:ea typeface="Arial"/>
        <a:cs typeface="Arial"/>
      </a:majorFont>
      <a:minorFont>
        <a:latin typeface="Helvetica"/>
        <a:ea typeface="Helvetica"/>
        <a:cs typeface="Helvetica"/>
      </a:minorFont>
    </a:fontScheme>
    <a:fmtScheme name="Puck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uck template">
  <a:themeElements>
    <a:clrScheme name="Puck template">
      <a:dk1>
        <a:srgbClr val="000000"/>
      </a:dk1>
      <a:lt1>
        <a:srgbClr val="FFFFFF"/>
      </a:lt1>
      <a:dk2>
        <a:srgbClr val="A7A7A7"/>
      </a:dk2>
      <a:lt2>
        <a:srgbClr val="535353"/>
      </a:lt2>
      <a:accent1>
        <a:srgbClr val="4E67C8"/>
      </a:accent1>
      <a:accent2>
        <a:srgbClr val="5ECCF3"/>
      </a:accent2>
      <a:accent3>
        <a:srgbClr val="A7EA52"/>
      </a:accent3>
      <a:accent4>
        <a:srgbClr val="5DCEAF"/>
      </a:accent4>
      <a:accent5>
        <a:srgbClr val="FF8021"/>
      </a:accent5>
      <a:accent6>
        <a:srgbClr val="F14124"/>
      </a:accent6>
      <a:hlink>
        <a:srgbClr val="0000FF"/>
      </a:hlink>
      <a:folHlink>
        <a:srgbClr val="FF00FF"/>
      </a:folHlink>
    </a:clrScheme>
    <a:fontScheme name="Puck template">
      <a:majorFont>
        <a:latin typeface="Arial"/>
        <a:ea typeface="Arial"/>
        <a:cs typeface="Arial"/>
      </a:majorFont>
      <a:minorFont>
        <a:latin typeface="Helvetica"/>
        <a:ea typeface="Helvetica"/>
        <a:cs typeface="Helvetica"/>
      </a:minorFont>
    </a:fontScheme>
    <a:fmtScheme name="Puck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