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theme/theme9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192.xml.rels" ContentType="application/vnd.openxmlformats-package.relationships+xml"/>
  <Override PartName="/ppt/slideLayouts/slideLayout14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media/image9.jpeg" ContentType="image/jpeg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" Target="slides/slide1.xml"/><Relationship Id="rId19" Type="http://schemas.openxmlformats.org/officeDocument/2006/relationships/slide" Target="slides/slide2.xml"/><Relationship Id="rId20" Type="http://schemas.openxmlformats.org/officeDocument/2006/relationships/slide" Target="slides/slide3.xml"/><Relationship Id="rId21" Type="http://schemas.openxmlformats.org/officeDocument/2006/relationships/slide" Target="slides/slide4.xml"/><Relationship Id="rId22" Type="http://schemas.openxmlformats.org/officeDocument/2006/relationships/slide" Target="slides/slide5.xml"/><Relationship Id="rId23" Type="http://schemas.openxmlformats.org/officeDocument/2006/relationships/slide" Target="slides/slide6.xml"/><Relationship Id="rId24" Type="http://schemas.openxmlformats.org/officeDocument/2006/relationships/slide" Target="slides/slide7.xml"/><Relationship Id="rId25" Type="http://schemas.openxmlformats.org/officeDocument/2006/relationships/slide" Target="slides/slide8.xml"/><Relationship Id="rId26" Type="http://schemas.openxmlformats.org/officeDocument/2006/relationships/slide" Target="slides/slide9.xml"/><Relationship Id="rId27" Type="http://schemas.openxmlformats.org/officeDocument/2006/relationships/slide" Target="slides/slide10.xml"/><Relationship Id="rId28" Type="http://schemas.openxmlformats.org/officeDocument/2006/relationships/slide" Target="slides/slide11.xml"/><Relationship Id="rId29" Type="http://schemas.openxmlformats.org/officeDocument/2006/relationships/slide" Target="slides/slide12.xml"/><Relationship Id="rId30" Type="http://schemas.openxmlformats.org/officeDocument/2006/relationships/slide" Target="slides/slide13.xml"/><Relationship Id="rId31" Type="http://schemas.openxmlformats.org/officeDocument/2006/relationships/slide" Target="slides/slide14.xml"/><Relationship Id="rId32" Type="http://schemas.openxmlformats.org/officeDocument/2006/relationships/slide" Target="slides/slide15.xml"/><Relationship Id="rId33" Type="http://schemas.openxmlformats.org/officeDocument/2006/relationships/slide" Target="slides/slide16.xml"/><Relationship Id="rId34" Type="http://schemas.openxmlformats.org/officeDocument/2006/relationships/slide" Target="slides/slide17.xml"/><Relationship Id="rId35" Type="http://schemas.openxmlformats.org/officeDocument/2006/relationships/slide" Target="slides/slide18.xml"/><Relationship Id="rId36" Type="http://schemas.openxmlformats.org/officeDocument/2006/relationships/slide" Target="slides/slide19.xml"/><Relationship Id="rId37" Type="http://schemas.openxmlformats.org/officeDocument/2006/relationships/slide" Target="slides/slide20.xml"/><Relationship Id="rId38" Type="http://schemas.openxmlformats.org/officeDocument/2006/relationships/slide" Target="slides/slide21.xml"/><Relationship Id="rId39" Type="http://schemas.openxmlformats.org/officeDocument/2006/relationships/slide" Target="slides/slide22.xml"/><Relationship Id="rId40" Type="http://schemas.openxmlformats.org/officeDocument/2006/relationships/slide" Target="slides/slide23.xml"/><Relationship Id="rId41" Type="http://schemas.openxmlformats.org/officeDocument/2006/relationships/slide" Target="slides/slide24.xml"/><Relationship Id="rId42" Type="http://schemas.openxmlformats.org/officeDocument/2006/relationships/slide" Target="slides/slide25.xml"/><Relationship Id="rId43" Type="http://schemas.openxmlformats.org/officeDocument/2006/relationships/slide" Target="slides/slide26.xml"/><Relationship Id="rId44" Type="http://schemas.openxmlformats.org/officeDocument/2006/relationships/slide" Target="slides/slide27.xml"/><Relationship Id="rId45" Type="http://schemas.openxmlformats.org/officeDocument/2006/relationships/slide" Target="slides/slide28.xml"/><Relationship Id="rId46" Type="http://schemas.openxmlformats.org/officeDocument/2006/relationships/slide" Target="slides/slide29.xml"/><Relationship Id="rId47" Type="http://schemas.openxmlformats.org/officeDocument/2006/relationships/slide" Target="slides/slide30.xml"/><Relationship Id="rId48" Type="http://schemas.openxmlformats.org/officeDocument/2006/relationships/slide" Target="slides/slide31.xml"/><Relationship Id="rId49" Type="http://schemas.openxmlformats.org/officeDocument/2006/relationships/slide" Target="slides/slide32.xml"/><Relationship Id="rId50" Type="http://schemas.openxmlformats.org/officeDocument/2006/relationships/slide" Target="slides/slide33.xml"/><Relationship Id="rId51" Type="http://schemas.openxmlformats.org/officeDocument/2006/relationships/slide" Target="slides/slide34.xml"/><Relationship Id="rId52" Type="http://schemas.openxmlformats.org/officeDocument/2006/relationships/slide" Target="slides/slide35.xml"/><Relationship Id="rId53" Type="http://schemas.openxmlformats.org/officeDocument/2006/relationships/slide" Target="slides/slide36.xml"/><Relationship Id="rId54" Type="http://schemas.openxmlformats.org/officeDocument/2006/relationships/slide" Target="slides/slide37.xml"/><Relationship Id="rId55" Type="http://schemas.openxmlformats.org/officeDocument/2006/relationships/slide" Target="slides/slide38.xml"/><Relationship Id="rId56" Type="http://schemas.openxmlformats.org/officeDocument/2006/relationships/slide" Target="slides/slide39.xml"/><Relationship Id="rId57" Type="http://schemas.openxmlformats.org/officeDocument/2006/relationships/slide" Target="slides/slide40.xml"/><Relationship Id="rId58" Type="http://schemas.openxmlformats.org/officeDocument/2006/relationships/slide" Target="slides/slide41.xml"/><Relationship Id="rId59" Type="http://schemas.openxmlformats.org/officeDocument/2006/relationships/slide" Target="slides/slide42.xml"/><Relationship Id="rId60" Type="http://schemas.openxmlformats.org/officeDocument/2006/relationships/slide" Target="slides/slide43.xml"/><Relationship Id="rId61" Type="http://schemas.openxmlformats.org/officeDocument/2006/relationships/slide" Target="slides/slide44.xml"/><Relationship Id="rId62" Type="http://schemas.openxmlformats.org/officeDocument/2006/relationships/slide" Target="slides/slide4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209360" y="502200"/>
            <a:ext cx="205920" cy="20592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97360" y="-802800"/>
            <a:ext cx="6748920" cy="6748920"/>
          </a:xfrm>
          <a:prstGeom prst="ellipse">
            <a:avLst/>
          </a:prstGeom>
          <a:noFill/>
          <a:ln w="9360">
            <a:solidFill>
              <a:srgbClr val="a1becc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2255400" y="1991880"/>
            <a:ext cx="463284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267480" y="-886680"/>
            <a:ext cx="2346840" cy="2346840"/>
          </a:xfrm>
          <a:prstGeom prst="donut">
            <a:avLst>
              <a:gd name="adj" fmla="val 29778"/>
            </a:avLst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348760" y="2882520"/>
            <a:ext cx="978120" cy="978120"/>
          </a:xfrm>
          <a:prstGeom prst="ellipse">
            <a:avLst/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255400" y="541800"/>
            <a:ext cx="657360" cy="657360"/>
          </a:xfrm>
          <a:prstGeom prst="ellipse">
            <a:avLst/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6752880" y="3465000"/>
            <a:ext cx="2283840" cy="2283840"/>
          </a:xfrm>
          <a:prstGeom prst="donut">
            <a:avLst>
              <a:gd name="adj" fmla="val 11909"/>
            </a:avLst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37880" y="3193200"/>
            <a:ext cx="657360" cy="65736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376560" y="4217400"/>
            <a:ext cx="1207440" cy="1207440"/>
          </a:xfrm>
          <a:prstGeom prst="donut">
            <a:avLst>
              <a:gd name="adj" fmla="val 42915"/>
            </a:avLst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8244720" y="2541960"/>
            <a:ext cx="304560" cy="304560"/>
          </a:xfrm>
          <a:prstGeom prst="ellipse">
            <a:avLst/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598880" y="-300240"/>
            <a:ext cx="1370520" cy="137052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244720" y="802800"/>
            <a:ext cx="657360" cy="657360"/>
          </a:xfrm>
          <a:prstGeom prst="ellipse">
            <a:avLst/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13840" y="695880"/>
            <a:ext cx="871200" cy="871200"/>
          </a:xfrm>
          <a:prstGeom prst="ellipse">
            <a:avLst/>
          </a:prstGeom>
          <a:noFill/>
          <a:ln w="9360">
            <a:solidFill>
              <a:srgbClr val="00acc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-122040" y="2933280"/>
            <a:ext cx="1177200" cy="1177200"/>
          </a:xfrm>
          <a:prstGeom prst="ellipse">
            <a:avLst/>
          </a:prstGeom>
          <a:noFill/>
          <a:ln w="9360">
            <a:solidFill>
              <a:srgbClr val="bbcd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8150040" y="708480"/>
            <a:ext cx="846360" cy="846360"/>
          </a:xfrm>
          <a:prstGeom prst="ellipse">
            <a:avLst/>
          </a:prstGeom>
          <a:noFill/>
          <a:ln w="9360">
            <a:solidFill>
              <a:srgbClr val="65bb48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1055160" y="3904560"/>
            <a:ext cx="205920" cy="205920"/>
          </a:xfrm>
          <a:prstGeom prst="ellipse">
            <a:avLst/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419040" y="-1581120"/>
            <a:ext cx="8305560" cy="8305560"/>
          </a:xfrm>
          <a:prstGeom prst="ellipse">
            <a:avLst/>
          </a:prstGeom>
          <a:noFill/>
          <a:ln w="9360">
            <a:solidFill>
              <a:srgbClr val="a1becc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PlaceHolder 2"/>
          <p:cNvSpPr>
            <a:spLocks noGrp="1"/>
          </p:cNvSpPr>
          <p:nvPr>
            <p:ph type="sldNum"/>
          </p:nvPr>
        </p:nvSpPr>
        <p:spPr>
          <a:xfrm>
            <a:off x="4337280" y="4751640"/>
            <a:ext cx="469440" cy="3913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4FBA58AA-5835-46BF-B7C3-1F4EAB48E355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1197360" y="-802800"/>
            <a:ext cx="6748920" cy="6748920"/>
          </a:xfrm>
          <a:prstGeom prst="ellipse">
            <a:avLst/>
          </a:prstGeom>
          <a:noFill/>
          <a:ln w="9360">
            <a:solidFill>
              <a:srgbClr val="a1becc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1246320" y="4177800"/>
            <a:ext cx="6651360" cy="5191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 rot="10800000">
            <a:off x="8706240" y="3777480"/>
            <a:ext cx="617040" cy="61704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4"/>
          <p:cNvSpPr/>
          <p:nvPr/>
        </p:nvSpPr>
        <p:spPr>
          <a:xfrm rot="10800000">
            <a:off x="609120" y="841320"/>
            <a:ext cx="515160" cy="515160"/>
          </a:xfrm>
          <a:prstGeom prst="donut">
            <a:avLst>
              <a:gd name="adj" fmla="val 18608"/>
            </a:avLst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5"/>
          <p:cNvSpPr/>
          <p:nvPr/>
        </p:nvSpPr>
        <p:spPr>
          <a:xfrm rot="10800000">
            <a:off x="8195400" y="4553640"/>
            <a:ext cx="831240" cy="831240"/>
          </a:xfrm>
          <a:prstGeom prst="donut">
            <a:avLst>
              <a:gd name="adj" fmla="val 37879"/>
            </a:avLst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6"/>
          <p:cNvSpPr/>
          <p:nvPr/>
        </p:nvSpPr>
        <p:spPr>
          <a:xfrm rot="10800000">
            <a:off x="8458560" y="4183920"/>
            <a:ext cx="210600" cy="21060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7"/>
          <p:cNvSpPr/>
          <p:nvPr/>
        </p:nvSpPr>
        <p:spPr>
          <a:xfrm rot="10800000">
            <a:off x="-152280" y="-444240"/>
            <a:ext cx="1127880" cy="1127880"/>
          </a:xfrm>
          <a:prstGeom prst="ellipse">
            <a:avLst/>
          </a:prstGeom>
          <a:noFill/>
          <a:ln w="9360">
            <a:solidFill>
              <a:srgbClr val="ed4a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8"/>
          <p:cNvSpPr/>
          <p:nvPr/>
        </p:nvSpPr>
        <p:spPr>
          <a:xfrm rot="10800000">
            <a:off x="8012160" y="133200"/>
            <a:ext cx="434520" cy="434520"/>
          </a:xfrm>
          <a:prstGeom prst="donut">
            <a:avLst>
              <a:gd name="adj" fmla="val 8754"/>
            </a:avLst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9"/>
          <p:cNvSpPr/>
          <p:nvPr/>
        </p:nvSpPr>
        <p:spPr>
          <a:xfrm rot="10800000">
            <a:off x="-72720" y="842040"/>
            <a:ext cx="330480" cy="330480"/>
          </a:xfrm>
          <a:prstGeom prst="ellipse">
            <a:avLst/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10"/>
          <p:cNvSpPr/>
          <p:nvPr/>
        </p:nvSpPr>
        <p:spPr>
          <a:xfrm rot="10800000">
            <a:off x="8512560" y="133560"/>
            <a:ext cx="810720" cy="810720"/>
          </a:xfrm>
          <a:prstGeom prst="donut">
            <a:avLst>
              <a:gd name="adj" fmla="val 39163"/>
            </a:avLst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11"/>
          <p:cNvSpPr/>
          <p:nvPr/>
        </p:nvSpPr>
        <p:spPr>
          <a:xfrm rot="10800000">
            <a:off x="118440" y="-172800"/>
            <a:ext cx="585720" cy="585720"/>
          </a:xfrm>
          <a:prstGeom prst="ellipse">
            <a:avLst/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12"/>
          <p:cNvSpPr/>
          <p:nvPr/>
        </p:nvSpPr>
        <p:spPr>
          <a:xfrm rot="10800000">
            <a:off x="749160" y="4695480"/>
            <a:ext cx="344520" cy="344520"/>
          </a:xfrm>
          <a:prstGeom prst="donut">
            <a:avLst>
              <a:gd name="adj" fmla="val 30568"/>
            </a:avLst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13"/>
          <p:cNvSpPr/>
          <p:nvPr/>
        </p:nvSpPr>
        <p:spPr>
          <a:xfrm rot="10800000">
            <a:off x="-107280" y="4259160"/>
            <a:ext cx="662760" cy="662760"/>
          </a:xfrm>
          <a:prstGeom prst="ellipse">
            <a:avLst/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14"/>
          <p:cNvSpPr/>
          <p:nvPr/>
        </p:nvSpPr>
        <p:spPr>
          <a:xfrm rot="10800000">
            <a:off x="-316080" y="3443760"/>
            <a:ext cx="505800" cy="50580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15"/>
          <p:cNvSpPr/>
          <p:nvPr/>
        </p:nvSpPr>
        <p:spPr>
          <a:xfrm rot="10800000">
            <a:off x="-225360" y="4141080"/>
            <a:ext cx="898920" cy="898920"/>
          </a:xfrm>
          <a:prstGeom prst="ellipse">
            <a:avLst/>
          </a:prstGeom>
          <a:noFill/>
          <a:ln w="9360">
            <a:solidFill>
              <a:srgbClr val="f8bb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16"/>
          <p:cNvSpPr/>
          <p:nvPr/>
        </p:nvSpPr>
        <p:spPr>
          <a:xfrm rot="10800000">
            <a:off x="8700840" y="1100520"/>
            <a:ext cx="333000" cy="33300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PlaceHolder 17"/>
          <p:cNvSpPr>
            <a:spLocks noGrp="1"/>
          </p:cNvSpPr>
          <p:nvPr>
            <p:ph type="sldNum"/>
          </p:nvPr>
        </p:nvSpPr>
        <p:spPr>
          <a:xfrm>
            <a:off x="4337280" y="4751640"/>
            <a:ext cx="469440" cy="3913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64DD491D-9EEF-48F1-9E82-2364D094560E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38" name="PlaceHolder 1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CustomShape 1"/>
          <p:cNvSpPr/>
          <p:nvPr/>
        </p:nvSpPr>
        <p:spPr>
          <a:xfrm>
            <a:off x="419040" y="-1581120"/>
            <a:ext cx="8305560" cy="8305560"/>
          </a:xfrm>
          <a:prstGeom prst="ellipse">
            <a:avLst/>
          </a:prstGeom>
          <a:noFill/>
          <a:ln w="9360">
            <a:solidFill>
              <a:srgbClr val="a1becc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2"/>
          <p:cNvSpPr/>
          <p:nvPr/>
        </p:nvSpPr>
        <p:spPr>
          <a:xfrm>
            <a:off x="-164160" y="686160"/>
            <a:ext cx="550080" cy="55008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3"/>
          <p:cNvSpPr/>
          <p:nvPr/>
        </p:nvSpPr>
        <p:spPr>
          <a:xfrm>
            <a:off x="8204400" y="3898800"/>
            <a:ext cx="446760" cy="446760"/>
          </a:xfrm>
          <a:prstGeom prst="donut">
            <a:avLst>
              <a:gd name="adj" fmla="val 18608"/>
            </a:avLst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4"/>
          <p:cNvSpPr/>
          <p:nvPr/>
        </p:nvSpPr>
        <p:spPr>
          <a:xfrm>
            <a:off x="100440" y="-196920"/>
            <a:ext cx="741240" cy="741240"/>
          </a:xfrm>
          <a:prstGeom prst="donut">
            <a:avLst>
              <a:gd name="adj" fmla="val 37879"/>
            </a:avLst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5"/>
          <p:cNvSpPr/>
          <p:nvPr/>
        </p:nvSpPr>
        <p:spPr>
          <a:xfrm>
            <a:off x="419040" y="686160"/>
            <a:ext cx="187920" cy="18792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6"/>
          <p:cNvSpPr/>
          <p:nvPr/>
        </p:nvSpPr>
        <p:spPr>
          <a:xfrm>
            <a:off x="8333640" y="4482360"/>
            <a:ext cx="978120" cy="978120"/>
          </a:xfrm>
          <a:prstGeom prst="ellipse">
            <a:avLst/>
          </a:prstGeom>
          <a:noFill/>
          <a:ln w="9360">
            <a:solidFill>
              <a:srgbClr val="ed4a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7"/>
          <p:cNvSpPr/>
          <p:nvPr/>
        </p:nvSpPr>
        <p:spPr>
          <a:xfrm>
            <a:off x="741600" y="4449600"/>
            <a:ext cx="397080" cy="397080"/>
          </a:xfrm>
          <a:prstGeom prst="donut">
            <a:avLst>
              <a:gd name="adj" fmla="val 8754"/>
            </a:avLst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8"/>
          <p:cNvSpPr/>
          <p:nvPr/>
        </p:nvSpPr>
        <p:spPr>
          <a:xfrm>
            <a:off x="8956440" y="4058640"/>
            <a:ext cx="286920" cy="286920"/>
          </a:xfrm>
          <a:prstGeom prst="ellipse">
            <a:avLst/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9"/>
          <p:cNvSpPr/>
          <p:nvPr/>
        </p:nvSpPr>
        <p:spPr>
          <a:xfrm>
            <a:off x="-164160" y="4277880"/>
            <a:ext cx="741240" cy="741240"/>
          </a:xfrm>
          <a:prstGeom prst="donut">
            <a:avLst>
              <a:gd name="adj" fmla="val 39163"/>
            </a:avLst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10"/>
          <p:cNvSpPr/>
          <p:nvPr/>
        </p:nvSpPr>
        <p:spPr>
          <a:xfrm>
            <a:off x="8568720" y="4717440"/>
            <a:ext cx="508320" cy="508320"/>
          </a:xfrm>
          <a:prstGeom prst="ellipse">
            <a:avLst/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11"/>
          <p:cNvSpPr/>
          <p:nvPr/>
        </p:nvSpPr>
        <p:spPr>
          <a:xfrm>
            <a:off x="8077320" y="224280"/>
            <a:ext cx="304560" cy="304560"/>
          </a:xfrm>
          <a:prstGeom prst="donut">
            <a:avLst>
              <a:gd name="adj" fmla="val 30568"/>
            </a:avLst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12"/>
          <p:cNvSpPr/>
          <p:nvPr/>
        </p:nvSpPr>
        <p:spPr>
          <a:xfrm>
            <a:off x="8553240" y="328320"/>
            <a:ext cx="585360" cy="585360"/>
          </a:xfrm>
          <a:prstGeom prst="ellipse">
            <a:avLst/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13"/>
          <p:cNvSpPr/>
          <p:nvPr/>
        </p:nvSpPr>
        <p:spPr>
          <a:xfrm>
            <a:off x="8876520" y="1187280"/>
            <a:ext cx="446760" cy="44676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14"/>
          <p:cNvSpPr/>
          <p:nvPr/>
        </p:nvSpPr>
        <p:spPr>
          <a:xfrm>
            <a:off x="8448840" y="224280"/>
            <a:ext cx="794160" cy="794160"/>
          </a:xfrm>
          <a:prstGeom prst="ellipse">
            <a:avLst/>
          </a:prstGeom>
          <a:noFill/>
          <a:ln w="9360">
            <a:solidFill>
              <a:srgbClr val="f8bb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15"/>
          <p:cNvSpPr/>
          <p:nvPr/>
        </p:nvSpPr>
        <p:spPr>
          <a:xfrm>
            <a:off x="100440" y="3830760"/>
            <a:ext cx="304560" cy="30456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PlaceHolder 16"/>
          <p:cNvSpPr>
            <a:spLocks noGrp="1"/>
          </p:cNvSpPr>
          <p:nvPr>
            <p:ph type="sldNum"/>
          </p:nvPr>
        </p:nvSpPr>
        <p:spPr>
          <a:xfrm>
            <a:off x="4337280" y="4751640"/>
            <a:ext cx="469440" cy="3913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FFC220D6-4228-4284-A883-2ABC20E81C40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91" name="PlaceHolder 1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1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CustomShape 1"/>
          <p:cNvSpPr/>
          <p:nvPr/>
        </p:nvSpPr>
        <p:spPr>
          <a:xfrm>
            <a:off x="1197360" y="-802800"/>
            <a:ext cx="6748920" cy="6748920"/>
          </a:xfrm>
          <a:prstGeom prst="ellipse">
            <a:avLst/>
          </a:prstGeom>
          <a:noFill/>
          <a:ln w="9360">
            <a:solidFill>
              <a:srgbClr val="a1becc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2"/>
          <p:cNvSpPr/>
          <p:nvPr/>
        </p:nvSpPr>
        <p:spPr>
          <a:xfrm>
            <a:off x="8334360" y="4139640"/>
            <a:ext cx="424440" cy="42444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3"/>
          <p:cNvSpPr/>
          <p:nvPr/>
        </p:nvSpPr>
        <p:spPr>
          <a:xfrm>
            <a:off x="4308120" y="-1078560"/>
            <a:ext cx="2346840" cy="2346840"/>
          </a:xfrm>
          <a:prstGeom prst="donut">
            <a:avLst>
              <a:gd name="adj" fmla="val 17100"/>
            </a:avLst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4"/>
          <p:cNvSpPr/>
          <p:nvPr/>
        </p:nvSpPr>
        <p:spPr>
          <a:xfrm>
            <a:off x="4047840" y="804960"/>
            <a:ext cx="1048320" cy="1048320"/>
          </a:xfrm>
          <a:prstGeom prst="ellipse">
            <a:avLst/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PlaceHolder 5"/>
          <p:cNvSpPr>
            <a:spLocks noGrp="1"/>
          </p:cNvSpPr>
          <p:nvPr>
            <p:ph type="body"/>
          </p:nvPr>
        </p:nvSpPr>
        <p:spPr>
          <a:xfrm>
            <a:off x="1881000" y="1920240"/>
            <a:ext cx="5382000" cy="207936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CustomShape 6"/>
          <p:cNvSpPr/>
          <p:nvPr/>
        </p:nvSpPr>
        <p:spPr>
          <a:xfrm>
            <a:off x="3593520" y="781200"/>
            <a:ext cx="1956960" cy="6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latin typeface="Nixie One"/>
                <a:ea typeface="Nixie One"/>
              </a:rPr>
              <a:t>“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635" name="CustomShape 7"/>
          <p:cNvSpPr/>
          <p:nvPr/>
        </p:nvSpPr>
        <p:spPr>
          <a:xfrm>
            <a:off x="229320" y="2988360"/>
            <a:ext cx="802440" cy="802800"/>
          </a:xfrm>
          <a:prstGeom prst="ellipse">
            <a:avLst/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8"/>
          <p:cNvSpPr/>
          <p:nvPr/>
        </p:nvSpPr>
        <p:spPr>
          <a:xfrm>
            <a:off x="-442080" y="3999960"/>
            <a:ext cx="1695600" cy="1695600"/>
          </a:xfrm>
          <a:prstGeom prst="donut">
            <a:avLst>
              <a:gd name="adj" fmla="val 10084"/>
            </a:avLst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9"/>
          <p:cNvSpPr/>
          <p:nvPr/>
        </p:nvSpPr>
        <p:spPr>
          <a:xfrm>
            <a:off x="1334160" y="-231840"/>
            <a:ext cx="1666440" cy="166644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10"/>
          <p:cNvSpPr/>
          <p:nvPr/>
        </p:nvSpPr>
        <p:spPr>
          <a:xfrm>
            <a:off x="550440" y="710280"/>
            <a:ext cx="481320" cy="481320"/>
          </a:xfrm>
          <a:prstGeom prst="donut">
            <a:avLst>
              <a:gd name="adj" fmla="val 37274"/>
            </a:avLst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11"/>
          <p:cNvSpPr/>
          <p:nvPr/>
        </p:nvSpPr>
        <p:spPr>
          <a:xfrm>
            <a:off x="1032120" y="3791520"/>
            <a:ext cx="304560" cy="304560"/>
          </a:xfrm>
          <a:prstGeom prst="ellipse">
            <a:avLst/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12"/>
          <p:cNvSpPr/>
          <p:nvPr/>
        </p:nvSpPr>
        <p:spPr>
          <a:xfrm>
            <a:off x="1217160" y="1311480"/>
            <a:ext cx="304560" cy="304560"/>
          </a:xfrm>
          <a:prstGeom prst="ellipse">
            <a:avLst/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13"/>
          <p:cNvSpPr/>
          <p:nvPr/>
        </p:nvSpPr>
        <p:spPr>
          <a:xfrm>
            <a:off x="7744320" y="1473480"/>
            <a:ext cx="1048320" cy="1048320"/>
          </a:xfrm>
          <a:prstGeom prst="ellipse">
            <a:avLst/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14"/>
          <p:cNvSpPr/>
          <p:nvPr/>
        </p:nvSpPr>
        <p:spPr>
          <a:xfrm>
            <a:off x="8050680" y="2042280"/>
            <a:ext cx="1519920" cy="1519920"/>
          </a:xfrm>
          <a:prstGeom prst="donut">
            <a:avLst>
              <a:gd name="adj" fmla="val 5022"/>
            </a:avLst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15"/>
          <p:cNvSpPr/>
          <p:nvPr/>
        </p:nvSpPr>
        <p:spPr>
          <a:xfrm>
            <a:off x="7969680" y="3713760"/>
            <a:ext cx="597600" cy="597960"/>
          </a:xfrm>
          <a:prstGeom prst="donut">
            <a:avLst>
              <a:gd name="adj" fmla="val 43984"/>
            </a:avLst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16"/>
          <p:cNvSpPr/>
          <p:nvPr/>
        </p:nvSpPr>
        <p:spPr>
          <a:xfrm>
            <a:off x="8608680" y="1191960"/>
            <a:ext cx="183960" cy="183960"/>
          </a:xfrm>
          <a:prstGeom prst="ellipse">
            <a:avLst/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PlaceHolder 17"/>
          <p:cNvSpPr>
            <a:spLocks noGrp="1"/>
          </p:cNvSpPr>
          <p:nvPr>
            <p:ph type="sldNum"/>
          </p:nvPr>
        </p:nvSpPr>
        <p:spPr>
          <a:xfrm>
            <a:off x="4337280" y="4751640"/>
            <a:ext cx="469440" cy="3913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E099FE19-E4A2-4EAA-A062-76ABBE85B73D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46" name="PlaceHolder 1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3058200" y="-295560"/>
            <a:ext cx="3027240" cy="3027600"/>
          </a:xfrm>
          <a:prstGeom prst="ellipse">
            <a:avLst/>
          </a:prstGeom>
          <a:noFill/>
          <a:ln w="9360">
            <a:solidFill>
              <a:srgbClr val="a1becc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PlaceHolder 2"/>
          <p:cNvSpPr>
            <a:spLocks noGrp="1"/>
          </p:cNvSpPr>
          <p:nvPr>
            <p:ph type="title"/>
          </p:nvPr>
        </p:nvSpPr>
        <p:spPr>
          <a:xfrm>
            <a:off x="1773720" y="2421720"/>
            <a:ext cx="55962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1414440" y="3988080"/>
            <a:ext cx="205920" cy="20592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4"/>
          <p:cNvSpPr/>
          <p:nvPr/>
        </p:nvSpPr>
        <p:spPr>
          <a:xfrm>
            <a:off x="7630200" y="2469600"/>
            <a:ext cx="2346840" cy="2346840"/>
          </a:xfrm>
          <a:prstGeom prst="donut">
            <a:avLst>
              <a:gd name="adj" fmla="val 29778"/>
            </a:avLst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5"/>
          <p:cNvSpPr/>
          <p:nvPr/>
        </p:nvSpPr>
        <p:spPr>
          <a:xfrm>
            <a:off x="376560" y="1139040"/>
            <a:ext cx="978120" cy="978120"/>
          </a:xfrm>
          <a:prstGeom prst="ellipse">
            <a:avLst/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6"/>
          <p:cNvSpPr/>
          <p:nvPr/>
        </p:nvSpPr>
        <p:spPr>
          <a:xfrm>
            <a:off x="7240320" y="4662720"/>
            <a:ext cx="657360" cy="65736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7"/>
          <p:cNvSpPr/>
          <p:nvPr/>
        </p:nvSpPr>
        <p:spPr>
          <a:xfrm>
            <a:off x="231120" y="-571680"/>
            <a:ext cx="2283840" cy="2283840"/>
          </a:xfrm>
          <a:prstGeom prst="donut">
            <a:avLst>
              <a:gd name="adj" fmla="val 11909"/>
            </a:avLst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8"/>
          <p:cNvSpPr/>
          <p:nvPr/>
        </p:nvSpPr>
        <p:spPr>
          <a:xfrm>
            <a:off x="7507800" y="917640"/>
            <a:ext cx="657360" cy="65736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9"/>
          <p:cNvSpPr/>
          <p:nvPr/>
        </p:nvSpPr>
        <p:spPr>
          <a:xfrm>
            <a:off x="8065800" y="-295560"/>
            <a:ext cx="1207440" cy="1207440"/>
          </a:xfrm>
          <a:prstGeom prst="donut">
            <a:avLst>
              <a:gd name="adj" fmla="val 42915"/>
            </a:avLst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10"/>
          <p:cNvSpPr/>
          <p:nvPr/>
        </p:nvSpPr>
        <p:spPr>
          <a:xfrm>
            <a:off x="1417320" y="2052720"/>
            <a:ext cx="304560" cy="304560"/>
          </a:xfrm>
          <a:prstGeom prst="ellipse">
            <a:avLst/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11"/>
          <p:cNvSpPr/>
          <p:nvPr/>
        </p:nvSpPr>
        <p:spPr>
          <a:xfrm>
            <a:off x="180360" y="4023360"/>
            <a:ext cx="1370520" cy="137052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12"/>
          <p:cNvSpPr/>
          <p:nvPr/>
        </p:nvSpPr>
        <p:spPr>
          <a:xfrm>
            <a:off x="245880" y="3365640"/>
            <a:ext cx="455760" cy="455760"/>
          </a:xfrm>
          <a:prstGeom prst="ellipse">
            <a:avLst/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13"/>
          <p:cNvSpPr/>
          <p:nvPr/>
        </p:nvSpPr>
        <p:spPr>
          <a:xfrm>
            <a:off x="7072200" y="4494600"/>
            <a:ext cx="993240" cy="992880"/>
          </a:xfrm>
          <a:prstGeom prst="ellipse">
            <a:avLst/>
          </a:prstGeom>
          <a:noFill/>
          <a:ln w="9360">
            <a:solidFill>
              <a:srgbClr val="00acc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14"/>
          <p:cNvSpPr/>
          <p:nvPr/>
        </p:nvSpPr>
        <p:spPr>
          <a:xfrm>
            <a:off x="7370280" y="780120"/>
            <a:ext cx="932040" cy="932040"/>
          </a:xfrm>
          <a:prstGeom prst="ellipse">
            <a:avLst/>
          </a:prstGeom>
          <a:noFill/>
          <a:ln w="9360">
            <a:solidFill>
              <a:srgbClr val="bbcd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15"/>
          <p:cNvSpPr/>
          <p:nvPr/>
        </p:nvSpPr>
        <p:spPr>
          <a:xfrm>
            <a:off x="180360" y="3300120"/>
            <a:ext cx="586440" cy="586440"/>
          </a:xfrm>
          <a:prstGeom prst="ellipse">
            <a:avLst/>
          </a:prstGeom>
          <a:noFill/>
          <a:ln w="9360">
            <a:solidFill>
              <a:srgbClr val="65bb48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16"/>
          <p:cNvSpPr/>
          <p:nvPr/>
        </p:nvSpPr>
        <p:spPr>
          <a:xfrm>
            <a:off x="7733520" y="467280"/>
            <a:ext cx="205920" cy="205920"/>
          </a:xfrm>
          <a:prstGeom prst="ellipse">
            <a:avLst/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17"/>
          <p:cNvSpPr/>
          <p:nvPr/>
        </p:nvSpPr>
        <p:spPr>
          <a:xfrm>
            <a:off x="598320" y="-204840"/>
            <a:ext cx="1549800" cy="1549800"/>
          </a:xfrm>
          <a:prstGeom prst="ellipse">
            <a:avLst/>
          </a:prstGeom>
          <a:noFill/>
          <a:ln w="9360">
            <a:solidFill>
              <a:srgbClr val="e8004c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PlaceHolder 18"/>
          <p:cNvSpPr>
            <a:spLocks noGrp="1"/>
          </p:cNvSpPr>
          <p:nvPr>
            <p:ph type="sldNum"/>
          </p:nvPr>
        </p:nvSpPr>
        <p:spPr>
          <a:xfrm>
            <a:off x="4337280" y="4751640"/>
            <a:ext cx="469440" cy="3913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C1E431D1-6615-4F1D-8F92-7682589E4F99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01" name="PlaceHolder 1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2935800" y="909000"/>
            <a:ext cx="5275080" cy="64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2935800" y="1550160"/>
            <a:ext cx="2560320" cy="337572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 type="body"/>
          </p:nvPr>
        </p:nvSpPr>
        <p:spPr>
          <a:xfrm>
            <a:off x="5650920" y="1550160"/>
            <a:ext cx="2560320" cy="337572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CustomShape 4"/>
          <p:cNvSpPr/>
          <p:nvPr/>
        </p:nvSpPr>
        <p:spPr>
          <a:xfrm>
            <a:off x="-358920" y="2194560"/>
            <a:ext cx="2346840" cy="2346840"/>
          </a:xfrm>
          <a:prstGeom prst="donut">
            <a:avLst>
              <a:gd name="adj" fmla="val 36789"/>
            </a:avLst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5"/>
          <p:cNvSpPr/>
          <p:nvPr/>
        </p:nvSpPr>
        <p:spPr>
          <a:xfrm>
            <a:off x="198360" y="-321120"/>
            <a:ext cx="978120" cy="978120"/>
          </a:xfrm>
          <a:prstGeom prst="ellipse">
            <a:avLst/>
          </a:prstGeom>
          <a:noFill/>
          <a:ln w="9360">
            <a:solidFill>
              <a:srgbClr val="e8004c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6"/>
          <p:cNvSpPr/>
          <p:nvPr/>
        </p:nvSpPr>
        <p:spPr>
          <a:xfrm>
            <a:off x="198360" y="420480"/>
            <a:ext cx="657360" cy="657360"/>
          </a:xfrm>
          <a:prstGeom prst="ellipse">
            <a:avLst/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CustomShape 7"/>
          <p:cNvSpPr/>
          <p:nvPr/>
        </p:nvSpPr>
        <p:spPr>
          <a:xfrm>
            <a:off x="1177200" y="657360"/>
            <a:ext cx="846720" cy="846720"/>
          </a:xfrm>
          <a:prstGeom prst="donut">
            <a:avLst>
              <a:gd name="adj" fmla="val 22275"/>
            </a:avLst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8"/>
          <p:cNvSpPr/>
          <p:nvPr/>
        </p:nvSpPr>
        <p:spPr>
          <a:xfrm>
            <a:off x="887760" y="4142160"/>
            <a:ext cx="1207440" cy="1207440"/>
          </a:xfrm>
          <a:prstGeom prst="ellipse">
            <a:avLst/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9"/>
          <p:cNvSpPr/>
          <p:nvPr/>
        </p:nvSpPr>
        <p:spPr>
          <a:xfrm>
            <a:off x="153720" y="4799520"/>
            <a:ext cx="550080" cy="550080"/>
          </a:xfrm>
          <a:prstGeom prst="donut">
            <a:avLst>
              <a:gd name="adj" fmla="val 18606"/>
            </a:avLst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10"/>
          <p:cNvSpPr/>
          <p:nvPr/>
        </p:nvSpPr>
        <p:spPr>
          <a:xfrm>
            <a:off x="1172520" y="1697040"/>
            <a:ext cx="304560" cy="30456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11"/>
          <p:cNvSpPr/>
          <p:nvPr/>
        </p:nvSpPr>
        <p:spPr>
          <a:xfrm>
            <a:off x="7844400" y="619200"/>
            <a:ext cx="550080" cy="55008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12"/>
          <p:cNvSpPr/>
          <p:nvPr/>
        </p:nvSpPr>
        <p:spPr>
          <a:xfrm>
            <a:off x="7515360" y="-72360"/>
            <a:ext cx="397080" cy="397080"/>
          </a:xfrm>
          <a:prstGeom prst="donut">
            <a:avLst>
              <a:gd name="adj" fmla="val 30568"/>
            </a:avLst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13"/>
          <p:cNvSpPr/>
          <p:nvPr/>
        </p:nvSpPr>
        <p:spPr>
          <a:xfrm>
            <a:off x="8651520" y="1030680"/>
            <a:ext cx="304560" cy="304560"/>
          </a:xfrm>
          <a:prstGeom prst="ellipse">
            <a:avLst/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14"/>
          <p:cNvSpPr/>
          <p:nvPr/>
        </p:nvSpPr>
        <p:spPr>
          <a:xfrm>
            <a:off x="8097840" y="167400"/>
            <a:ext cx="741240" cy="741240"/>
          </a:xfrm>
          <a:prstGeom prst="donut">
            <a:avLst>
              <a:gd name="adj" fmla="val 8064"/>
            </a:avLst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15"/>
          <p:cNvSpPr/>
          <p:nvPr/>
        </p:nvSpPr>
        <p:spPr>
          <a:xfrm>
            <a:off x="8394840" y="1504440"/>
            <a:ext cx="187920" cy="18792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16"/>
          <p:cNvSpPr/>
          <p:nvPr/>
        </p:nvSpPr>
        <p:spPr>
          <a:xfrm>
            <a:off x="-205560" y="2347560"/>
            <a:ext cx="2040120" cy="2040120"/>
          </a:xfrm>
          <a:prstGeom prst="ellipse">
            <a:avLst/>
          </a:prstGeom>
          <a:noFill/>
          <a:ln w="9360">
            <a:solidFill>
              <a:srgbClr val="65bb48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17"/>
          <p:cNvSpPr/>
          <p:nvPr/>
        </p:nvSpPr>
        <p:spPr>
          <a:xfrm>
            <a:off x="305280" y="-214560"/>
            <a:ext cx="765000" cy="765000"/>
          </a:xfrm>
          <a:prstGeom prst="ellipse">
            <a:avLst/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18"/>
          <p:cNvSpPr/>
          <p:nvPr/>
        </p:nvSpPr>
        <p:spPr>
          <a:xfrm>
            <a:off x="8532720" y="911880"/>
            <a:ext cx="542520" cy="542520"/>
          </a:xfrm>
          <a:prstGeom prst="ellipse">
            <a:avLst/>
          </a:prstGeom>
          <a:noFill/>
          <a:ln w="9360">
            <a:solidFill>
              <a:srgbClr val="f8bb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PlaceHolder 19"/>
          <p:cNvSpPr>
            <a:spLocks noGrp="1"/>
          </p:cNvSpPr>
          <p:nvPr>
            <p:ph type="sldNum"/>
          </p:nvPr>
        </p:nvSpPr>
        <p:spPr>
          <a:xfrm>
            <a:off x="8635680" y="4751640"/>
            <a:ext cx="469440" cy="3913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AF2486CF-1A2B-4C9E-98DD-E4478C427A62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CustomShape 1"/>
          <p:cNvSpPr/>
          <p:nvPr/>
        </p:nvSpPr>
        <p:spPr>
          <a:xfrm>
            <a:off x="1144080" y="2698560"/>
            <a:ext cx="893520" cy="893520"/>
          </a:xfrm>
          <a:prstGeom prst="ellipse">
            <a:avLst/>
          </a:prstGeom>
          <a:noFill/>
          <a:ln w="9360">
            <a:solidFill>
              <a:srgbClr val="bbcd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PlaceHolder 2"/>
          <p:cNvSpPr>
            <a:spLocks noGrp="1"/>
          </p:cNvSpPr>
          <p:nvPr>
            <p:ph type="title"/>
          </p:nvPr>
        </p:nvSpPr>
        <p:spPr>
          <a:xfrm>
            <a:off x="2935800" y="909000"/>
            <a:ext cx="5275080" cy="64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 type="body"/>
          </p:nvPr>
        </p:nvSpPr>
        <p:spPr>
          <a:xfrm>
            <a:off x="2935800" y="1525680"/>
            <a:ext cx="5275080" cy="278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6" name="CustomShape 4"/>
          <p:cNvSpPr/>
          <p:nvPr/>
        </p:nvSpPr>
        <p:spPr>
          <a:xfrm>
            <a:off x="259920" y="-206280"/>
            <a:ext cx="2346840" cy="2346840"/>
          </a:xfrm>
          <a:prstGeom prst="donut">
            <a:avLst>
              <a:gd name="adj" fmla="val 29778"/>
            </a:avLst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5"/>
          <p:cNvSpPr/>
          <p:nvPr/>
        </p:nvSpPr>
        <p:spPr>
          <a:xfrm>
            <a:off x="-153000" y="1360080"/>
            <a:ext cx="978120" cy="978120"/>
          </a:xfrm>
          <a:prstGeom prst="ellipse">
            <a:avLst/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6"/>
          <p:cNvSpPr/>
          <p:nvPr/>
        </p:nvSpPr>
        <p:spPr>
          <a:xfrm>
            <a:off x="2339640" y="243720"/>
            <a:ext cx="657360" cy="657360"/>
          </a:xfrm>
          <a:prstGeom prst="ellipse">
            <a:avLst/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7"/>
          <p:cNvSpPr/>
          <p:nvPr/>
        </p:nvSpPr>
        <p:spPr>
          <a:xfrm>
            <a:off x="788760" y="2338560"/>
            <a:ext cx="810720" cy="810720"/>
          </a:xfrm>
          <a:prstGeom prst="donut">
            <a:avLst>
              <a:gd name="adj" fmla="val 22275"/>
            </a:avLst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8"/>
          <p:cNvSpPr/>
          <p:nvPr/>
        </p:nvSpPr>
        <p:spPr>
          <a:xfrm>
            <a:off x="153720" y="4150080"/>
            <a:ext cx="1207440" cy="120744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9"/>
          <p:cNvSpPr/>
          <p:nvPr/>
        </p:nvSpPr>
        <p:spPr>
          <a:xfrm>
            <a:off x="1315800" y="3861000"/>
            <a:ext cx="550080" cy="550080"/>
          </a:xfrm>
          <a:prstGeom prst="donut">
            <a:avLst>
              <a:gd name="adj" fmla="val 42915"/>
            </a:avLst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10"/>
          <p:cNvSpPr/>
          <p:nvPr/>
        </p:nvSpPr>
        <p:spPr>
          <a:xfrm>
            <a:off x="438480" y="2993040"/>
            <a:ext cx="304560" cy="304560"/>
          </a:xfrm>
          <a:prstGeom prst="ellipse">
            <a:avLst/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11"/>
          <p:cNvSpPr/>
          <p:nvPr/>
        </p:nvSpPr>
        <p:spPr>
          <a:xfrm>
            <a:off x="7744680" y="420480"/>
            <a:ext cx="550080" cy="550080"/>
          </a:xfrm>
          <a:prstGeom prst="ellipse">
            <a:avLst/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12"/>
          <p:cNvSpPr/>
          <p:nvPr/>
        </p:nvSpPr>
        <p:spPr>
          <a:xfrm>
            <a:off x="8839440" y="1019880"/>
            <a:ext cx="397080" cy="39708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13"/>
          <p:cNvSpPr/>
          <p:nvPr/>
        </p:nvSpPr>
        <p:spPr>
          <a:xfrm>
            <a:off x="8295480" y="-321120"/>
            <a:ext cx="741240" cy="741240"/>
          </a:xfrm>
          <a:prstGeom prst="donut">
            <a:avLst>
              <a:gd name="adj" fmla="val 31897"/>
            </a:avLst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14"/>
          <p:cNvSpPr/>
          <p:nvPr/>
        </p:nvSpPr>
        <p:spPr>
          <a:xfrm>
            <a:off x="8651520" y="1616400"/>
            <a:ext cx="187920" cy="18792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15"/>
          <p:cNvSpPr/>
          <p:nvPr/>
        </p:nvSpPr>
        <p:spPr>
          <a:xfrm>
            <a:off x="2179080" y="83160"/>
            <a:ext cx="978120" cy="978120"/>
          </a:xfrm>
          <a:prstGeom prst="ellipse">
            <a:avLst/>
          </a:prstGeom>
          <a:noFill/>
          <a:ln w="9360">
            <a:solidFill>
              <a:srgbClr val="00acc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16"/>
          <p:cNvSpPr/>
          <p:nvPr/>
        </p:nvSpPr>
        <p:spPr>
          <a:xfrm>
            <a:off x="8062920" y="689040"/>
            <a:ext cx="449280" cy="449280"/>
          </a:xfrm>
          <a:prstGeom prst="ellipse">
            <a:avLst/>
          </a:prstGeom>
          <a:noFill/>
          <a:ln w="9360">
            <a:solidFill>
              <a:srgbClr val="ed4a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PlaceHolder 17"/>
          <p:cNvSpPr>
            <a:spLocks noGrp="1"/>
          </p:cNvSpPr>
          <p:nvPr>
            <p:ph type="sldNum"/>
          </p:nvPr>
        </p:nvSpPr>
        <p:spPr>
          <a:xfrm>
            <a:off x="8635680" y="4751640"/>
            <a:ext cx="469440" cy="3913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6DCEEBD5-C711-4FC2-9DD4-5FC8DA0EEFF7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935800" y="909000"/>
            <a:ext cx="5275080" cy="64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935800" y="1550160"/>
            <a:ext cx="2560320" cy="337572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650920" y="1550160"/>
            <a:ext cx="2560320" cy="337572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-358920" y="2194560"/>
            <a:ext cx="2346840" cy="2346840"/>
          </a:xfrm>
          <a:prstGeom prst="donut">
            <a:avLst>
              <a:gd name="adj" fmla="val 36789"/>
            </a:avLst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"/>
          <p:cNvSpPr/>
          <p:nvPr/>
        </p:nvSpPr>
        <p:spPr>
          <a:xfrm>
            <a:off x="198360" y="-321120"/>
            <a:ext cx="978120" cy="978120"/>
          </a:xfrm>
          <a:prstGeom prst="ellipse">
            <a:avLst/>
          </a:prstGeom>
          <a:noFill/>
          <a:ln w="9360">
            <a:solidFill>
              <a:srgbClr val="e8004c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6"/>
          <p:cNvSpPr/>
          <p:nvPr/>
        </p:nvSpPr>
        <p:spPr>
          <a:xfrm>
            <a:off x="198360" y="420480"/>
            <a:ext cx="657360" cy="657360"/>
          </a:xfrm>
          <a:prstGeom prst="ellipse">
            <a:avLst/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7"/>
          <p:cNvSpPr/>
          <p:nvPr/>
        </p:nvSpPr>
        <p:spPr>
          <a:xfrm>
            <a:off x="1177200" y="657360"/>
            <a:ext cx="846720" cy="846720"/>
          </a:xfrm>
          <a:prstGeom prst="donut">
            <a:avLst>
              <a:gd name="adj" fmla="val 22275"/>
            </a:avLst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8"/>
          <p:cNvSpPr/>
          <p:nvPr/>
        </p:nvSpPr>
        <p:spPr>
          <a:xfrm>
            <a:off x="887760" y="4142160"/>
            <a:ext cx="1207440" cy="1207440"/>
          </a:xfrm>
          <a:prstGeom prst="ellipse">
            <a:avLst/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9"/>
          <p:cNvSpPr/>
          <p:nvPr/>
        </p:nvSpPr>
        <p:spPr>
          <a:xfrm>
            <a:off x="153720" y="4799520"/>
            <a:ext cx="550080" cy="550080"/>
          </a:xfrm>
          <a:prstGeom prst="donut">
            <a:avLst>
              <a:gd name="adj" fmla="val 18606"/>
            </a:avLst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10"/>
          <p:cNvSpPr/>
          <p:nvPr/>
        </p:nvSpPr>
        <p:spPr>
          <a:xfrm>
            <a:off x="1172520" y="1697040"/>
            <a:ext cx="304560" cy="30456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11"/>
          <p:cNvSpPr/>
          <p:nvPr/>
        </p:nvSpPr>
        <p:spPr>
          <a:xfrm>
            <a:off x="7844400" y="619200"/>
            <a:ext cx="550080" cy="55008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12"/>
          <p:cNvSpPr/>
          <p:nvPr/>
        </p:nvSpPr>
        <p:spPr>
          <a:xfrm>
            <a:off x="7515360" y="-72360"/>
            <a:ext cx="397080" cy="397080"/>
          </a:xfrm>
          <a:prstGeom prst="donut">
            <a:avLst>
              <a:gd name="adj" fmla="val 30568"/>
            </a:avLst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13"/>
          <p:cNvSpPr/>
          <p:nvPr/>
        </p:nvSpPr>
        <p:spPr>
          <a:xfrm>
            <a:off x="8651520" y="1030680"/>
            <a:ext cx="304560" cy="304560"/>
          </a:xfrm>
          <a:prstGeom prst="ellipse">
            <a:avLst/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14"/>
          <p:cNvSpPr/>
          <p:nvPr/>
        </p:nvSpPr>
        <p:spPr>
          <a:xfrm>
            <a:off x="8097840" y="167400"/>
            <a:ext cx="741240" cy="741240"/>
          </a:xfrm>
          <a:prstGeom prst="donut">
            <a:avLst>
              <a:gd name="adj" fmla="val 8064"/>
            </a:avLst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15"/>
          <p:cNvSpPr/>
          <p:nvPr/>
        </p:nvSpPr>
        <p:spPr>
          <a:xfrm>
            <a:off x="8394840" y="1504440"/>
            <a:ext cx="187920" cy="18792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16"/>
          <p:cNvSpPr/>
          <p:nvPr/>
        </p:nvSpPr>
        <p:spPr>
          <a:xfrm>
            <a:off x="-205560" y="2347560"/>
            <a:ext cx="2040120" cy="2040120"/>
          </a:xfrm>
          <a:prstGeom prst="ellipse">
            <a:avLst/>
          </a:prstGeom>
          <a:noFill/>
          <a:ln w="9360">
            <a:solidFill>
              <a:srgbClr val="65bb48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17"/>
          <p:cNvSpPr/>
          <p:nvPr/>
        </p:nvSpPr>
        <p:spPr>
          <a:xfrm>
            <a:off x="305280" y="-214560"/>
            <a:ext cx="765000" cy="765000"/>
          </a:xfrm>
          <a:prstGeom prst="ellipse">
            <a:avLst/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18"/>
          <p:cNvSpPr/>
          <p:nvPr/>
        </p:nvSpPr>
        <p:spPr>
          <a:xfrm>
            <a:off x="8532720" y="911880"/>
            <a:ext cx="542520" cy="542520"/>
          </a:xfrm>
          <a:prstGeom prst="ellipse">
            <a:avLst/>
          </a:prstGeom>
          <a:noFill/>
          <a:ln w="9360">
            <a:solidFill>
              <a:srgbClr val="f8bb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PlaceHolder 19"/>
          <p:cNvSpPr>
            <a:spLocks noGrp="1"/>
          </p:cNvSpPr>
          <p:nvPr>
            <p:ph type="sldNum"/>
          </p:nvPr>
        </p:nvSpPr>
        <p:spPr>
          <a:xfrm>
            <a:off x="8635680" y="4751640"/>
            <a:ext cx="469440" cy="3913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22778506-6CCD-430C-870E-DB4600E9EFA9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19040" y="-1581120"/>
            <a:ext cx="8305560" cy="8305560"/>
          </a:xfrm>
          <a:prstGeom prst="ellipse">
            <a:avLst/>
          </a:prstGeom>
          <a:noFill/>
          <a:ln w="9360">
            <a:solidFill>
              <a:srgbClr val="a1becc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-164160" y="686160"/>
            <a:ext cx="550080" cy="55008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8204400" y="3898800"/>
            <a:ext cx="446760" cy="446760"/>
          </a:xfrm>
          <a:prstGeom prst="donut">
            <a:avLst>
              <a:gd name="adj" fmla="val 18608"/>
            </a:avLst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4"/>
          <p:cNvSpPr/>
          <p:nvPr/>
        </p:nvSpPr>
        <p:spPr>
          <a:xfrm>
            <a:off x="100440" y="-196920"/>
            <a:ext cx="741240" cy="741240"/>
          </a:xfrm>
          <a:prstGeom prst="donut">
            <a:avLst>
              <a:gd name="adj" fmla="val 37879"/>
            </a:avLst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5"/>
          <p:cNvSpPr/>
          <p:nvPr/>
        </p:nvSpPr>
        <p:spPr>
          <a:xfrm>
            <a:off x="419040" y="686160"/>
            <a:ext cx="187920" cy="18792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6"/>
          <p:cNvSpPr/>
          <p:nvPr/>
        </p:nvSpPr>
        <p:spPr>
          <a:xfrm>
            <a:off x="8333640" y="4482360"/>
            <a:ext cx="978120" cy="978120"/>
          </a:xfrm>
          <a:prstGeom prst="ellipse">
            <a:avLst/>
          </a:prstGeom>
          <a:noFill/>
          <a:ln w="9360">
            <a:solidFill>
              <a:srgbClr val="ed4a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7"/>
          <p:cNvSpPr/>
          <p:nvPr/>
        </p:nvSpPr>
        <p:spPr>
          <a:xfrm>
            <a:off x="741600" y="4449600"/>
            <a:ext cx="397080" cy="397080"/>
          </a:xfrm>
          <a:prstGeom prst="donut">
            <a:avLst>
              <a:gd name="adj" fmla="val 8754"/>
            </a:avLst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8"/>
          <p:cNvSpPr/>
          <p:nvPr/>
        </p:nvSpPr>
        <p:spPr>
          <a:xfrm>
            <a:off x="8956440" y="4058640"/>
            <a:ext cx="286920" cy="286920"/>
          </a:xfrm>
          <a:prstGeom prst="ellipse">
            <a:avLst/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9"/>
          <p:cNvSpPr/>
          <p:nvPr/>
        </p:nvSpPr>
        <p:spPr>
          <a:xfrm>
            <a:off x="-164160" y="4277880"/>
            <a:ext cx="741240" cy="741240"/>
          </a:xfrm>
          <a:prstGeom prst="donut">
            <a:avLst>
              <a:gd name="adj" fmla="val 39163"/>
            </a:avLst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0"/>
          <p:cNvSpPr/>
          <p:nvPr/>
        </p:nvSpPr>
        <p:spPr>
          <a:xfrm>
            <a:off x="8568720" y="4717440"/>
            <a:ext cx="508320" cy="508320"/>
          </a:xfrm>
          <a:prstGeom prst="ellipse">
            <a:avLst/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1"/>
          <p:cNvSpPr/>
          <p:nvPr/>
        </p:nvSpPr>
        <p:spPr>
          <a:xfrm>
            <a:off x="8077320" y="224280"/>
            <a:ext cx="304560" cy="304560"/>
          </a:xfrm>
          <a:prstGeom prst="donut">
            <a:avLst>
              <a:gd name="adj" fmla="val 30568"/>
            </a:avLst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2"/>
          <p:cNvSpPr/>
          <p:nvPr/>
        </p:nvSpPr>
        <p:spPr>
          <a:xfrm>
            <a:off x="8553240" y="328320"/>
            <a:ext cx="585360" cy="585360"/>
          </a:xfrm>
          <a:prstGeom prst="ellipse">
            <a:avLst/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3"/>
          <p:cNvSpPr/>
          <p:nvPr/>
        </p:nvSpPr>
        <p:spPr>
          <a:xfrm>
            <a:off x="8876520" y="1187280"/>
            <a:ext cx="446760" cy="44676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4"/>
          <p:cNvSpPr/>
          <p:nvPr/>
        </p:nvSpPr>
        <p:spPr>
          <a:xfrm>
            <a:off x="8448840" y="224280"/>
            <a:ext cx="794160" cy="794160"/>
          </a:xfrm>
          <a:prstGeom prst="ellipse">
            <a:avLst/>
          </a:prstGeom>
          <a:noFill/>
          <a:ln w="9360">
            <a:solidFill>
              <a:srgbClr val="f8bb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5"/>
          <p:cNvSpPr/>
          <p:nvPr/>
        </p:nvSpPr>
        <p:spPr>
          <a:xfrm>
            <a:off x="100440" y="3830760"/>
            <a:ext cx="304560" cy="30456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PlaceHolder 16"/>
          <p:cNvSpPr>
            <a:spLocks noGrp="1"/>
          </p:cNvSpPr>
          <p:nvPr>
            <p:ph type="sldNum"/>
          </p:nvPr>
        </p:nvSpPr>
        <p:spPr>
          <a:xfrm>
            <a:off x="4337280" y="4751640"/>
            <a:ext cx="469440" cy="3913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69094DC8-8BC4-4800-B6D4-88ECEDAF8D5A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4" name="PlaceHolder 1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1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058200" y="-295560"/>
            <a:ext cx="3027240" cy="3027600"/>
          </a:xfrm>
          <a:prstGeom prst="ellipse">
            <a:avLst/>
          </a:prstGeom>
          <a:noFill/>
          <a:ln w="9360">
            <a:solidFill>
              <a:srgbClr val="a1becc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PlaceHolder 2"/>
          <p:cNvSpPr>
            <a:spLocks noGrp="1"/>
          </p:cNvSpPr>
          <p:nvPr>
            <p:ph type="title"/>
          </p:nvPr>
        </p:nvSpPr>
        <p:spPr>
          <a:xfrm>
            <a:off x="1773720" y="2421720"/>
            <a:ext cx="55962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414440" y="3988080"/>
            <a:ext cx="205920" cy="20592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"/>
          <p:cNvSpPr/>
          <p:nvPr/>
        </p:nvSpPr>
        <p:spPr>
          <a:xfrm>
            <a:off x="7630200" y="2469600"/>
            <a:ext cx="2346840" cy="2346840"/>
          </a:xfrm>
          <a:prstGeom prst="donut">
            <a:avLst>
              <a:gd name="adj" fmla="val 29778"/>
            </a:avLst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5"/>
          <p:cNvSpPr/>
          <p:nvPr/>
        </p:nvSpPr>
        <p:spPr>
          <a:xfrm>
            <a:off x="376560" y="1139040"/>
            <a:ext cx="978120" cy="978120"/>
          </a:xfrm>
          <a:prstGeom prst="ellipse">
            <a:avLst/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6"/>
          <p:cNvSpPr/>
          <p:nvPr/>
        </p:nvSpPr>
        <p:spPr>
          <a:xfrm>
            <a:off x="7240320" y="4662720"/>
            <a:ext cx="657360" cy="65736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7"/>
          <p:cNvSpPr/>
          <p:nvPr/>
        </p:nvSpPr>
        <p:spPr>
          <a:xfrm>
            <a:off x="231120" y="-571680"/>
            <a:ext cx="2283840" cy="2283840"/>
          </a:xfrm>
          <a:prstGeom prst="donut">
            <a:avLst>
              <a:gd name="adj" fmla="val 11909"/>
            </a:avLst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8"/>
          <p:cNvSpPr/>
          <p:nvPr/>
        </p:nvSpPr>
        <p:spPr>
          <a:xfrm>
            <a:off x="7507800" y="917640"/>
            <a:ext cx="657360" cy="65736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9"/>
          <p:cNvSpPr/>
          <p:nvPr/>
        </p:nvSpPr>
        <p:spPr>
          <a:xfrm>
            <a:off x="8065800" y="-295560"/>
            <a:ext cx="1207440" cy="1207440"/>
          </a:xfrm>
          <a:prstGeom prst="donut">
            <a:avLst>
              <a:gd name="adj" fmla="val 42915"/>
            </a:avLst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0"/>
          <p:cNvSpPr/>
          <p:nvPr/>
        </p:nvSpPr>
        <p:spPr>
          <a:xfrm>
            <a:off x="1417320" y="2052720"/>
            <a:ext cx="304560" cy="304560"/>
          </a:xfrm>
          <a:prstGeom prst="ellipse">
            <a:avLst/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1"/>
          <p:cNvSpPr/>
          <p:nvPr/>
        </p:nvSpPr>
        <p:spPr>
          <a:xfrm>
            <a:off x="180360" y="4023360"/>
            <a:ext cx="1370520" cy="137052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2"/>
          <p:cNvSpPr/>
          <p:nvPr/>
        </p:nvSpPr>
        <p:spPr>
          <a:xfrm>
            <a:off x="245880" y="3365640"/>
            <a:ext cx="455760" cy="455760"/>
          </a:xfrm>
          <a:prstGeom prst="ellipse">
            <a:avLst/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3"/>
          <p:cNvSpPr/>
          <p:nvPr/>
        </p:nvSpPr>
        <p:spPr>
          <a:xfrm>
            <a:off x="7072200" y="4494600"/>
            <a:ext cx="993240" cy="992880"/>
          </a:xfrm>
          <a:prstGeom prst="ellipse">
            <a:avLst/>
          </a:prstGeom>
          <a:noFill/>
          <a:ln w="9360">
            <a:solidFill>
              <a:srgbClr val="00acc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4"/>
          <p:cNvSpPr/>
          <p:nvPr/>
        </p:nvSpPr>
        <p:spPr>
          <a:xfrm>
            <a:off x="7370280" y="780120"/>
            <a:ext cx="932040" cy="932040"/>
          </a:xfrm>
          <a:prstGeom prst="ellipse">
            <a:avLst/>
          </a:prstGeom>
          <a:noFill/>
          <a:ln w="9360">
            <a:solidFill>
              <a:srgbClr val="bbcd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5"/>
          <p:cNvSpPr/>
          <p:nvPr/>
        </p:nvSpPr>
        <p:spPr>
          <a:xfrm>
            <a:off x="180360" y="3300120"/>
            <a:ext cx="586440" cy="586440"/>
          </a:xfrm>
          <a:prstGeom prst="ellipse">
            <a:avLst/>
          </a:prstGeom>
          <a:noFill/>
          <a:ln w="9360">
            <a:solidFill>
              <a:srgbClr val="65bb48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6"/>
          <p:cNvSpPr/>
          <p:nvPr/>
        </p:nvSpPr>
        <p:spPr>
          <a:xfrm>
            <a:off x="7733520" y="467280"/>
            <a:ext cx="205920" cy="205920"/>
          </a:xfrm>
          <a:prstGeom prst="ellipse">
            <a:avLst/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7"/>
          <p:cNvSpPr/>
          <p:nvPr/>
        </p:nvSpPr>
        <p:spPr>
          <a:xfrm>
            <a:off x="598320" y="-204840"/>
            <a:ext cx="1549800" cy="1549800"/>
          </a:xfrm>
          <a:prstGeom prst="ellipse">
            <a:avLst/>
          </a:prstGeom>
          <a:noFill/>
          <a:ln w="9360">
            <a:solidFill>
              <a:srgbClr val="e8004c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PlaceHolder 18"/>
          <p:cNvSpPr>
            <a:spLocks noGrp="1"/>
          </p:cNvSpPr>
          <p:nvPr>
            <p:ph type="sldNum"/>
          </p:nvPr>
        </p:nvSpPr>
        <p:spPr>
          <a:xfrm>
            <a:off x="4337280" y="4751640"/>
            <a:ext cx="469440" cy="3913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899E8067-B8D7-4D34-9BDB-E2C5AB80B876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0" name="PlaceHolder 1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197360" y="-802800"/>
            <a:ext cx="6748920" cy="6748920"/>
          </a:xfrm>
          <a:prstGeom prst="ellipse">
            <a:avLst/>
          </a:prstGeom>
          <a:noFill/>
          <a:ln w="9360">
            <a:solidFill>
              <a:srgbClr val="a1becc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"/>
          <p:cNvSpPr/>
          <p:nvPr/>
        </p:nvSpPr>
        <p:spPr>
          <a:xfrm>
            <a:off x="8334360" y="4139640"/>
            <a:ext cx="424440" cy="42444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3"/>
          <p:cNvSpPr/>
          <p:nvPr/>
        </p:nvSpPr>
        <p:spPr>
          <a:xfrm>
            <a:off x="4308120" y="-1078560"/>
            <a:ext cx="2346840" cy="2346840"/>
          </a:xfrm>
          <a:prstGeom prst="donut">
            <a:avLst>
              <a:gd name="adj" fmla="val 17100"/>
            </a:avLst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4"/>
          <p:cNvSpPr/>
          <p:nvPr/>
        </p:nvSpPr>
        <p:spPr>
          <a:xfrm>
            <a:off x="4047840" y="804960"/>
            <a:ext cx="1048320" cy="1048320"/>
          </a:xfrm>
          <a:prstGeom prst="ellipse">
            <a:avLst/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1881000" y="1920240"/>
            <a:ext cx="5382000" cy="207936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3593520" y="781200"/>
            <a:ext cx="1956960" cy="6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latin typeface="Nixie One"/>
                <a:ea typeface="Nixie One"/>
              </a:rPr>
              <a:t>“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229320" y="2988360"/>
            <a:ext cx="802440" cy="802800"/>
          </a:xfrm>
          <a:prstGeom prst="ellipse">
            <a:avLst/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8"/>
          <p:cNvSpPr/>
          <p:nvPr/>
        </p:nvSpPr>
        <p:spPr>
          <a:xfrm>
            <a:off x="-442080" y="3999960"/>
            <a:ext cx="1695600" cy="1695600"/>
          </a:xfrm>
          <a:prstGeom prst="donut">
            <a:avLst>
              <a:gd name="adj" fmla="val 10084"/>
            </a:avLst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9"/>
          <p:cNvSpPr/>
          <p:nvPr/>
        </p:nvSpPr>
        <p:spPr>
          <a:xfrm>
            <a:off x="1334160" y="-231840"/>
            <a:ext cx="1666440" cy="166644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0"/>
          <p:cNvSpPr/>
          <p:nvPr/>
        </p:nvSpPr>
        <p:spPr>
          <a:xfrm>
            <a:off x="550440" y="710280"/>
            <a:ext cx="481320" cy="481320"/>
          </a:xfrm>
          <a:prstGeom prst="donut">
            <a:avLst>
              <a:gd name="adj" fmla="val 37274"/>
            </a:avLst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1"/>
          <p:cNvSpPr/>
          <p:nvPr/>
        </p:nvSpPr>
        <p:spPr>
          <a:xfrm>
            <a:off x="1032120" y="3791520"/>
            <a:ext cx="304560" cy="304560"/>
          </a:xfrm>
          <a:prstGeom prst="ellipse">
            <a:avLst/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2"/>
          <p:cNvSpPr/>
          <p:nvPr/>
        </p:nvSpPr>
        <p:spPr>
          <a:xfrm>
            <a:off x="1217160" y="1311480"/>
            <a:ext cx="304560" cy="304560"/>
          </a:xfrm>
          <a:prstGeom prst="ellipse">
            <a:avLst/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3"/>
          <p:cNvSpPr/>
          <p:nvPr/>
        </p:nvSpPr>
        <p:spPr>
          <a:xfrm>
            <a:off x="7744320" y="1473480"/>
            <a:ext cx="1048320" cy="1048320"/>
          </a:xfrm>
          <a:prstGeom prst="ellipse">
            <a:avLst/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4"/>
          <p:cNvSpPr/>
          <p:nvPr/>
        </p:nvSpPr>
        <p:spPr>
          <a:xfrm>
            <a:off x="8050680" y="2042280"/>
            <a:ext cx="1519920" cy="1519920"/>
          </a:xfrm>
          <a:prstGeom prst="donut">
            <a:avLst>
              <a:gd name="adj" fmla="val 5022"/>
            </a:avLst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5"/>
          <p:cNvSpPr/>
          <p:nvPr/>
        </p:nvSpPr>
        <p:spPr>
          <a:xfrm>
            <a:off x="7969680" y="3713760"/>
            <a:ext cx="597600" cy="597960"/>
          </a:xfrm>
          <a:prstGeom prst="donut">
            <a:avLst>
              <a:gd name="adj" fmla="val 43984"/>
            </a:avLst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6"/>
          <p:cNvSpPr/>
          <p:nvPr/>
        </p:nvSpPr>
        <p:spPr>
          <a:xfrm>
            <a:off x="8608680" y="1191960"/>
            <a:ext cx="183960" cy="183960"/>
          </a:xfrm>
          <a:prstGeom prst="ellipse">
            <a:avLst/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PlaceHolder 17"/>
          <p:cNvSpPr>
            <a:spLocks noGrp="1"/>
          </p:cNvSpPr>
          <p:nvPr>
            <p:ph type="sldNum"/>
          </p:nvPr>
        </p:nvSpPr>
        <p:spPr>
          <a:xfrm>
            <a:off x="4337280" y="4751640"/>
            <a:ext cx="469440" cy="3913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53E6358D-A7DD-453D-BF28-BFACAA111687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4" name="PlaceHolder 1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144080" y="2698560"/>
            <a:ext cx="893520" cy="893520"/>
          </a:xfrm>
          <a:prstGeom prst="ellipse">
            <a:avLst/>
          </a:prstGeom>
          <a:noFill/>
          <a:ln w="9360">
            <a:solidFill>
              <a:srgbClr val="bbcd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PlaceHolder 2"/>
          <p:cNvSpPr>
            <a:spLocks noGrp="1"/>
          </p:cNvSpPr>
          <p:nvPr>
            <p:ph type="title"/>
          </p:nvPr>
        </p:nvSpPr>
        <p:spPr>
          <a:xfrm>
            <a:off x="2935800" y="909000"/>
            <a:ext cx="5275080" cy="64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2935800" y="1525680"/>
            <a:ext cx="5275080" cy="278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259920" y="-206280"/>
            <a:ext cx="2346840" cy="2346840"/>
          </a:xfrm>
          <a:prstGeom prst="donut">
            <a:avLst>
              <a:gd name="adj" fmla="val 29778"/>
            </a:avLst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5"/>
          <p:cNvSpPr/>
          <p:nvPr/>
        </p:nvSpPr>
        <p:spPr>
          <a:xfrm>
            <a:off x="-153000" y="1360080"/>
            <a:ext cx="978120" cy="978120"/>
          </a:xfrm>
          <a:prstGeom prst="ellipse">
            <a:avLst/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6"/>
          <p:cNvSpPr/>
          <p:nvPr/>
        </p:nvSpPr>
        <p:spPr>
          <a:xfrm>
            <a:off x="2339640" y="243720"/>
            <a:ext cx="657360" cy="657360"/>
          </a:xfrm>
          <a:prstGeom prst="ellipse">
            <a:avLst/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7"/>
          <p:cNvSpPr/>
          <p:nvPr/>
        </p:nvSpPr>
        <p:spPr>
          <a:xfrm>
            <a:off x="788760" y="2338560"/>
            <a:ext cx="810720" cy="810720"/>
          </a:xfrm>
          <a:prstGeom prst="donut">
            <a:avLst>
              <a:gd name="adj" fmla="val 22275"/>
            </a:avLst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8"/>
          <p:cNvSpPr/>
          <p:nvPr/>
        </p:nvSpPr>
        <p:spPr>
          <a:xfrm>
            <a:off x="153720" y="4150080"/>
            <a:ext cx="1207440" cy="120744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9"/>
          <p:cNvSpPr/>
          <p:nvPr/>
        </p:nvSpPr>
        <p:spPr>
          <a:xfrm>
            <a:off x="1315800" y="3861000"/>
            <a:ext cx="550080" cy="550080"/>
          </a:xfrm>
          <a:prstGeom prst="donut">
            <a:avLst>
              <a:gd name="adj" fmla="val 42915"/>
            </a:avLst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0"/>
          <p:cNvSpPr/>
          <p:nvPr/>
        </p:nvSpPr>
        <p:spPr>
          <a:xfrm>
            <a:off x="438480" y="2993040"/>
            <a:ext cx="304560" cy="304560"/>
          </a:xfrm>
          <a:prstGeom prst="ellipse">
            <a:avLst/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1"/>
          <p:cNvSpPr/>
          <p:nvPr/>
        </p:nvSpPr>
        <p:spPr>
          <a:xfrm>
            <a:off x="7744680" y="420480"/>
            <a:ext cx="550080" cy="550080"/>
          </a:xfrm>
          <a:prstGeom prst="ellipse">
            <a:avLst/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2"/>
          <p:cNvSpPr/>
          <p:nvPr/>
        </p:nvSpPr>
        <p:spPr>
          <a:xfrm>
            <a:off x="8839440" y="1019880"/>
            <a:ext cx="397080" cy="39708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3"/>
          <p:cNvSpPr/>
          <p:nvPr/>
        </p:nvSpPr>
        <p:spPr>
          <a:xfrm>
            <a:off x="8295480" y="-321120"/>
            <a:ext cx="741240" cy="741240"/>
          </a:xfrm>
          <a:prstGeom prst="donut">
            <a:avLst>
              <a:gd name="adj" fmla="val 31897"/>
            </a:avLst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14"/>
          <p:cNvSpPr/>
          <p:nvPr/>
        </p:nvSpPr>
        <p:spPr>
          <a:xfrm>
            <a:off x="8651520" y="1616400"/>
            <a:ext cx="187920" cy="18792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15"/>
          <p:cNvSpPr/>
          <p:nvPr/>
        </p:nvSpPr>
        <p:spPr>
          <a:xfrm>
            <a:off x="2179080" y="83160"/>
            <a:ext cx="978120" cy="978120"/>
          </a:xfrm>
          <a:prstGeom prst="ellipse">
            <a:avLst/>
          </a:prstGeom>
          <a:noFill/>
          <a:ln w="9360">
            <a:solidFill>
              <a:srgbClr val="00acc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16"/>
          <p:cNvSpPr/>
          <p:nvPr/>
        </p:nvSpPr>
        <p:spPr>
          <a:xfrm>
            <a:off x="8062920" y="689040"/>
            <a:ext cx="449280" cy="449280"/>
          </a:xfrm>
          <a:prstGeom prst="ellipse">
            <a:avLst/>
          </a:prstGeom>
          <a:noFill/>
          <a:ln w="9360">
            <a:solidFill>
              <a:srgbClr val="ed4a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PlaceHolder 17"/>
          <p:cNvSpPr>
            <a:spLocks noGrp="1"/>
          </p:cNvSpPr>
          <p:nvPr>
            <p:ph type="sldNum"/>
          </p:nvPr>
        </p:nvSpPr>
        <p:spPr>
          <a:xfrm>
            <a:off x="8635680" y="4751640"/>
            <a:ext cx="469440" cy="3913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4D66DA22-FCFE-4993-BC79-BAB22FE5F8B9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8638560" y="1472760"/>
            <a:ext cx="978120" cy="978120"/>
          </a:xfrm>
          <a:prstGeom prst="ellipse">
            <a:avLst/>
          </a:prstGeom>
          <a:noFill/>
          <a:ln w="9360">
            <a:solidFill>
              <a:srgbClr val="ed4a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PlaceHolder 2"/>
          <p:cNvSpPr>
            <a:spLocks noGrp="1"/>
          </p:cNvSpPr>
          <p:nvPr>
            <p:ph type="title"/>
          </p:nvPr>
        </p:nvSpPr>
        <p:spPr>
          <a:xfrm>
            <a:off x="2935800" y="909000"/>
            <a:ext cx="5275080" cy="64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2935800" y="1550160"/>
            <a:ext cx="1699920" cy="33753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 type="body"/>
          </p:nvPr>
        </p:nvSpPr>
        <p:spPr>
          <a:xfrm>
            <a:off x="4723200" y="1550160"/>
            <a:ext cx="1699920" cy="33753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5"/>
          <p:cNvSpPr>
            <a:spLocks noGrp="1"/>
          </p:cNvSpPr>
          <p:nvPr>
            <p:ph type="body"/>
          </p:nvPr>
        </p:nvSpPr>
        <p:spPr>
          <a:xfrm>
            <a:off x="6510960" y="1550160"/>
            <a:ext cx="1699920" cy="33753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CustomShape 6"/>
          <p:cNvSpPr/>
          <p:nvPr/>
        </p:nvSpPr>
        <p:spPr>
          <a:xfrm>
            <a:off x="1016640" y="2981520"/>
            <a:ext cx="439920" cy="439920"/>
          </a:xfrm>
          <a:prstGeom prst="ellipse">
            <a:avLst/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7"/>
          <p:cNvSpPr/>
          <p:nvPr/>
        </p:nvSpPr>
        <p:spPr>
          <a:xfrm>
            <a:off x="-68760" y="3346200"/>
            <a:ext cx="819360" cy="819360"/>
          </a:xfrm>
          <a:prstGeom prst="ellipse">
            <a:avLst/>
          </a:prstGeom>
          <a:noFill/>
          <a:ln w="9360">
            <a:solidFill>
              <a:srgbClr val="00d1c6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8"/>
          <p:cNvSpPr/>
          <p:nvPr/>
        </p:nvSpPr>
        <p:spPr>
          <a:xfrm>
            <a:off x="1361520" y="140760"/>
            <a:ext cx="862560" cy="862920"/>
          </a:xfrm>
          <a:prstGeom prst="donut">
            <a:avLst>
              <a:gd name="adj" fmla="val 43200"/>
            </a:avLst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9"/>
          <p:cNvSpPr/>
          <p:nvPr/>
        </p:nvSpPr>
        <p:spPr>
          <a:xfrm>
            <a:off x="1438200" y="3422160"/>
            <a:ext cx="1061640" cy="1061640"/>
          </a:xfrm>
          <a:prstGeom prst="donut">
            <a:avLst>
              <a:gd name="adj" fmla="val 9905"/>
            </a:avLst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0"/>
          <p:cNvSpPr/>
          <p:nvPr/>
        </p:nvSpPr>
        <p:spPr>
          <a:xfrm>
            <a:off x="2059560" y="1112400"/>
            <a:ext cx="304560" cy="304560"/>
          </a:xfrm>
          <a:prstGeom prst="ellipse">
            <a:avLst/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1"/>
          <p:cNvSpPr/>
          <p:nvPr/>
        </p:nvSpPr>
        <p:spPr>
          <a:xfrm>
            <a:off x="8723520" y="270360"/>
            <a:ext cx="550080" cy="550080"/>
          </a:xfrm>
          <a:prstGeom prst="ellipse">
            <a:avLst/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12"/>
          <p:cNvSpPr/>
          <p:nvPr/>
        </p:nvSpPr>
        <p:spPr>
          <a:xfrm>
            <a:off x="8546760" y="608760"/>
            <a:ext cx="397080" cy="397080"/>
          </a:xfrm>
          <a:prstGeom prst="donut">
            <a:avLst>
              <a:gd name="adj" fmla="val 8754"/>
            </a:avLst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13"/>
          <p:cNvSpPr/>
          <p:nvPr/>
        </p:nvSpPr>
        <p:spPr>
          <a:xfrm>
            <a:off x="8211240" y="1152720"/>
            <a:ext cx="397080" cy="397080"/>
          </a:xfrm>
          <a:prstGeom prst="ellipse">
            <a:avLst/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4"/>
          <p:cNvSpPr/>
          <p:nvPr/>
        </p:nvSpPr>
        <p:spPr>
          <a:xfrm>
            <a:off x="7599600" y="-275400"/>
            <a:ext cx="741240" cy="741240"/>
          </a:xfrm>
          <a:prstGeom prst="donut">
            <a:avLst>
              <a:gd name="adj" fmla="val 39163"/>
            </a:avLst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5"/>
          <p:cNvSpPr/>
          <p:nvPr/>
        </p:nvSpPr>
        <p:spPr>
          <a:xfrm>
            <a:off x="9033840" y="1867680"/>
            <a:ext cx="187920" cy="187920"/>
          </a:xfrm>
          <a:prstGeom prst="ellipse">
            <a:avLst/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6"/>
          <p:cNvSpPr/>
          <p:nvPr/>
        </p:nvSpPr>
        <p:spPr>
          <a:xfrm>
            <a:off x="-480240" y="243720"/>
            <a:ext cx="2346840" cy="2346840"/>
          </a:xfrm>
          <a:prstGeom prst="donut">
            <a:avLst>
              <a:gd name="adj" fmla="val 21094"/>
            </a:avLst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7"/>
          <p:cNvSpPr/>
          <p:nvPr/>
        </p:nvSpPr>
        <p:spPr>
          <a:xfrm>
            <a:off x="1016640" y="4091760"/>
            <a:ext cx="1207440" cy="1207440"/>
          </a:xfrm>
          <a:prstGeom prst="ellipse">
            <a:avLst/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8"/>
          <p:cNvSpPr/>
          <p:nvPr/>
        </p:nvSpPr>
        <p:spPr>
          <a:xfrm>
            <a:off x="204120" y="928080"/>
            <a:ext cx="978120" cy="978120"/>
          </a:xfrm>
          <a:prstGeom prst="ellipse">
            <a:avLst/>
          </a:prstGeom>
          <a:noFill/>
          <a:ln w="9360">
            <a:solidFill>
              <a:srgbClr val="bbcd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PlaceHolder 19"/>
          <p:cNvSpPr>
            <a:spLocks noGrp="1"/>
          </p:cNvSpPr>
          <p:nvPr>
            <p:ph type="sldNum"/>
          </p:nvPr>
        </p:nvSpPr>
        <p:spPr>
          <a:xfrm>
            <a:off x="8635680" y="4751640"/>
            <a:ext cx="469440" cy="3913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4813F8ED-EB82-453C-85D9-5B243E880BDD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0" y="909000"/>
            <a:ext cx="3639240" cy="64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4572000" y="1525680"/>
            <a:ext cx="3639240" cy="278568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580320" y="752040"/>
            <a:ext cx="3639240" cy="3639240"/>
          </a:xfrm>
          <a:prstGeom prst="ellipse">
            <a:avLst/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4"/>
          <p:cNvSpPr/>
          <p:nvPr/>
        </p:nvSpPr>
        <p:spPr>
          <a:xfrm>
            <a:off x="-295560" y="-356400"/>
            <a:ext cx="1057320" cy="1057320"/>
          </a:xfrm>
          <a:prstGeom prst="ellipse">
            <a:avLst/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5"/>
          <p:cNvSpPr/>
          <p:nvPr/>
        </p:nvSpPr>
        <p:spPr>
          <a:xfrm>
            <a:off x="2836440" y="180000"/>
            <a:ext cx="978120" cy="978120"/>
          </a:xfrm>
          <a:prstGeom prst="donut">
            <a:avLst>
              <a:gd name="adj" fmla="val 39527"/>
            </a:avLst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6"/>
          <p:cNvSpPr/>
          <p:nvPr/>
        </p:nvSpPr>
        <p:spPr>
          <a:xfrm>
            <a:off x="465840" y="3692880"/>
            <a:ext cx="1019160" cy="101916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7"/>
          <p:cNvSpPr/>
          <p:nvPr/>
        </p:nvSpPr>
        <p:spPr>
          <a:xfrm>
            <a:off x="1485360" y="4559760"/>
            <a:ext cx="361080" cy="361080"/>
          </a:xfrm>
          <a:prstGeom prst="donut">
            <a:avLst>
              <a:gd name="adj" fmla="val 29951"/>
            </a:avLst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8"/>
          <p:cNvSpPr/>
          <p:nvPr/>
        </p:nvSpPr>
        <p:spPr>
          <a:xfrm>
            <a:off x="2364840" y="347040"/>
            <a:ext cx="273960" cy="273600"/>
          </a:xfrm>
          <a:prstGeom prst="ellipse">
            <a:avLst/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9"/>
          <p:cNvSpPr/>
          <p:nvPr/>
        </p:nvSpPr>
        <p:spPr>
          <a:xfrm>
            <a:off x="-472680" y="-533520"/>
            <a:ext cx="1411560" cy="1411560"/>
          </a:xfrm>
          <a:prstGeom prst="ellipse">
            <a:avLst/>
          </a:prstGeom>
          <a:noFill/>
          <a:ln w="9360">
            <a:solidFill>
              <a:srgbClr val="00acc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10"/>
          <p:cNvSpPr/>
          <p:nvPr/>
        </p:nvSpPr>
        <p:spPr>
          <a:xfrm>
            <a:off x="2899080" y="242280"/>
            <a:ext cx="853560" cy="853560"/>
          </a:xfrm>
          <a:prstGeom prst="ellipse">
            <a:avLst/>
          </a:prstGeom>
          <a:noFill/>
          <a:ln w="9360">
            <a:solidFill>
              <a:srgbClr val="ed4a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11"/>
          <p:cNvSpPr/>
          <p:nvPr/>
        </p:nvSpPr>
        <p:spPr>
          <a:xfrm>
            <a:off x="1061280" y="142920"/>
            <a:ext cx="538200" cy="53784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PlaceHolder 12"/>
          <p:cNvSpPr>
            <a:spLocks noGrp="1"/>
          </p:cNvSpPr>
          <p:nvPr>
            <p:ph type="sldNum"/>
          </p:nvPr>
        </p:nvSpPr>
        <p:spPr>
          <a:xfrm>
            <a:off x="8635680" y="4751640"/>
            <a:ext cx="469440" cy="3913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61D37AA9-0BE6-4338-906B-063ABDA5C33B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2935800" y="909000"/>
            <a:ext cx="5275080" cy="64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1280520" y="3669120"/>
            <a:ext cx="205920" cy="20592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3"/>
          <p:cNvSpPr/>
          <p:nvPr/>
        </p:nvSpPr>
        <p:spPr>
          <a:xfrm>
            <a:off x="180360" y="4023360"/>
            <a:ext cx="1370520" cy="137052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4"/>
          <p:cNvSpPr/>
          <p:nvPr/>
        </p:nvSpPr>
        <p:spPr>
          <a:xfrm>
            <a:off x="245880" y="3213000"/>
            <a:ext cx="455760" cy="455760"/>
          </a:xfrm>
          <a:prstGeom prst="ellipse">
            <a:avLst/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5"/>
          <p:cNvSpPr/>
          <p:nvPr/>
        </p:nvSpPr>
        <p:spPr>
          <a:xfrm>
            <a:off x="71640" y="3038760"/>
            <a:ext cx="804600" cy="804600"/>
          </a:xfrm>
          <a:prstGeom prst="ellipse">
            <a:avLst/>
          </a:prstGeom>
          <a:noFill/>
          <a:ln w="9360">
            <a:solidFill>
              <a:srgbClr val="65bb48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6"/>
          <p:cNvSpPr/>
          <p:nvPr/>
        </p:nvSpPr>
        <p:spPr>
          <a:xfrm>
            <a:off x="1280880" y="1608480"/>
            <a:ext cx="1042920" cy="1043640"/>
          </a:xfrm>
          <a:prstGeom prst="donut">
            <a:avLst>
              <a:gd name="adj" fmla="val 43200"/>
            </a:avLst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7"/>
          <p:cNvSpPr/>
          <p:nvPr/>
        </p:nvSpPr>
        <p:spPr>
          <a:xfrm>
            <a:off x="1640520" y="-201960"/>
            <a:ext cx="749880" cy="749880"/>
          </a:xfrm>
          <a:prstGeom prst="ellipse">
            <a:avLst/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8"/>
          <p:cNvSpPr/>
          <p:nvPr/>
        </p:nvSpPr>
        <p:spPr>
          <a:xfrm>
            <a:off x="-480240" y="243720"/>
            <a:ext cx="2346840" cy="2346840"/>
          </a:xfrm>
          <a:prstGeom prst="donut">
            <a:avLst>
              <a:gd name="adj" fmla="val 6129"/>
            </a:avLst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9"/>
          <p:cNvSpPr/>
          <p:nvPr/>
        </p:nvSpPr>
        <p:spPr>
          <a:xfrm>
            <a:off x="-222840" y="500760"/>
            <a:ext cx="1832400" cy="1832400"/>
          </a:xfrm>
          <a:prstGeom prst="ellipse">
            <a:avLst/>
          </a:prstGeom>
          <a:noFill/>
          <a:ln w="9360">
            <a:solidFill>
              <a:srgbClr val="ed4a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10"/>
          <p:cNvSpPr/>
          <p:nvPr/>
        </p:nvSpPr>
        <p:spPr>
          <a:xfrm>
            <a:off x="1280880" y="3950280"/>
            <a:ext cx="749880" cy="749880"/>
          </a:xfrm>
          <a:prstGeom prst="ellipse">
            <a:avLst/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11"/>
          <p:cNvSpPr/>
          <p:nvPr/>
        </p:nvSpPr>
        <p:spPr>
          <a:xfrm>
            <a:off x="7913160" y="600120"/>
            <a:ext cx="550080" cy="55008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12"/>
          <p:cNvSpPr/>
          <p:nvPr/>
        </p:nvSpPr>
        <p:spPr>
          <a:xfrm>
            <a:off x="8703360" y="1608480"/>
            <a:ext cx="286920" cy="286920"/>
          </a:xfrm>
          <a:prstGeom prst="donut">
            <a:avLst>
              <a:gd name="adj" fmla="val 18608"/>
            </a:avLst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13"/>
          <p:cNvSpPr/>
          <p:nvPr/>
        </p:nvSpPr>
        <p:spPr>
          <a:xfrm>
            <a:off x="8809200" y="886320"/>
            <a:ext cx="416160" cy="416160"/>
          </a:xfrm>
          <a:prstGeom prst="ellipse">
            <a:avLst/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14"/>
          <p:cNvSpPr/>
          <p:nvPr/>
        </p:nvSpPr>
        <p:spPr>
          <a:xfrm>
            <a:off x="8118000" y="-244440"/>
            <a:ext cx="741240" cy="741240"/>
          </a:xfrm>
          <a:prstGeom prst="donut">
            <a:avLst>
              <a:gd name="adj" fmla="val 37879"/>
            </a:avLst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15"/>
          <p:cNvSpPr/>
          <p:nvPr/>
        </p:nvSpPr>
        <p:spPr>
          <a:xfrm>
            <a:off x="7813800" y="312840"/>
            <a:ext cx="187920" cy="18792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16"/>
          <p:cNvSpPr/>
          <p:nvPr/>
        </p:nvSpPr>
        <p:spPr>
          <a:xfrm>
            <a:off x="8646840" y="723960"/>
            <a:ext cx="741240" cy="741240"/>
          </a:xfrm>
          <a:prstGeom prst="ellipse">
            <a:avLst/>
          </a:prstGeom>
          <a:noFill/>
          <a:ln w="9360">
            <a:solidFill>
              <a:srgbClr val="f8bb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PlaceHolder 17"/>
          <p:cNvSpPr>
            <a:spLocks noGrp="1"/>
          </p:cNvSpPr>
          <p:nvPr>
            <p:ph type="sldNum"/>
          </p:nvPr>
        </p:nvSpPr>
        <p:spPr>
          <a:xfrm>
            <a:off x="8635680" y="4751640"/>
            <a:ext cx="469440" cy="3913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AE51638D-8FC7-4505-BC7D-EA368C07D62E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4" name="PlaceHolder 1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8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8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8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8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://slidemodel.com/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7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0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://www.google.com/sheets/about/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2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https://www.fontsquirrel.com/fonts/nixie-one" TargetMode="External"/><Relationship Id="rId2" Type="http://schemas.openxmlformats.org/officeDocument/2006/relationships/hyperlink" Target="https://www.fontsquirrel.com/fonts/varela-round" TargetMode="External"/><Relationship Id="rId3" Type="http://schemas.openxmlformats.org/officeDocument/2006/relationships/slideLayout" Target="../slideLayouts/slideLayout6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hyperlink" Target="http://www.slidescarnival.com/" TargetMode="External"/><Relationship Id="rId2" Type="http://schemas.openxmlformats.org/officeDocument/2006/relationships/hyperlink" Target="http://unsplash.com/" TargetMode="External"/><Relationship Id="rId3" Type="http://schemas.openxmlformats.org/officeDocument/2006/relationships/slideLayout" Target="../slideLayouts/slideLayout6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hyperlink" Target="https://twitter.com/googledocs/status/730087240156643328" TargetMode="External"/><Relationship Id="rId2" Type="http://schemas.openxmlformats.org/officeDocument/2006/relationships/slideLayout" Target="../slideLayouts/slideLayout109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TextShape 1"/>
          <p:cNvSpPr txBox="1"/>
          <p:nvPr/>
        </p:nvSpPr>
        <p:spPr>
          <a:xfrm>
            <a:off x="2255400" y="1991880"/>
            <a:ext cx="46328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617a86"/>
                </a:solidFill>
                <a:latin typeface="Nixie One"/>
                <a:ea typeface="Nixie One"/>
              </a:rPr>
              <a:t>妝模作漾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TextShape 1"/>
          <p:cNvSpPr txBox="1"/>
          <p:nvPr/>
        </p:nvSpPr>
        <p:spPr>
          <a:xfrm>
            <a:off x="1881000" y="1920240"/>
            <a:ext cx="5382000" cy="2079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617a86"/>
                </a:solidFill>
                <a:latin typeface="Varela Round"/>
                <a:ea typeface="Varela Round"/>
              </a:rPr>
              <a:t>熱門排行：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617a86"/>
                </a:solidFill>
                <a:latin typeface="Varela Round"/>
                <a:ea typeface="Varela Round"/>
              </a:rPr>
              <a:t>專屬於你的排行，或者更多．．．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1" name="TextShape 2"/>
          <p:cNvSpPr txBox="1"/>
          <p:nvPr/>
        </p:nvSpPr>
        <p:spPr>
          <a:xfrm>
            <a:off x="43372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042C1695-6051-417C-A177-AFFE2EF3D695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TextShape 1"/>
          <p:cNvSpPr txBox="1"/>
          <p:nvPr/>
        </p:nvSpPr>
        <p:spPr>
          <a:xfrm>
            <a:off x="1305000" y="135720"/>
            <a:ext cx="65340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617a86"/>
                </a:solidFill>
                <a:latin typeface="Nixie One"/>
                <a:ea typeface="Nixie One"/>
              </a:rPr>
              <a:t>資料流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TextShape 2"/>
          <p:cNvSpPr txBox="1"/>
          <p:nvPr/>
        </p:nvSpPr>
        <p:spPr>
          <a:xfrm>
            <a:off x="1305000" y="3868920"/>
            <a:ext cx="653400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884" name="CustomShape 3"/>
          <p:cNvSpPr/>
          <p:nvPr/>
        </p:nvSpPr>
        <p:spPr>
          <a:xfrm>
            <a:off x="3333600" y="1333440"/>
            <a:ext cx="2476080" cy="2476080"/>
          </a:xfrm>
          <a:prstGeom prst="ellipse">
            <a:avLst/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CustomShape 4"/>
          <p:cNvSpPr/>
          <p:nvPr/>
        </p:nvSpPr>
        <p:spPr>
          <a:xfrm>
            <a:off x="3209760" y="1209600"/>
            <a:ext cx="2724120" cy="2724120"/>
          </a:xfrm>
          <a:prstGeom prst="ellipse">
            <a:avLst/>
          </a:prstGeom>
          <a:noFill/>
          <a:ln w="9360">
            <a:solidFill>
              <a:srgbClr val="ed4a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6" name="CustomShape 5"/>
          <p:cNvSpPr/>
          <p:nvPr/>
        </p:nvSpPr>
        <p:spPr>
          <a:xfrm>
            <a:off x="2962440" y="1542960"/>
            <a:ext cx="704520" cy="704520"/>
          </a:xfrm>
          <a:prstGeom prst="ellipse">
            <a:avLst/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CustomShape 6"/>
          <p:cNvSpPr/>
          <p:nvPr/>
        </p:nvSpPr>
        <p:spPr>
          <a:xfrm>
            <a:off x="5295960" y="2896920"/>
            <a:ext cx="971280" cy="971280"/>
          </a:xfrm>
          <a:prstGeom prst="donut">
            <a:avLst>
              <a:gd name="adj" fmla="val 12811"/>
            </a:avLst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8" name="Group 7"/>
          <p:cNvGrpSpPr/>
          <p:nvPr/>
        </p:nvGrpSpPr>
        <p:grpSpPr>
          <a:xfrm>
            <a:off x="3990600" y="2000520"/>
            <a:ext cx="1162440" cy="1162440"/>
            <a:chOff x="3990600" y="2000520"/>
            <a:chExt cx="1162440" cy="1162440"/>
          </a:xfrm>
        </p:grpSpPr>
        <p:sp>
          <p:nvSpPr>
            <p:cNvPr id="889" name="CustomShape 8"/>
            <p:cNvSpPr/>
            <p:nvPr/>
          </p:nvSpPr>
          <p:spPr>
            <a:xfrm>
              <a:off x="3990600" y="2000520"/>
              <a:ext cx="1162440" cy="116244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617a86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CustomShape 9"/>
            <p:cNvSpPr/>
            <p:nvPr/>
          </p:nvSpPr>
          <p:spPr>
            <a:xfrm>
              <a:off x="4061160" y="2900880"/>
              <a:ext cx="191880" cy="19188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617a86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CustomShape 10"/>
            <p:cNvSpPr/>
            <p:nvPr/>
          </p:nvSpPr>
          <p:spPr>
            <a:xfrm>
              <a:off x="4210200" y="3012840"/>
              <a:ext cx="123120" cy="12312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617a86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CustomShape 11"/>
            <p:cNvSpPr/>
            <p:nvPr/>
          </p:nvSpPr>
          <p:spPr>
            <a:xfrm>
              <a:off x="4017960" y="2820600"/>
              <a:ext cx="123120" cy="12312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617a86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3" name="TextShape 12"/>
          <p:cNvSpPr txBox="1"/>
          <p:nvPr/>
        </p:nvSpPr>
        <p:spPr>
          <a:xfrm>
            <a:off x="43372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D5BAAE89-3CD4-4E89-8C1A-D565AE553395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TextShape 1"/>
          <p:cNvSpPr txBox="1"/>
          <p:nvPr/>
        </p:nvSpPr>
        <p:spPr>
          <a:xfrm>
            <a:off x="1305000" y="135720"/>
            <a:ext cx="65340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617a86"/>
                </a:solidFill>
                <a:latin typeface="Nixie One"/>
                <a:ea typeface="Nixie One"/>
              </a:rPr>
              <a:t>前端架構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5" name="TextShape 2"/>
          <p:cNvSpPr txBox="1"/>
          <p:nvPr/>
        </p:nvSpPr>
        <p:spPr>
          <a:xfrm>
            <a:off x="1305000" y="3868920"/>
            <a:ext cx="653400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896" name="CustomShape 3"/>
          <p:cNvSpPr/>
          <p:nvPr/>
        </p:nvSpPr>
        <p:spPr>
          <a:xfrm>
            <a:off x="3333600" y="1333440"/>
            <a:ext cx="2476080" cy="2476080"/>
          </a:xfrm>
          <a:prstGeom prst="ellipse">
            <a:avLst/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CustomShape 4"/>
          <p:cNvSpPr/>
          <p:nvPr/>
        </p:nvSpPr>
        <p:spPr>
          <a:xfrm>
            <a:off x="3209760" y="1209600"/>
            <a:ext cx="2724120" cy="2724120"/>
          </a:xfrm>
          <a:prstGeom prst="ellipse">
            <a:avLst/>
          </a:prstGeom>
          <a:noFill/>
          <a:ln w="9360">
            <a:solidFill>
              <a:srgbClr val="ed4a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5"/>
          <p:cNvSpPr/>
          <p:nvPr/>
        </p:nvSpPr>
        <p:spPr>
          <a:xfrm>
            <a:off x="2962440" y="1542960"/>
            <a:ext cx="704520" cy="704520"/>
          </a:xfrm>
          <a:prstGeom prst="ellipse">
            <a:avLst/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CustomShape 6"/>
          <p:cNvSpPr/>
          <p:nvPr/>
        </p:nvSpPr>
        <p:spPr>
          <a:xfrm>
            <a:off x="5295960" y="2896920"/>
            <a:ext cx="971280" cy="971280"/>
          </a:xfrm>
          <a:prstGeom prst="donut">
            <a:avLst>
              <a:gd name="adj" fmla="val 12811"/>
            </a:avLst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00" name="Group 7"/>
          <p:cNvGrpSpPr/>
          <p:nvPr/>
        </p:nvGrpSpPr>
        <p:grpSpPr>
          <a:xfrm>
            <a:off x="3990600" y="2000520"/>
            <a:ext cx="1162440" cy="1162440"/>
            <a:chOff x="3990600" y="2000520"/>
            <a:chExt cx="1162440" cy="1162440"/>
          </a:xfrm>
        </p:grpSpPr>
        <p:sp>
          <p:nvSpPr>
            <p:cNvPr id="901" name="CustomShape 8"/>
            <p:cNvSpPr/>
            <p:nvPr/>
          </p:nvSpPr>
          <p:spPr>
            <a:xfrm>
              <a:off x="3990600" y="2000520"/>
              <a:ext cx="1162440" cy="116244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617a86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CustomShape 9"/>
            <p:cNvSpPr/>
            <p:nvPr/>
          </p:nvSpPr>
          <p:spPr>
            <a:xfrm>
              <a:off x="4061160" y="2900880"/>
              <a:ext cx="191880" cy="19188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617a86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CustomShape 10"/>
            <p:cNvSpPr/>
            <p:nvPr/>
          </p:nvSpPr>
          <p:spPr>
            <a:xfrm>
              <a:off x="4210200" y="3012840"/>
              <a:ext cx="123120" cy="12312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617a86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CustomShape 11"/>
            <p:cNvSpPr/>
            <p:nvPr/>
          </p:nvSpPr>
          <p:spPr>
            <a:xfrm>
              <a:off x="4017960" y="2820600"/>
              <a:ext cx="123120" cy="12312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617a86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5" name="TextShape 12"/>
          <p:cNvSpPr txBox="1"/>
          <p:nvPr/>
        </p:nvSpPr>
        <p:spPr>
          <a:xfrm>
            <a:off x="43372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CC1FAE1F-774F-4200-B9DA-7F8081BC3A9C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Shape 1"/>
          <p:cNvSpPr txBox="1"/>
          <p:nvPr/>
        </p:nvSpPr>
        <p:spPr>
          <a:xfrm>
            <a:off x="1944000" y="2440440"/>
            <a:ext cx="55962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617a86"/>
                </a:solidFill>
                <a:latin typeface="Nixie One"/>
                <a:ea typeface="Nixie One"/>
              </a:rPr>
              <a:t>為什麼選擇</a:t>
            </a:r>
            <a:r>
              <a:rPr b="0" lang="en-US" sz="3600" spc="-1" strike="noStrike">
                <a:solidFill>
                  <a:srgbClr val="617a86"/>
                </a:solidFill>
                <a:latin typeface="Nixie One"/>
                <a:ea typeface="Nixie One"/>
              </a:rPr>
              <a:t>Django?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CustomShape 2"/>
          <p:cNvSpPr/>
          <p:nvPr/>
        </p:nvSpPr>
        <p:spPr>
          <a:xfrm>
            <a:off x="3050280" y="47520"/>
            <a:ext cx="2975040" cy="199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00acc3"/>
                </a:solidFill>
                <a:latin typeface="Varela Round"/>
                <a:ea typeface="Varela Round"/>
              </a:rPr>
              <a:t>1</a:t>
            </a:r>
            <a:endParaRPr b="0" lang="en-US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TextShape 1"/>
          <p:cNvSpPr txBox="1"/>
          <p:nvPr/>
        </p:nvSpPr>
        <p:spPr>
          <a:xfrm>
            <a:off x="2016000" y="576000"/>
            <a:ext cx="5275080" cy="640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7a86"/>
                </a:solidFill>
                <a:latin typeface="Nixie One"/>
                <a:ea typeface="Nixie One"/>
              </a:rPr>
              <a:t>MTV</a:t>
            </a:r>
            <a:r>
              <a:rPr b="0" lang="en-US" sz="1800" spc="-1" strike="noStrike">
                <a:solidFill>
                  <a:srgbClr val="617a86"/>
                </a:solidFill>
                <a:latin typeface="Nixie One"/>
                <a:ea typeface="Nixie One"/>
              </a:rPr>
              <a:t>架構 </a:t>
            </a:r>
            <a:r>
              <a:rPr b="0" lang="en-US" sz="1800" spc="-1" strike="noStrike">
                <a:solidFill>
                  <a:srgbClr val="617a86"/>
                </a:solidFill>
                <a:latin typeface="Nixie One"/>
                <a:ea typeface="Nixie One"/>
              </a:rPr>
              <a:t>(Models, Templates, Views)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TextShape 2"/>
          <p:cNvSpPr txBox="1"/>
          <p:nvPr/>
        </p:nvSpPr>
        <p:spPr>
          <a:xfrm>
            <a:off x="5719680" y="1296000"/>
            <a:ext cx="2992320" cy="3455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大而不雜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將程式間清楚切開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,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避免糾結在一起的義大利麵程式碼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(spaghetti code)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問題，讓每個階層獨立運作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,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獨立維護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!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有效分工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,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獨立測試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資料庫連結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,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設定容易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可大可小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,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系統化管理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TextShape 3"/>
          <p:cNvSpPr txBox="1"/>
          <p:nvPr/>
        </p:nvSpPr>
        <p:spPr>
          <a:xfrm>
            <a:off x="86356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095B3A2E-8508-490B-9EBF-9E6D720E2FFF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11" name="" descr=""/>
          <p:cNvPicPr/>
          <p:nvPr/>
        </p:nvPicPr>
        <p:blipFill>
          <a:blip r:embed="rId1"/>
          <a:stretch/>
        </p:blipFill>
        <p:spPr>
          <a:xfrm>
            <a:off x="0" y="1543680"/>
            <a:ext cx="5603400" cy="360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TextShape 1"/>
          <p:cNvSpPr txBox="1"/>
          <p:nvPr/>
        </p:nvSpPr>
        <p:spPr>
          <a:xfrm>
            <a:off x="86356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6BB4125C-60A5-4A9C-B24E-4A70B45BDCEF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13" name="" descr=""/>
          <p:cNvPicPr/>
          <p:nvPr/>
        </p:nvPicPr>
        <p:blipFill>
          <a:blip r:embed="rId1"/>
          <a:stretch/>
        </p:blipFill>
        <p:spPr>
          <a:xfrm>
            <a:off x="4249440" y="432000"/>
            <a:ext cx="4678560" cy="4587120"/>
          </a:xfrm>
          <a:prstGeom prst="rect">
            <a:avLst/>
          </a:prstGeom>
          <a:ln>
            <a:noFill/>
          </a:ln>
        </p:spPr>
      </p:pic>
      <p:sp>
        <p:nvSpPr>
          <p:cNvPr id="914" name="TextShape 2"/>
          <p:cNvSpPr txBox="1"/>
          <p:nvPr/>
        </p:nvSpPr>
        <p:spPr>
          <a:xfrm>
            <a:off x="1513440" y="711000"/>
            <a:ext cx="2736000" cy="253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17a86"/>
                </a:solidFill>
                <a:latin typeface="Varela Round"/>
                <a:ea typeface="Varela Round"/>
              </a:rPr>
              <a:t>有效分工</a:t>
            </a:r>
            <a:r>
              <a:rPr b="0" lang="en-US" sz="2000" spc="-1" strike="noStrike">
                <a:solidFill>
                  <a:srgbClr val="617a86"/>
                </a:solidFill>
                <a:latin typeface="Varela Round"/>
                <a:ea typeface="Varela Round"/>
              </a:rPr>
              <a:t>,</a:t>
            </a:r>
            <a:r>
              <a:rPr b="0" lang="en-US" sz="2000" spc="-1" strike="noStrike">
                <a:solidFill>
                  <a:srgbClr val="617a86"/>
                </a:solidFill>
                <a:latin typeface="Varela Round"/>
                <a:ea typeface="Varela Round"/>
              </a:rPr>
              <a:t>獨立測試。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17a86"/>
                </a:solidFill>
                <a:latin typeface="Varela Round"/>
                <a:ea typeface="Varela Round"/>
              </a:rPr>
              <a:t>資料庫連結</a:t>
            </a:r>
            <a:r>
              <a:rPr b="0" lang="en-US" sz="2000" spc="-1" strike="noStrike">
                <a:solidFill>
                  <a:srgbClr val="617a86"/>
                </a:solidFill>
                <a:latin typeface="Varela Round"/>
                <a:ea typeface="Varela Round"/>
              </a:rPr>
              <a:t>,</a:t>
            </a:r>
            <a:r>
              <a:rPr b="0" lang="en-US" sz="2000" spc="-1" strike="noStrike">
                <a:solidFill>
                  <a:srgbClr val="617a86"/>
                </a:solidFill>
                <a:latin typeface="Varela Round"/>
                <a:ea typeface="Varela Round"/>
              </a:rPr>
              <a:t>網頁連結都只要簡單設定。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17a86"/>
                </a:solidFill>
                <a:latin typeface="Varela Round"/>
                <a:ea typeface="Varela Round"/>
              </a:rPr>
              <a:t>專案規模可大可小</a:t>
            </a:r>
            <a:r>
              <a:rPr b="0" lang="en-US" sz="2000" spc="-1" strike="noStrike">
                <a:solidFill>
                  <a:srgbClr val="617a86"/>
                </a:solidFill>
                <a:latin typeface="Varela Round"/>
                <a:ea typeface="Varela Round"/>
              </a:rPr>
              <a:t>,</a:t>
            </a:r>
            <a:r>
              <a:rPr b="0" lang="en-US" sz="2000" spc="-1" strike="noStrike">
                <a:solidFill>
                  <a:srgbClr val="617a86"/>
                </a:solidFill>
                <a:latin typeface="Varela Round"/>
                <a:ea typeface="Varela Round"/>
              </a:rPr>
              <a:t>模組化管理。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TextShape 1"/>
          <p:cNvSpPr txBox="1"/>
          <p:nvPr/>
        </p:nvSpPr>
        <p:spPr>
          <a:xfrm>
            <a:off x="1773720" y="2421720"/>
            <a:ext cx="55962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617a86"/>
                </a:solidFill>
                <a:latin typeface="Nixie One"/>
                <a:ea typeface="Nixie One"/>
              </a:rPr>
              <a:t>為什麼選擇</a:t>
            </a:r>
            <a:br/>
            <a:r>
              <a:rPr b="0" lang="en-US" sz="3600" spc="-1" strike="noStrike">
                <a:solidFill>
                  <a:srgbClr val="617a86"/>
                </a:solidFill>
                <a:latin typeface="Nixie One"/>
                <a:ea typeface="Nixie One"/>
              </a:rPr>
              <a:t>Line Chat bot?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6" name="CustomShape 2"/>
          <p:cNvSpPr/>
          <p:nvPr/>
        </p:nvSpPr>
        <p:spPr>
          <a:xfrm>
            <a:off x="3050280" y="47520"/>
            <a:ext cx="2975040" cy="199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00acc3"/>
                </a:solidFill>
                <a:latin typeface="Varela Round"/>
                <a:ea typeface="Varela Round"/>
              </a:rPr>
              <a:t>2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917" name="TextShape 3"/>
          <p:cNvSpPr txBox="1"/>
          <p:nvPr/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ctr">
              <a:lnSpc>
                <a:spcPct val="100000"/>
              </a:lnSpc>
            </a:pPr>
            <a:fld id="{1FF08024-6F7B-4E4A-B8CB-6C4F123E5A8F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TextShape 4"/>
          <p:cNvSpPr txBox="1"/>
          <p:nvPr/>
        </p:nvSpPr>
        <p:spPr>
          <a:xfrm>
            <a:off x="1872000" y="3617280"/>
            <a:ext cx="5184000" cy="106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TextShape 1"/>
          <p:cNvSpPr txBox="1"/>
          <p:nvPr/>
        </p:nvSpPr>
        <p:spPr>
          <a:xfrm>
            <a:off x="2880000" y="792000"/>
            <a:ext cx="5275080" cy="640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優勢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0" name="TextShape 2"/>
          <p:cNvSpPr txBox="1"/>
          <p:nvPr/>
        </p:nvSpPr>
        <p:spPr>
          <a:xfrm>
            <a:off x="2935800" y="1525680"/>
            <a:ext cx="5275080" cy="2785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a1becc"/>
              </a:buClr>
              <a:buFont typeface="Varela Round"/>
              <a:buChar char="◎"/>
            </a:pPr>
            <a:r>
              <a:rPr b="0" lang="en-US" sz="2200" spc="-1" strike="noStrike">
                <a:solidFill>
                  <a:srgbClr val="617a86"/>
                </a:solidFill>
                <a:latin typeface="Nixie One"/>
                <a:ea typeface="Nixie One"/>
              </a:rPr>
              <a:t>依附在通訊軟體</a:t>
            </a:r>
            <a:r>
              <a:rPr b="0" lang="en-US" sz="2200" spc="-1" strike="noStrike">
                <a:solidFill>
                  <a:srgbClr val="617a86"/>
                </a:solidFill>
                <a:latin typeface="Nixie One"/>
                <a:ea typeface="Nixie One"/>
              </a:rPr>
              <a:t>,</a:t>
            </a:r>
            <a:r>
              <a:rPr b="0" lang="en-US" sz="2200" spc="-1" strike="noStrike">
                <a:solidFill>
                  <a:srgbClr val="617a86"/>
                </a:solidFill>
                <a:latin typeface="Nixie One"/>
                <a:ea typeface="Nixie One"/>
              </a:rPr>
              <a:t>使用者不用安裝不用註冊。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a1becc"/>
              </a:buClr>
              <a:buFont typeface="Varela Round"/>
              <a:buChar char="◎"/>
            </a:pPr>
            <a:r>
              <a:rPr b="0" lang="en-US" sz="2200" spc="-1" strike="noStrike">
                <a:solidFill>
                  <a:srgbClr val="617a86"/>
                </a:solidFill>
                <a:latin typeface="Nixie One"/>
                <a:ea typeface="Nixie One"/>
              </a:rPr>
              <a:t>帶給使用者比網頁或</a:t>
            </a:r>
            <a:r>
              <a:rPr b="0" lang="en-US" sz="2200" spc="-1" strike="noStrike">
                <a:solidFill>
                  <a:srgbClr val="617a86"/>
                </a:solidFill>
                <a:latin typeface="Nixie One"/>
                <a:ea typeface="Nixie One"/>
              </a:rPr>
              <a:t>APP</a:t>
            </a:r>
            <a:r>
              <a:rPr b="0" lang="en-US" sz="2200" spc="-1" strike="noStrike">
                <a:solidFill>
                  <a:srgbClr val="617a86"/>
                </a:solidFill>
                <a:latin typeface="Nixie One"/>
                <a:ea typeface="Nixie One"/>
              </a:rPr>
              <a:t>更親切的使用習慣。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a1becc"/>
              </a:buClr>
              <a:buFont typeface="Varela Round"/>
              <a:buChar char="◎"/>
            </a:pPr>
            <a:r>
              <a:rPr b="0" lang="en-US" sz="2200" spc="-1" strike="noStrike">
                <a:solidFill>
                  <a:srgbClr val="617a86"/>
                </a:solidFill>
                <a:latin typeface="Varela Round"/>
                <a:ea typeface="Varela Round"/>
              </a:rPr>
              <a:t>類似於此次時程短且功能較精簡的專案開發</a:t>
            </a:r>
            <a:r>
              <a:rPr b="0" lang="en-US" sz="2200" spc="-1" strike="noStrike">
                <a:solidFill>
                  <a:srgbClr val="617a86"/>
                </a:solidFill>
                <a:latin typeface="Varela Round"/>
                <a:ea typeface="Varela Round"/>
              </a:rPr>
              <a:t>,line</a:t>
            </a:r>
            <a:r>
              <a:rPr b="0" lang="en-US" sz="2200" spc="-1" strike="noStrike">
                <a:solidFill>
                  <a:srgbClr val="617a86"/>
                </a:solidFill>
                <a:latin typeface="Varela Round"/>
                <a:ea typeface="Varela Round"/>
              </a:rPr>
              <a:t>提供足夠使用的功能介面。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TextShape 3"/>
          <p:cNvSpPr txBox="1"/>
          <p:nvPr/>
        </p:nvSpPr>
        <p:spPr>
          <a:xfrm>
            <a:off x="86356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1FC90C74-B650-45C6-9324-10E64A7CAB3F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TextShape 1"/>
          <p:cNvSpPr txBox="1"/>
          <p:nvPr/>
        </p:nvSpPr>
        <p:spPr>
          <a:xfrm>
            <a:off x="2428920" y="792000"/>
            <a:ext cx="5275080" cy="640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優勢的背後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...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我們遇到的問題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TextShape 2"/>
          <p:cNvSpPr txBox="1"/>
          <p:nvPr/>
        </p:nvSpPr>
        <p:spPr>
          <a:xfrm>
            <a:off x="2592000" y="1368000"/>
            <a:ext cx="5544000" cy="871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a1becc"/>
              </a:buClr>
              <a:buFont typeface="Varela Round"/>
              <a:buChar char="◎"/>
            </a:pPr>
            <a:r>
              <a:rPr b="0" lang="en-US" sz="2200" spc="-1" strike="noStrike">
                <a:solidFill>
                  <a:srgbClr val="617a86"/>
                </a:solidFill>
                <a:latin typeface="Nixie One"/>
                <a:ea typeface="Nixie One"/>
              </a:rPr>
              <a:t>推薦軟體必須個人化</a:t>
            </a:r>
            <a:r>
              <a:rPr b="0" lang="en-US" sz="2200" spc="-1" strike="noStrike">
                <a:solidFill>
                  <a:srgbClr val="617a86"/>
                </a:solidFill>
                <a:latin typeface="Nixie One"/>
                <a:ea typeface="Nixie One"/>
              </a:rPr>
              <a:t>,</a:t>
            </a:r>
            <a:r>
              <a:rPr b="0" lang="en-US" sz="2200" spc="-1" strike="noStrike">
                <a:solidFill>
                  <a:srgbClr val="617a86"/>
                </a:solidFill>
                <a:latin typeface="Nixie One"/>
                <a:ea typeface="Nixie One"/>
              </a:rPr>
              <a:t>卻沒有註冊系統</a:t>
            </a:r>
            <a:r>
              <a:rPr b="0" lang="en-US" sz="2200" spc="-1" strike="noStrike">
                <a:solidFill>
                  <a:srgbClr val="617a86"/>
                </a:solidFill>
                <a:latin typeface="Nixie One"/>
                <a:ea typeface="Nixie One"/>
              </a:rPr>
              <a:t>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4" name="TextShape 3"/>
          <p:cNvSpPr txBox="1"/>
          <p:nvPr/>
        </p:nvSpPr>
        <p:spPr>
          <a:xfrm>
            <a:off x="86356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D84B5A06-D3B0-41DA-AFEC-B72B60D16199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25" name="" descr=""/>
          <p:cNvPicPr/>
          <p:nvPr/>
        </p:nvPicPr>
        <p:blipFill>
          <a:blip r:embed="rId1"/>
          <a:stretch/>
        </p:blipFill>
        <p:spPr>
          <a:xfrm>
            <a:off x="1868040" y="1872000"/>
            <a:ext cx="6123960" cy="317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TextShape 1"/>
          <p:cNvSpPr txBox="1"/>
          <p:nvPr/>
        </p:nvSpPr>
        <p:spPr>
          <a:xfrm>
            <a:off x="86356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78593722-6709-4F42-922D-D1020BA8584A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27" name="" descr=""/>
          <p:cNvPicPr/>
          <p:nvPr/>
        </p:nvPicPr>
        <p:blipFill>
          <a:blip r:embed="rId1"/>
          <a:stretch/>
        </p:blipFill>
        <p:spPr>
          <a:xfrm>
            <a:off x="72000" y="72000"/>
            <a:ext cx="4427280" cy="4968000"/>
          </a:xfrm>
          <a:prstGeom prst="rect">
            <a:avLst/>
          </a:prstGeom>
          <a:ln>
            <a:noFill/>
          </a:ln>
        </p:spPr>
      </p:pic>
      <p:sp>
        <p:nvSpPr>
          <p:cNvPr id="928" name="TextShape 2"/>
          <p:cNvSpPr txBox="1"/>
          <p:nvPr/>
        </p:nvSpPr>
        <p:spPr>
          <a:xfrm>
            <a:off x="4608000" y="1360800"/>
            <a:ext cx="3672000" cy="1591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a1becc"/>
              </a:buClr>
              <a:buFont typeface="Varela Round"/>
              <a:buChar char="◎"/>
            </a:pPr>
            <a:r>
              <a:rPr b="0" lang="en-US" sz="2200" spc="-1" strike="noStrike">
                <a:solidFill>
                  <a:srgbClr val="617a86"/>
                </a:solidFill>
                <a:latin typeface="Nixie One"/>
                <a:ea typeface="Nixie One"/>
              </a:rPr>
              <a:t>儲存了使用者</a:t>
            </a:r>
            <a:r>
              <a:rPr b="0" lang="en-US" sz="2200" spc="-1" strike="noStrike">
                <a:solidFill>
                  <a:srgbClr val="617a86"/>
                </a:solidFill>
                <a:latin typeface="Nixie One"/>
                <a:ea typeface="Nixie One"/>
              </a:rPr>
              <a:t>ID,</a:t>
            </a:r>
            <a:r>
              <a:rPr b="0" lang="en-US" sz="2200" spc="-1" strike="noStrike">
                <a:solidFill>
                  <a:srgbClr val="617a86"/>
                </a:solidFill>
                <a:latin typeface="Nixie One"/>
                <a:ea typeface="Nixie One"/>
              </a:rPr>
              <a:t>也記錄了使用者行為</a:t>
            </a:r>
            <a:r>
              <a:rPr b="0" lang="en-US" sz="2200" spc="-1" strike="noStrike">
                <a:solidFill>
                  <a:srgbClr val="617a86"/>
                </a:solidFill>
                <a:latin typeface="Nixie One"/>
                <a:ea typeface="Nixie One"/>
              </a:rPr>
              <a:t>,</a:t>
            </a:r>
            <a:r>
              <a:rPr b="0" lang="en-US" sz="2200" spc="-1" strike="noStrike">
                <a:solidFill>
                  <a:srgbClr val="617a86"/>
                </a:solidFill>
                <a:latin typeface="Nixie One"/>
                <a:ea typeface="Nixie One"/>
              </a:rPr>
              <a:t>但是我們的需求，不只是文字</a:t>
            </a:r>
            <a:r>
              <a:rPr b="0" lang="en-US" sz="2200" spc="-1" strike="noStrike">
                <a:solidFill>
                  <a:srgbClr val="617a86"/>
                </a:solidFill>
                <a:latin typeface="Nixie One"/>
                <a:ea typeface="Nixie One"/>
              </a:rPr>
              <a:t>...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TextShape 1"/>
          <p:cNvSpPr txBox="1"/>
          <p:nvPr/>
        </p:nvSpPr>
        <p:spPr>
          <a:xfrm>
            <a:off x="685800" y="66888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617a86"/>
                </a:solidFill>
                <a:latin typeface="Nixie One"/>
                <a:ea typeface="Nixie One"/>
              </a:rPr>
              <a:t>Hello!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TextShape 2"/>
          <p:cNvSpPr txBox="1"/>
          <p:nvPr/>
        </p:nvSpPr>
        <p:spPr>
          <a:xfrm>
            <a:off x="1275120" y="3229560"/>
            <a:ext cx="6593400" cy="751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US" sz="3600" spc="-1" strike="noStrike">
                <a:solidFill>
                  <a:srgbClr val="00acc3"/>
                </a:solidFill>
                <a:latin typeface="Varela Round"/>
                <a:ea typeface="Varela Round"/>
              </a:rPr>
              <a:t>I am Jayden Smith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49" name="TextShape 3"/>
          <p:cNvSpPr txBox="1"/>
          <p:nvPr/>
        </p:nvSpPr>
        <p:spPr>
          <a:xfrm>
            <a:off x="1275120" y="3905280"/>
            <a:ext cx="6593400" cy="792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617a86"/>
                </a:solidFill>
                <a:latin typeface="Varela Round"/>
                <a:ea typeface="Varela Round"/>
              </a:rPr>
              <a:t>I am here because I love to give presentations.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617a86"/>
                </a:solidFill>
                <a:latin typeface="Varela Round"/>
                <a:ea typeface="Varela Round"/>
              </a:rPr>
              <a:t>You can find me at @username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CustomShape 4"/>
          <p:cNvSpPr/>
          <p:nvPr/>
        </p:nvSpPr>
        <p:spPr>
          <a:xfrm>
            <a:off x="3876840" y="1876320"/>
            <a:ext cx="1390320" cy="139032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TextShape 5"/>
          <p:cNvSpPr txBox="1"/>
          <p:nvPr/>
        </p:nvSpPr>
        <p:spPr>
          <a:xfrm>
            <a:off x="43372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46B3C1A4-44BD-465F-941D-FB7CBCE57D26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TextShape 1"/>
          <p:cNvSpPr txBox="1"/>
          <p:nvPr/>
        </p:nvSpPr>
        <p:spPr>
          <a:xfrm>
            <a:off x="2428920" y="792000"/>
            <a:ext cx="5275080" cy="640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0" name="TextShape 2"/>
          <p:cNvSpPr txBox="1"/>
          <p:nvPr/>
        </p:nvSpPr>
        <p:spPr>
          <a:xfrm>
            <a:off x="7056000" y="2872800"/>
            <a:ext cx="2160000" cy="871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a1becc"/>
              </a:buClr>
              <a:buFont typeface="Varela Round"/>
              <a:buChar char="◎"/>
            </a:pPr>
            <a:r>
              <a:rPr b="0" lang="en-US" sz="2200" spc="-1" strike="noStrike">
                <a:solidFill>
                  <a:srgbClr val="617a86"/>
                </a:solidFill>
                <a:latin typeface="Nixie One"/>
                <a:ea typeface="Nixie One"/>
              </a:rPr>
              <a:t>問答式設計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1" name="TextShape 3"/>
          <p:cNvSpPr txBox="1"/>
          <p:nvPr/>
        </p:nvSpPr>
        <p:spPr>
          <a:xfrm>
            <a:off x="86356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97460268-798A-4002-8C1F-822ED8409FB8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32" name="" descr=""/>
          <p:cNvPicPr/>
          <p:nvPr/>
        </p:nvPicPr>
        <p:blipFill>
          <a:blip r:embed="rId1"/>
          <a:stretch/>
        </p:blipFill>
        <p:spPr>
          <a:xfrm>
            <a:off x="144000" y="631080"/>
            <a:ext cx="7056000" cy="383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TextShape 1"/>
          <p:cNvSpPr txBox="1"/>
          <p:nvPr/>
        </p:nvSpPr>
        <p:spPr>
          <a:xfrm>
            <a:off x="86356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7FD02FF2-4E29-4BA4-B246-C80622231E08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34" name="TextShape 2"/>
          <p:cNvSpPr txBox="1"/>
          <p:nvPr/>
        </p:nvSpPr>
        <p:spPr>
          <a:xfrm>
            <a:off x="3024000" y="288000"/>
            <a:ext cx="5112000" cy="871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a1becc"/>
              </a:buClr>
              <a:buFont typeface="Varela Round"/>
              <a:buChar char="◎"/>
            </a:pPr>
            <a:r>
              <a:rPr b="0" lang="en-US" sz="2800" spc="-1" strike="noStrike">
                <a:solidFill>
                  <a:srgbClr val="617a86"/>
                </a:solidFill>
                <a:latin typeface="Nixie One"/>
                <a:ea typeface="Nixie One"/>
              </a:rPr>
              <a:t>大魔王</a:t>
            </a:r>
            <a:r>
              <a:rPr b="0" lang="en-US" sz="2800" spc="-1" strike="noStrike">
                <a:solidFill>
                  <a:srgbClr val="617a86"/>
                </a:solidFill>
                <a:latin typeface="Nixie One"/>
                <a:ea typeface="Nixie One"/>
              </a:rPr>
              <a:t>...</a:t>
            </a:r>
            <a:r>
              <a:rPr b="0" lang="en-US" sz="2800" spc="-1" strike="noStrike">
                <a:solidFill>
                  <a:srgbClr val="617a86"/>
                </a:solidFill>
                <a:latin typeface="Nixie One"/>
                <a:ea typeface="Nixie One"/>
              </a:rPr>
              <a:t>問答式設計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5" name="" descr=""/>
          <p:cNvPicPr/>
          <p:nvPr/>
        </p:nvPicPr>
        <p:blipFill>
          <a:blip r:embed="rId1"/>
          <a:stretch/>
        </p:blipFill>
        <p:spPr>
          <a:xfrm>
            <a:off x="432000" y="864000"/>
            <a:ext cx="8479800" cy="419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TextShape 1"/>
          <p:cNvSpPr txBox="1"/>
          <p:nvPr/>
        </p:nvSpPr>
        <p:spPr>
          <a:xfrm>
            <a:off x="723960" y="247680"/>
            <a:ext cx="7695720" cy="790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617a86"/>
                </a:solidFill>
                <a:latin typeface="Nixie One"/>
                <a:ea typeface="Nixie One"/>
              </a:rPr>
              <a:t>Want big impact?</a:t>
            </a:r>
            <a:br/>
            <a:r>
              <a:rPr b="0" lang="en-US" sz="1800" spc="-1" strike="noStrike">
                <a:solidFill>
                  <a:srgbClr val="617a86"/>
                </a:solidFill>
                <a:latin typeface="Nixie One"/>
                <a:ea typeface="Nixie One"/>
              </a:rPr>
              <a:t>Use big image.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7" name="TextShape 2"/>
          <p:cNvSpPr txBox="1"/>
          <p:nvPr/>
        </p:nvSpPr>
        <p:spPr>
          <a:xfrm>
            <a:off x="43372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5C0BF214-6507-46DE-B9D5-D1662B79C348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TextShape 1"/>
          <p:cNvSpPr txBox="1"/>
          <p:nvPr/>
        </p:nvSpPr>
        <p:spPr>
          <a:xfrm>
            <a:off x="2428920" y="792000"/>
            <a:ext cx="5275080" cy="640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優勢的背後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...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我們遇到的問題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9" name="TextShape 2"/>
          <p:cNvSpPr txBox="1"/>
          <p:nvPr/>
        </p:nvSpPr>
        <p:spPr>
          <a:xfrm>
            <a:off x="2592000" y="1368000"/>
            <a:ext cx="5544000" cy="871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a1becc"/>
              </a:buClr>
              <a:buFont typeface="Varela Round"/>
              <a:buChar char="◎"/>
            </a:pPr>
            <a:r>
              <a:rPr b="0" lang="en-US" sz="2200" spc="-1" strike="noStrike">
                <a:solidFill>
                  <a:srgbClr val="617a86"/>
                </a:solidFill>
                <a:latin typeface="Nixie One"/>
                <a:ea typeface="Nixie One"/>
              </a:rPr>
              <a:t>推薦軟體必須個人化</a:t>
            </a:r>
            <a:r>
              <a:rPr b="0" lang="en-US" sz="2200" spc="-1" strike="noStrike">
                <a:solidFill>
                  <a:srgbClr val="617a86"/>
                </a:solidFill>
                <a:latin typeface="Nixie One"/>
                <a:ea typeface="Nixie One"/>
              </a:rPr>
              <a:t>,</a:t>
            </a:r>
            <a:r>
              <a:rPr b="0" lang="en-US" sz="2200" spc="-1" strike="noStrike">
                <a:solidFill>
                  <a:srgbClr val="617a86"/>
                </a:solidFill>
                <a:latin typeface="Nixie One"/>
                <a:ea typeface="Nixie One"/>
              </a:rPr>
              <a:t>卻沒有註冊系統</a:t>
            </a:r>
            <a:r>
              <a:rPr b="0" lang="en-US" sz="2200" spc="-1" strike="noStrike">
                <a:solidFill>
                  <a:srgbClr val="617a86"/>
                </a:solidFill>
                <a:latin typeface="Nixie One"/>
                <a:ea typeface="Nixie One"/>
              </a:rPr>
              <a:t>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0" name="TextShape 3"/>
          <p:cNvSpPr txBox="1"/>
          <p:nvPr/>
        </p:nvSpPr>
        <p:spPr>
          <a:xfrm>
            <a:off x="86356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C4E5DD65-3311-4DA5-9FE4-4C053638AA92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41" name="" descr=""/>
          <p:cNvPicPr/>
          <p:nvPr/>
        </p:nvPicPr>
        <p:blipFill>
          <a:blip r:embed="rId1"/>
          <a:stretch/>
        </p:blipFill>
        <p:spPr>
          <a:xfrm>
            <a:off x="1868040" y="1872000"/>
            <a:ext cx="6123960" cy="317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TextShape 1"/>
          <p:cNvSpPr txBox="1"/>
          <p:nvPr/>
        </p:nvSpPr>
        <p:spPr>
          <a:xfrm>
            <a:off x="2016000" y="576000"/>
            <a:ext cx="5275080" cy="640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7a86"/>
                </a:solidFill>
                <a:latin typeface="Nixie One"/>
                <a:ea typeface="Nixie One"/>
              </a:rPr>
              <a:t>MTV</a:t>
            </a:r>
            <a:r>
              <a:rPr b="0" lang="en-US" sz="1800" spc="-1" strike="noStrike">
                <a:solidFill>
                  <a:srgbClr val="617a86"/>
                </a:solidFill>
                <a:latin typeface="Nixie One"/>
                <a:ea typeface="Nixie One"/>
              </a:rPr>
              <a:t>架構 </a:t>
            </a:r>
            <a:r>
              <a:rPr b="0" lang="en-US" sz="1800" spc="-1" strike="noStrike">
                <a:solidFill>
                  <a:srgbClr val="617a86"/>
                </a:solidFill>
                <a:latin typeface="Nixie One"/>
                <a:ea typeface="Nixie One"/>
              </a:rPr>
              <a:t>(Models, Templates, Views)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3" name="TextShape 2"/>
          <p:cNvSpPr txBox="1"/>
          <p:nvPr/>
        </p:nvSpPr>
        <p:spPr>
          <a:xfrm>
            <a:off x="5719680" y="1296000"/>
            <a:ext cx="2632320" cy="3375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大而不雜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將程式間清楚切開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,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避免糾結在一起的義大利麵程式碼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(spaghetti code)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問題，讓每個階層獨立運作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,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獨立維護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!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有效分工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,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獨立測試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資料庫連結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,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設定容易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可大可小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,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系統化管理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4" name="TextShape 3"/>
          <p:cNvSpPr txBox="1"/>
          <p:nvPr/>
        </p:nvSpPr>
        <p:spPr>
          <a:xfrm>
            <a:off x="86356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C28A8889-7498-4BEE-9C0F-809D80CF4F98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45" name="" descr=""/>
          <p:cNvPicPr/>
          <p:nvPr/>
        </p:nvPicPr>
        <p:blipFill>
          <a:blip r:embed="rId1"/>
          <a:stretch/>
        </p:blipFill>
        <p:spPr>
          <a:xfrm>
            <a:off x="0" y="1543680"/>
            <a:ext cx="5603400" cy="360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TextShape 1"/>
          <p:cNvSpPr txBox="1"/>
          <p:nvPr/>
        </p:nvSpPr>
        <p:spPr>
          <a:xfrm>
            <a:off x="1305000" y="135720"/>
            <a:ext cx="65340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617a86"/>
                </a:solidFill>
                <a:latin typeface="Nixie One"/>
                <a:ea typeface="Nixie One"/>
              </a:rPr>
              <a:t>Big concept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7" name="TextShape 2"/>
          <p:cNvSpPr txBox="1"/>
          <p:nvPr/>
        </p:nvSpPr>
        <p:spPr>
          <a:xfrm>
            <a:off x="1305000" y="3868920"/>
            <a:ext cx="653400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a1becc"/>
                </a:solidFill>
                <a:latin typeface="Varela Round"/>
                <a:ea typeface="Varela Round"/>
              </a:rPr>
              <a:t>Bring the attention of your audience over a key concept using icons or illustrations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48" name="CustomShape 3"/>
          <p:cNvSpPr/>
          <p:nvPr/>
        </p:nvSpPr>
        <p:spPr>
          <a:xfrm>
            <a:off x="3333600" y="1333440"/>
            <a:ext cx="2476080" cy="2476080"/>
          </a:xfrm>
          <a:prstGeom prst="ellipse">
            <a:avLst/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CustomShape 4"/>
          <p:cNvSpPr/>
          <p:nvPr/>
        </p:nvSpPr>
        <p:spPr>
          <a:xfrm>
            <a:off x="3209760" y="1209600"/>
            <a:ext cx="2724120" cy="2724120"/>
          </a:xfrm>
          <a:prstGeom prst="ellipse">
            <a:avLst/>
          </a:prstGeom>
          <a:noFill/>
          <a:ln w="9360">
            <a:solidFill>
              <a:srgbClr val="ed4a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CustomShape 5"/>
          <p:cNvSpPr/>
          <p:nvPr/>
        </p:nvSpPr>
        <p:spPr>
          <a:xfrm>
            <a:off x="2962440" y="1542960"/>
            <a:ext cx="704520" cy="704520"/>
          </a:xfrm>
          <a:prstGeom prst="ellipse">
            <a:avLst/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CustomShape 6"/>
          <p:cNvSpPr/>
          <p:nvPr/>
        </p:nvSpPr>
        <p:spPr>
          <a:xfrm>
            <a:off x="5295960" y="2896920"/>
            <a:ext cx="971280" cy="971280"/>
          </a:xfrm>
          <a:prstGeom prst="donut">
            <a:avLst>
              <a:gd name="adj" fmla="val 12811"/>
            </a:avLst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52" name="Group 7"/>
          <p:cNvGrpSpPr/>
          <p:nvPr/>
        </p:nvGrpSpPr>
        <p:grpSpPr>
          <a:xfrm>
            <a:off x="3990600" y="2000520"/>
            <a:ext cx="1162440" cy="1162440"/>
            <a:chOff x="3990600" y="2000520"/>
            <a:chExt cx="1162440" cy="1162440"/>
          </a:xfrm>
        </p:grpSpPr>
        <p:sp>
          <p:nvSpPr>
            <p:cNvPr id="953" name="CustomShape 8"/>
            <p:cNvSpPr/>
            <p:nvPr/>
          </p:nvSpPr>
          <p:spPr>
            <a:xfrm>
              <a:off x="3990600" y="2000520"/>
              <a:ext cx="1162440" cy="116244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617a86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CustomShape 9"/>
            <p:cNvSpPr/>
            <p:nvPr/>
          </p:nvSpPr>
          <p:spPr>
            <a:xfrm>
              <a:off x="4061160" y="2900880"/>
              <a:ext cx="191880" cy="19188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617a86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CustomShape 10"/>
            <p:cNvSpPr/>
            <p:nvPr/>
          </p:nvSpPr>
          <p:spPr>
            <a:xfrm>
              <a:off x="4210200" y="3012840"/>
              <a:ext cx="123120" cy="12312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617a86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CustomShape 11"/>
            <p:cNvSpPr/>
            <p:nvPr/>
          </p:nvSpPr>
          <p:spPr>
            <a:xfrm>
              <a:off x="4017960" y="2820600"/>
              <a:ext cx="123120" cy="12312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617a86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7" name="TextShape 12"/>
          <p:cNvSpPr txBox="1"/>
          <p:nvPr/>
        </p:nvSpPr>
        <p:spPr>
          <a:xfrm>
            <a:off x="43372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9D825143-293E-4C33-ABBB-6AE56043A7C4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TextShape 1"/>
          <p:cNvSpPr txBox="1"/>
          <p:nvPr/>
        </p:nvSpPr>
        <p:spPr>
          <a:xfrm>
            <a:off x="2935800" y="909000"/>
            <a:ext cx="5275080" cy="640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7a86"/>
                </a:solidFill>
                <a:latin typeface="Nixie One"/>
                <a:ea typeface="Nixie One"/>
              </a:rPr>
              <a:t>In two or three columns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9" name="TextShape 2"/>
          <p:cNvSpPr txBox="1"/>
          <p:nvPr/>
        </p:nvSpPr>
        <p:spPr>
          <a:xfrm>
            <a:off x="2935800" y="1550160"/>
            <a:ext cx="1699920" cy="3375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617a86"/>
                </a:solidFill>
                <a:latin typeface="Varela Round"/>
                <a:ea typeface="Varela Round"/>
              </a:rPr>
              <a:t>Yellow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617a86"/>
                </a:solidFill>
                <a:latin typeface="Varela Round"/>
                <a:ea typeface="Varela Round"/>
              </a:rPr>
              <a:t>Is the color of gold, butter and ripe lemons. In the spectrum of visible light, yellow is found between green and orange.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0" name="TextShape 3"/>
          <p:cNvSpPr txBox="1"/>
          <p:nvPr/>
        </p:nvSpPr>
        <p:spPr>
          <a:xfrm>
            <a:off x="4723200" y="1550160"/>
            <a:ext cx="1699920" cy="3375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617a86"/>
                </a:solidFill>
                <a:latin typeface="Varela Round"/>
                <a:ea typeface="Varela Round"/>
              </a:rPr>
              <a:t>Blue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617a86"/>
                </a:solidFill>
                <a:latin typeface="Varela Round"/>
                <a:ea typeface="Varela Round"/>
              </a:rPr>
              <a:t>Is the colour of the clear sky and the deep sea. It is located between violet and green on the optical spectrum.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1" name="TextShape 4"/>
          <p:cNvSpPr txBox="1"/>
          <p:nvPr/>
        </p:nvSpPr>
        <p:spPr>
          <a:xfrm>
            <a:off x="6510960" y="1550160"/>
            <a:ext cx="1699920" cy="3375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617a86"/>
                </a:solidFill>
                <a:latin typeface="Varela Round"/>
                <a:ea typeface="Varela Round"/>
              </a:rPr>
              <a:t>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617a86"/>
                </a:solidFill>
                <a:latin typeface="Varela Round"/>
                <a:ea typeface="Varela Round"/>
              </a:rPr>
              <a:t>Is the color of blood, and because of this it has historically been associated with sacrifice, danger and courage.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2" name="TextShape 5"/>
          <p:cNvSpPr txBox="1"/>
          <p:nvPr/>
        </p:nvSpPr>
        <p:spPr>
          <a:xfrm>
            <a:off x="86356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1B32DB88-45C0-45CB-B2FD-F96796A9CEC5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CustomShape 1"/>
          <p:cNvSpPr/>
          <p:nvPr/>
        </p:nvSpPr>
        <p:spPr>
          <a:xfrm>
            <a:off x="1722240" y="1507680"/>
            <a:ext cx="2127960" cy="2127960"/>
          </a:xfrm>
          <a:prstGeom prst="ellipse">
            <a:avLst/>
          </a:prstGeom>
          <a:solidFill>
            <a:srgbClr val="f8bb00">
              <a:alpha val="87000"/>
            </a:srgbClr>
          </a:solidFill>
          <a:ln w="9360">
            <a:solidFill>
              <a:srgbClr val="617a86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Varela Round"/>
                <a:ea typeface="Varela Round"/>
              </a:rPr>
              <a:t>White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4" name="CustomShape 2"/>
          <p:cNvSpPr/>
          <p:nvPr/>
        </p:nvSpPr>
        <p:spPr>
          <a:xfrm>
            <a:off x="5293800" y="1507680"/>
            <a:ext cx="2127960" cy="2127960"/>
          </a:xfrm>
          <a:prstGeom prst="ellipse">
            <a:avLst/>
          </a:prstGeom>
          <a:solidFill>
            <a:srgbClr val="e8004c">
              <a:alpha val="87000"/>
            </a:srgbClr>
          </a:solidFill>
          <a:ln w="9360">
            <a:solidFill>
              <a:srgbClr val="617a86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Varela Round"/>
                <a:ea typeface="Varela Round"/>
              </a:rPr>
              <a:t>Black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5" name="TextShape 3"/>
          <p:cNvSpPr txBox="1"/>
          <p:nvPr/>
        </p:nvSpPr>
        <p:spPr>
          <a:xfrm>
            <a:off x="1934280" y="154440"/>
            <a:ext cx="5275080" cy="640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617a86"/>
                </a:solidFill>
                <a:latin typeface="Nixie One"/>
                <a:ea typeface="Nixie One"/>
              </a:rPr>
              <a:t>Use charts to explain your ideas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6" name="CustomShape 4"/>
          <p:cNvSpPr/>
          <p:nvPr/>
        </p:nvSpPr>
        <p:spPr>
          <a:xfrm>
            <a:off x="3507840" y="1507680"/>
            <a:ext cx="2127960" cy="2127960"/>
          </a:xfrm>
          <a:prstGeom prst="ellipse">
            <a:avLst/>
          </a:prstGeom>
          <a:solidFill>
            <a:srgbClr val="ed4a00">
              <a:alpha val="87000"/>
            </a:srgbClr>
          </a:solidFill>
          <a:ln w="9360">
            <a:solidFill>
              <a:srgbClr val="617a86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Varela Round"/>
                <a:ea typeface="Varela Round"/>
              </a:rPr>
              <a:t>Gray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7" name="TextShape 5"/>
          <p:cNvSpPr txBox="1"/>
          <p:nvPr/>
        </p:nvSpPr>
        <p:spPr>
          <a:xfrm>
            <a:off x="43372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83033A05-E360-43F6-90F3-BBC1A0E578B2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TextShape 1"/>
          <p:cNvSpPr txBox="1"/>
          <p:nvPr/>
        </p:nvSpPr>
        <p:spPr>
          <a:xfrm>
            <a:off x="2502360" y="244080"/>
            <a:ext cx="5275080" cy="640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617a86"/>
                </a:solidFill>
                <a:latin typeface="Nixie One"/>
                <a:ea typeface="Nixie One"/>
              </a:rPr>
              <a:t>Use Diagrams to break down your message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9" name="CustomShape 2"/>
          <p:cNvSpPr/>
          <p:nvPr/>
        </p:nvSpPr>
        <p:spPr>
          <a:xfrm>
            <a:off x="5903640" y="4684680"/>
            <a:ext cx="285912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000" spc="-1" strike="noStrike">
                <a:solidFill>
                  <a:srgbClr val="197b8c"/>
                </a:solidFill>
                <a:latin typeface="Varela Round"/>
                <a:ea typeface="Varela Round"/>
              </a:rPr>
              <a:t>Diagram featured by </a:t>
            </a:r>
            <a:r>
              <a:rPr b="1" lang="en-US" sz="1000" spc="-1" strike="noStrike" u="sng">
                <a:solidFill>
                  <a:srgbClr val="1155cc"/>
                </a:solidFill>
                <a:uFillTx/>
                <a:latin typeface="Varela Round"/>
                <a:ea typeface="Varela Round"/>
                <a:hlinkClick r:id="rId1"/>
              </a:rPr>
              <a:t>http://slidemodel.com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970" name="Group 3"/>
          <p:cNvGrpSpPr/>
          <p:nvPr/>
        </p:nvGrpSpPr>
        <p:grpSpPr>
          <a:xfrm>
            <a:off x="3538080" y="908640"/>
            <a:ext cx="4505760" cy="4317480"/>
            <a:chOff x="3538080" y="908640"/>
            <a:chExt cx="4505760" cy="4317480"/>
          </a:xfrm>
        </p:grpSpPr>
        <p:pic>
          <p:nvPicPr>
            <p:cNvPr id="971" name="Google Shape;298;p25" descr=""/>
            <p:cNvPicPr/>
            <p:nvPr/>
          </p:nvPicPr>
          <p:blipFill>
            <a:blip r:embed="rId2"/>
            <a:stretch/>
          </p:blipFill>
          <p:spPr>
            <a:xfrm rot="193200">
              <a:off x="3566880" y="3941640"/>
              <a:ext cx="4447800" cy="116028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972" name="Group 4"/>
            <p:cNvGrpSpPr/>
            <p:nvPr/>
          </p:nvGrpSpPr>
          <p:grpSpPr>
            <a:xfrm>
              <a:off x="3556080" y="908640"/>
              <a:ext cx="4345920" cy="3932640"/>
              <a:chOff x="3556080" y="908640"/>
              <a:chExt cx="4345920" cy="3932640"/>
            </a:xfrm>
          </p:grpSpPr>
          <p:sp>
            <p:nvSpPr>
              <p:cNvPr id="973" name="CustomShape 5"/>
              <p:cNvSpPr/>
              <p:nvPr/>
            </p:nvSpPr>
            <p:spPr>
              <a:xfrm>
                <a:off x="3952440" y="2629080"/>
                <a:ext cx="3251520" cy="1305720"/>
              </a:xfrm>
              <a:custGeom>
                <a:avLst/>
                <a:gdLst/>
                <a:ahLst/>
                <a:rect l="l" t="t" r="r" b="b"/>
                <a:pathLst>
                  <a:path w="2678567" h="1075691">
                    <a:moveTo>
                      <a:pt x="0" y="267280"/>
                    </a:moveTo>
                    <a:lnTo>
                      <a:pt x="213477" y="1075691"/>
                    </a:lnTo>
                    <a:lnTo>
                      <a:pt x="2678567" y="643046"/>
                    </a:lnTo>
                    <a:lnTo>
                      <a:pt x="862548" y="0"/>
                    </a:lnTo>
                    <a:lnTo>
                      <a:pt x="0" y="2672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f0000"/>
                  </a:gs>
                  <a:gs pos="100000">
                    <a:srgbClr val="a10002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4" name="CustomShape 6"/>
              <p:cNvSpPr/>
              <p:nvPr/>
            </p:nvSpPr>
            <p:spPr>
              <a:xfrm>
                <a:off x="3556080" y="2926800"/>
                <a:ext cx="663480" cy="1914480"/>
              </a:xfrm>
              <a:custGeom>
                <a:avLst/>
                <a:gdLst/>
                <a:ahLst/>
                <a:rect l="l" t="t" r="r" b="b"/>
                <a:pathLst>
                  <a:path w="546954" h="1577340">
                    <a:moveTo>
                      <a:pt x="346373" y="0"/>
                    </a:moveTo>
                    <a:lnTo>
                      <a:pt x="546954" y="790165"/>
                    </a:lnTo>
                    <a:lnTo>
                      <a:pt x="541863" y="789979"/>
                    </a:lnTo>
                    <a:lnTo>
                      <a:pt x="215744" y="1577340"/>
                    </a:lnTo>
                    <a:lnTo>
                      <a:pt x="0" y="522350"/>
                    </a:lnTo>
                    <a:lnTo>
                      <a:pt x="34637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c1531"/>
                  </a:gs>
                  <a:gs pos="100000">
                    <a:srgbClr val="bf1c42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5" name="CustomShape 7"/>
              <p:cNvSpPr/>
              <p:nvPr/>
            </p:nvSpPr>
            <p:spPr>
              <a:xfrm>
                <a:off x="3813840" y="3395520"/>
                <a:ext cx="4088160" cy="1437840"/>
              </a:xfrm>
              <a:custGeom>
                <a:avLst/>
                <a:gdLst/>
                <a:ahLst/>
                <a:rect l="l" t="t" r="r" b="b"/>
                <a:pathLst>
                  <a:path w="3367810" h="1184695">
                    <a:moveTo>
                      <a:pt x="0" y="1184695"/>
                    </a:moveTo>
                    <a:lnTo>
                      <a:pt x="3367810" y="822992"/>
                    </a:lnTo>
                    <a:lnTo>
                      <a:pt x="2778260" y="0"/>
                    </a:lnTo>
                    <a:lnTo>
                      <a:pt x="329993" y="398308"/>
                    </a:lnTo>
                    <a:lnTo>
                      <a:pt x="0" y="118469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c1531"/>
                  </a:gs>
                  <a:gs pos="100000">
                    <a:srgbClr val="bf1c42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6" name="CustomShape 8"/>
              <p:cNvSpPr/>
              <p:nvPr/>
            </p:nvSpPr>
            <p:spPr>
              <a:xfrm rot="21054000">
                <a:off x="4212720" y="3362400"/>
                <a:ext cx="1542600" cy="761400"/>
              </a:xfrm>
              <a:custGeom>
                <a:avLst/>
                <a:gdLst/>
                <a:ahLst/>
                <a:rect l="l" t="t" r="r" b="b"/>
                <a:pathLst>
                  <a:path w="1048475" h="517762">
                    <a:moveTo>
                      <a:pt x="23521" y="0"/>
                    </a:moveTo>
                    <a:lnTo>
                      <a:pt x="0" y="517762"/>
                    </a:lnTo>
                    <a:lnTo>
                      <a:pt x="1048475" y="248242"/>
                    </a:lnTo>
                    <a:lnTo>
                      <a:pt x="23521" y="0"/>
                    </a:lnTo>
                    <a:close/>
                  </a:path>
                </a:pathLst>
              </a:custGeom>
              <a:solidFill>
                <a:srgbClr val="0c0c0c">
                  <a:alpha val="64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7" name="CustomShape 9"/>
              <p:cNvSpPr/>
              <p:nvPr/>
            </p:nvSpPr>
            <p:spPr>
              <a:xfrm>
                <a:off x="4224960" y="2310840"/>
                <a:ext cx="2536560" cy="772200"/>
              </a:xfrm>
              <a:custGeom>
                <a:avLst/>
                <a:gdLst/>
                <a:ahLst/>
                <a:rect l="l" t="t" r="r" b="b"/>
                <a:pathLst>
                  <a:path w="3783821" h="1152525">
                    <a:moveTo>
                      <a:pt x="0" y="213297"/>
                    </a:moveTo>
                    <a:lnTo>
                      <a:pt x="2183621" y="0"/>
                    </a:lnTo>
                    <a:lnTo>
                      <a:pt x="3783821" y="695325"/>
                    </a:lnTo>
                    <a:lnTo>
                      <a:pt x="659621" y="1152525"/>
                    </a:lnTo>
                    <a:lnTo>
                      <a:pt x="0" y="21329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f8f15"/>
                  </a:gs>
                  <a:gs pos="100000">
                    <a:srgbClr val="d9a217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8" name="CustomShape 10"/>
              <p:cNvSpPr/>
              <p:nvPr/>
            </p:nvSpPr>
            <p:spPr>
              <a:xfrm>
                <a:off x="3903480" y="2881800"/>
                <a:ext cx="226440" cy="409680"/>
              </a:xfrm>
              <a:custGeom>
                <a:avLst/>
                <a:gdLst/>
                <a:ahLst/>
                <a:rect l="l" t="t" r="r" b="b"/>
                <a:pathLst>
                  <a:path w="160395" h="243277">
                    <a:moveTo>
                      <a:pt x="0" y="124097"/>
                    </a:moveTo>
                    <a:lnTo>
                      <a:pt x="65314" y="0"/>
                    </a:lnTo>
                    <a:lnTo>
                      <a:pt x="160395" y="243277"/>
                    </a:lnTo>
                    <a:lnTo>
                      <a:pt x="0" y="124097"/>
                    </a:lnTo>
                    <a:close/>
                  </a:path>
                </a:pathLst>
              </a:custGeom>
              <a:solidFill>
                <a:srgbClr val="0c0c0c">
                  <a:alpha val="24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9" name="CustomShape 11"/>
              <p:cNvSpPr/>
              <p:nvPr/>
            </p:nvSpPr>
            <p:spPr>
              <a:xfrm>
                <a:off x="3926880" y="2451240"/>
                <a:ext cx="754560" cy="1596240"/>
              </a:xfrm>
              <a:custGeom>
                <a:avLst/>
                <a:gdLst/>
                <a:ahLst/>
                <a:rect l="l" t="t" r="r" b="b"/>
                <a:pathLst>
                  <a:path w="1126145" h="2381250">
                    <a:moveTo>
                      <a:pt x="447675" y="0"/>
                    </a:moveTo>
                    <a:lnTo>
                      <a:pt x="1126145" y="935772"/>
                    </a:lnTo>
                    <a:lnTo>
                      <a:pt x="623887" y="2381250"/>
                    </a:lnTo>
                    <a:lnTo>
                      <a:pt x="0" y="571500"/>
                    </a:lnTo>
                    <a:lnTo>
                      <a:pt x="44767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f8f15"/>
                  </a:gs>
                  <a:gs pos="100000">
                    <a:srgbClr val="d9a217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0" name="CustomShape 12"/>
              <p:cNvSpPr/>
              <p:nvPr/>
            </p:nvSpPr>
            <p:spPr>
              <a:xfrm>
                <a:off x="4341600" y="2776320"/>
                <a:ext cx="2860560" cy="1270440"/>
              </a:xfrm>
              <a:custGeom>
                <a:avLst/>
                <a:gdLst/>
                <a:ahLst/>
                <a:rect l="l" t="t" r="r" b="b"/>
                <a:pathLst>
                  <a:path w="4267200" h="1895475">
                    <a:moveTo>
                      <a:pt x="0" y="1895475"/>
                    </a:moveTo>
                    <a:lnTo>
                      <a:pt x="504825" y="438150"/>
                    </a:lnTo>
                    <a:lnTo>
                      <a:pt x="3609975" y="0"/>
                    </a:lnTo>
                    <a:lnTo>
                      <a:pt x="4267200" y="923925"/>
                    </a:lnTo>
                    <a:lnTo>
                      <a:pt x="0" y="18954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f8f15"/>
                  </a:gs>
                  <a:gs pos="100000">
                    <a:srgbClr val="d9a217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1" name="CustomShape 13"/>
              <p:cNvSpPr/>
              <p:nvPr/>
            </p:nvSpPr>
            <p:spPr>
              <a:xfrm>
                <a:off x="4612320" y="1807200"/>
                <a:ext cx="1683360" cy="427680"/>
              </a:xfrm>
              <a:custGeom>
                <a:avLst/>
                <a:gdLst/>
                <a:ahLst/>
                <a:rect l="l" t="t" r="r" b="b"/>
                <a:pathLst>
                  <a:path w="2511486" h="638281">
                    <a:moveTo>
                      <a:pt x="0" y="267280"/>
                    </a:moveTo>
                    <a:lnTo>
                      <a:pt x="376433" y="638281"/>
                    </a:lnTo>
                    <a:lnTo>
                      <a:pt x="2511486" y="540841"/>
                    </a:lnTo>
                    <a:lnTo>
                      <a:pt x="862548" y="0"/>
                    </a:lnTo>
                    <a:lnTo>
                      <a:pt x="0" y="2672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547d28"/>
                  </a:gs>
                  <a:gs pos="100000">
                    <a:srgbClr val="7ab73a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2" name="CustomShape 14"/>
              <p:cNvSpPr/>
              <p:nvPr/>
            </p:nvSpPr>
            <p:spPr>
              <a:xfrm>
                <a:off x="5821560" y="2789280"/>
                <a:ext cx="919080" cy="120960"/>
              </a:xfrm>
              <a:custGeom>
                <a:avLst/>
                <a:gdLst/>
                <a:ahLst/>
                <a:rect l="l" t="t" r="r" b="b"/>
                <a:pathLst>
                  <a:path w="1371600" h="180975">
                    <a:moveTo>
                      <a:pt x="0" y="142875"/>
                    </a:moveTo>
                    <a:lnTo>
                      <a:pt x="1371600" y="180975"/>
                    </a:lnTo>
                    <a:lnTo>
                      <a:pt x="1295400" y="0"/>
                    </a:lnTo>
                    <a:lnTo>
                      <a:pt x="0" y="142875"/>
                    </a:lnTo>
                    <a:close/>
                  </a:path>
                </a:pathLst>
              </a:custGeom>
              <a:solidFill>
                <a:srgbClr val="0c0c0c">
                  <a:alpha val="44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3" name="CustomShape 15"/>
              <p:cNvSpPr/>
              <p:nvPr/>
            </p:nvSpPr>
            <p:spPr>
              <a:xfrm>
                <a:off x="4404240" y="2668320"/>
                <a:ext cx="242280" cy="523440"/>
              </a:xfrm>
              <a:custGeom>
                <a:avLst/>
                <a:gdLst/>
                <a:ahLst/>
                <a:rect l="l" t="t" r="r" b="b"/>
                <a:pathLst>
                  <a:path w="361950" h="781050">
                    <a:moveTo>
                      <a:pt x="361950" y="495300"/>
                    </a:moveTo>
                    <a:lnTo>
                      <a:pt x="171450" y="781050"/>
                    </a:lnTo>
                    <a:lnTo>
                      <a:pt x="0" y="0"/>
                    </a:lnTo>
                    <a:lnTo>
                      <a:pt x="361950" y="495300"/>
                    </a:lnTo>
                    <a:close/>
                  </a:path>
                </a:pathLst>
              </a:custGeom>
              <a:solidFill>
                <a:srgbClr val="0c0c0c">
                  <a:alpha val="44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4" name="CustomShape 16"/>
              <p:cNvSpPr/>
              <p:nvPr/>
            </p:nvSpPr>
            <p:spPr>
              <a:xfrm>
                <a:off x="4312800" y="1971360"/>
                <a:ext cx="562320" cy="1057320"/>
              </a:xfrm>
              <a:custGeom>
                <a:avLst/>
                <a:gdLst/>
                <a:ahLst/>
                <a:rect l="l" t="t" r="r" b="b"/>
                <a:pathLst>
                  <a:path w="839289" h="1577340">
                    <a:moveTo>
                      <a:pt x="466998" y="0"/>
                    </a:moveTo>
                    <a:lnTo>
                      <a:pt x="839289" y="378823"/>
                    </a:lnTo>
                    <a:lnTo>
                      <a:pt x="831547" y="399623"/>
                    </a:lnTo>
                    <a:lnTo>
                      <a:pt x="336369" y="1577340"/>
                    </a:lnTo>
                    <a:lnTo>
                      <a:pt x="0" y="653143"/>
                    </a:lnTo>
                    <a:lnTo>
                      <a:pt x="466998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e8c12"/>
                  </a:gs>
                  <a:gs pos="100000">
                    <a:srgbClr val="acbf18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5" name="CustomShape 17"/>
              <p:cNvSpPr/>
              <p:nvPr/>
            </p:nvSpPr>
            <p:spPr>
              <a:xfrm>
                <a:off x="4536000" y="2167920"/>
                <a:ext cx="2199960" cy="855720"/>
              </a:xfrm>
              <a:custGeom>
                <a:avLst/>
                <a:gdLst/>
                <a:ahLst/>
                <a:rect l="l" t="t" r="r" b="b"/>
                <a:pathLst>
                  <a:path w="3282043" h="1276894">
                    <a:moveTo>
                      <a:pt x="0" y="1276894"/>
                    </a:moveTo>
                    <a:lnTo>
                      <a:pt x="3282043" y="966651"/>
                    </a:lnTo>
                    <a:lnTo>
                      <a:pt x="2625635" y="0"/>
                    </a:lnTo>
                    <a:lnTo>
                      <a:pt x="499655" y="84909"/>
                    </a:lnTo>
                    <a:lnTo>
                      <a:pt x="0" y="127689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e8c12"/>
                  </a:gs>
                  <a:gs pos="100000">
                    <a:srgbClr val="acbf18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86" name="Group 18"/>
              <p:cNvGrpSpPr/>
              <p:nvPr/>
            </p:nvGrpSpPr>
            <p:grpSpPr>
              <a:xfrm>
                <a:off x="4589280" y="908640"/>
                <a:ext cx="1698120" cy="1417680"/>
                <a:chOff x="4589280" y="908640"/>
                <a:chExt cx="1698120" cy="1417680"/>
              </a:xfrm>
            </p:grpSpPr>
            <p:sp>
              <p:nvSpPr>
                <p:cNvPr id="987" name="CustomShape 19"/>
                <p:cNvSpPr/>
                <p:nvPr/>
              </p:nvSpPr>
              <p:spPr>
                <a:xfrm>
                  <a:off x="4935960" y="2174760"/>
                  <a:ext cx="772200" cy="151560"/>
                </a:xfrm>
                <a:custGeom>
                  <a:avLst/>
                  <a:gdLst/>
                  <a:ahLst/>
                  <a:rect l="l" t="t" r="r" b="b"/>
                  <a:pathLst>
                    <a:path w="1152752" h="226695">
                      <a:moveTo>
                        <a:pt x="0" y="20955"/>
                      </a:moveTo>
                      <a:lnTo>
                        <a:pt x="78377" y="226695"/>
                      </a:lnTo>
                      <a:lnTo>
                        <a:pt x="1152752" y="0"/>
                      </a:lnTo>
                      <a:lnTo>
                        <a:pt x="0" y="20955"/>
                      </a:lnTo>
                      <a:close/>
                    </a:path>
                  </a:pathLst>
                </a:custGeom>
                <a:solidFill>
                  <a:srgbClr val="0c0c0c">
                    <a:alpha val="64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8" name="CustomShape 20"/>
                <p:cNvSpPr/>
                <p:nvPr/>
              </p:nvSpPr>
              <p:spPr>
                <a:xfrm>
                  <a:off x="4589280" y="1972800"/>
                  <a:ext cx="198720" cy="122040"/>
                </a:xfrm>
                <a:custGeom>
                  <a:avLst/>
                  <a:gdLst/>
                  <a:ahLst/>
                  <a:rect l="l" t="t" r="r" b="b"/>
                  <a:pathLst>
                    <a:path w="297180" h="182880">
                      <a:moveTo>
                        <a:pt x="0" y="124097"/>
                      </a:moveTo>
                      <a:lnTo>
                        <a:pt x="65314" y="0"/>
                      </a:lnTo>
                      <a:lnTo>
                        <a:pt x="297180" y="182880"/>
                      </a:lnTo>
                      <a:lnTo>
                        <a:pt x="0" y="124097"/>
                      </a:lnTo>
                      <a:close/>
                    </a:path>
                  </a:pathLst>
                </a:custGeom>
                <a:solidFill>
                  <a:srgbClr val="0c0c0c">
                    <a:alpha val="64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9" name="CustomShape 21"/>
                <p:cNvSpPr/>
                <p:nvPr/>
              </p:nvSpPr>
              <p:spPr>
                <a:xfrm>
                  <a:off x="4975200" y="908640"/>
                  <a:ext cx="1312200" cy="1309680"/>
                </a:xfrm>
                <a:custGeom>
                  <a:avLst/>
                  <a:gdLst/>
                  <a:ahLst/>
                  <a:rect l="l" t="t" r="r" b="b"/>
                  <a:pathLst>
                    <a:path w="1958338" h="1954534">
                      <a:moveTo>
                        <a:pt x="0" y="1954534"/>
                      </a:moveTo>
                      <a:lnTo>
                        <a:pt x="658822" y="0"/>
                      </a:lnTo>
                      <a:lnTo>
                        <a:pt x="1958338" y="1843822"/>
                      </a:lnTo>
                      <a:lnTo>
                        <a:pt x="0" y="195453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197b8c"/>
                    </a:gs>
                    <a:gs pos="100000">
                      <a:srgbClr val="22a8b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90" name="CustomShape 22"/>
              <p:cNvSpPr/>
              <p:nvPr/>
            </p:nvSpPr>
            <p:spPr>
              <a:xfrm>
                <a:off x="4586400" y="909360"/>
                <a:ext cx="836280" cy="1312560"/>
              </a:xfrm>
              <a:custGeom>
                <a:avLst/>
                <a:gdLst/>
                <a:ahLst/>
                <a:rect l="l" t="t" r="r" b="b"/>
                <a:pathLst>
                  <a:path w="1247947" h="1958453">
                    <a:moveTo>
                      <a:pt x="588532" y="1958453"/>
                    </a:moveTo>
                    <a:lnTo>
                      <a:pt x="0" y="1598612"/>
                    </a:lnTo>
                    <a:lnTo>
                      <a:pt x="1247947" y="0"/>
                    </a:lnTo>
                    <a:lnTo>
                      <a:pt x="588532" y="195845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197b8c"/>
                  </a:gs>
                  <a:gs pos="100000">
                    <a:srgbClr val="22a8bf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1" name="CustomShape 23"/>
              <p:cNvSpPr/>
              <p:nvPr/>
            </p:nvSpPr>
            <p:spPr>
              <a:xfrm rot="21285000">
                <a:off x="5272560" y="3926520"/>
                <a:ext cx="1226520" cy="312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100" spc="-1" strike="noStrike">
                    <a:solidFill>
                      <a:srgbClr val="ffffff"/>
                    </a:solidFill>
                    <a:latin typeface="Varela Round"/>
                    <a:ea typeface="Varela Round"/>
                  </a:rPr>
                  <a:t>Sample Text</a:t>
                </a:r>
                <a:endParaRPr b="0" lang="en-US" sz="1100" spc="-1" strike="noStrike">
                  <a:latin typeface="Arial"/>
                </a:endParaRPr>
              </a:p>
            </p:txBody>
          </p:sp>
          <p:sp>
            <p:nvSpPr>
              <p:cNvPr id="992" name="CustomShape 24"/>
              <p:cNvSpPr/>
              <p:nvPr/>
            </p:nvSpPr>
            <p:spPr>
              <a:xfrm rot="20932800">
                <a:off x="5105880" y="3141000"/>
                <a:ext cx="1226520" cy="312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100" spc="-1" strike="noStrike">
                    <a:solidFill>
                      <a:srgbClr val="ffffff"/>
                    </a:solidFill>
                    <a:latin typeface="Varela Round"/>
                    <a:ea typeface="Varela Round"/>
                  </a:rPr>
                  <a:t>Sample Text</a:t>
                </a:r>
                <a:endParaRPr b="0" lang="en-US" sz="1100" spc="-1" strike="noStrike">
                  <a:latin typeface="Arial"/>
                </a:endParaRPr>
              </a:p>
            </p:txBody>
          </p:sp>
          <p:sp>
            <p:nvSpPr>
              <p:cNvPr id="993" name="CustomShape 25"/>
              <p:cNvSpPr/>
              <p:nvPr/>
            </p:nvSpPr>
            <p:spPr>
              <a:xfrm rot="21285000">
                <a:off x="4987080" y="2379600"/>
                <a:ext cx="1226520" cy="312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100" spc="-1" strike="noStrike">
                    <a:solidFill>
                      <a:srgbClr val="ffffff"/>
                    </a:solidFill>
                    <a:latin typeface="Varela Round"/>
                    <a:ea typeface="Varela Round"/>
                  </a:rPr>
                  <a:t>Sample Text</a:t>
                </a:r>
                <a:endParaRPr b="0" lang="en-US" sz="1100" spc="-1" strike="noStrike">
                  <a:latin typeface="Arial"/>
                </a:endParaRPr>
              </a:p>
            </p:txBody>
          </p:sp>
          <p:sp>
            <p:nvSpPr>
              <p:cNvPr id="994" name="CustomShape 26"/>
              <p:cNvSpPr/>
              <p:nvPr/>
            </p:nvSpPr>
            <p:spPr>
              <a:xfrm rot="21396000">
                <a:off x="5167800" y="1584000"/>
                <a:ext cx="817560" cy="54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100" spc="-1" strike="noStrike">
                    <a:solidFill>
                      <a:srgbClr val="ffffff"/>
                    </a:solidFill>
                    <a:latin typeface="Varela Round"/>
                    <a:ea typeface="Varela Round"/>
                  </a:rPr>
                  <a:t>Sample</a:t>
                </a:r>
                <a:endParaRPr b="0" lang="en-US" sz="11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100" spc="-1" strike="noStrike">
                    <a:solidFill>
                      <a:srgbClr val="ffffff"/>
                    </a:solidFill>
                    <a:latin typeface="Varela Round"/>
                    <a:ea typeface="Varela Round"/>
                  </a:rPr>
                  <a:t>Text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</p:grpSp>
      <p:sp>
        <p:nvSpPr>
          <p:cNvPr id="995" name="TextShape 27"/>
          <p:cNvSpPr txBox="1"/>
          <p:nvPr/>
        </p:nvSpPr>
        <p:spPr>
          <a:xfrm>
            <a:off x="86356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2409ECD1-5FA7-4A66-A0BC-967EB24E2662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TextShape 1"/>
          <p:cNvSpPr txBox="1"/>
          <p:nvPr/>
        </p:nvSpPr>
        <p:spPr>
          <a:xfrm>
            <a:off x="2935800" y="909000"/>
            <a:ext cx="5275080" cy="640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7a86"/>
                </a:solidFill>
                <a:latin typeface="Nixie One"/>
                <a:ea typeface="Nixie One"/>
              </a:rPr>
              <a:t>And tables to compare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97" name="Table 2"/>
          <p:cNvGraphicFramePr/>
          <p:nvPr/>
        </p:nvGraphicFramePr>
        <p:xfrm>
          <a:off x="3024360" y="1678680"/>
          <a:ext cx="5166720" cy="2741760"/>
        </p:xfrm>
        <a:graphic>
          <a:graphicData uri="http://schemas.openxmlformats.org/drawingml/2006/table">
            <a:tbl>
              <a:tblPr/>
              <a:tblGrid>
                <a:gridCol w="1291680"/>
                <a:gridCol w="1291680"/>
                <a:gridCol w="1291680"/>
                <a:gridCol w="1292040"/>
              </a:tblGrid>
              <a:tr h="685440">
                <a:tc>
                  <a:tcPr marL="91080" marR="91080">
                    <a:lnL w="9360">
                      <a:solidFill>
                        <a:srgbClr val="a1becc"/>
                      </a:solidFill>
                    </a:lnL>
                    <a:lnR w="9360">
                      <a:solidFill>
                        <a:srgbClr val="a1becc"/>
                      </a:solidFill>
                    </a:lnR>
                    <a:lnT w="9360">
                      <a:solidFill>
                        <a:srgbClr val="a1becc"/>
                      </a:solidFill>
                    </a:lnT>
                    <a:lnB w="9360">
                      <a:solidFill>
                        <a:srgbClr val="a1becc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</a:rPr>
                        <a:t>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a1becc"/>
                      </a:solidFill>
                    </a:lnL>
                    <a:lnR w="9360">
                      <a:solidFill>
                        <a:srgbClr val="a1becc"/>
                      </a:solidFill>
                    </a:lnR>
                    <a:lnT w="9360">
                      <a:solidFill>
                        <a:srgbClr val="a1becc"/>
                      </a:solidFill>
                    </a:lnT>
                    <a:lnB w="9360">
                      <a:solidFill>
                        <a:srgbClr val="a1becc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</a:rPr>
                        <a:t>B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a1becc"/>
                      </a:solidFill>
                    </a:lnL>
                    <a:lnR w="9360">
                      <a:solidFill>
                        <a:srgbClr val="a1becc"/>
                      </a:solidFill>
                    </a:lnR>
                    <a:lnT w="9360">
                      <a:solidFill>
                        <a:srgbClr val="a1becc"/>
                      </a:solidFill>
                    </a:lnT>
                    <a:lnB w="9360">
                      <a:solidFill>
                        <a:srgbClr val="a1becc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</a:rPr>
                        <a:t>C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a1becc"/>
                      </a:solidFill>
                    </a:lnL>
                    <a:lnR w="9360">
                      <a:solidFill>
                        <a:srgbClr val="a1becc"/>
                      </a:solidFill>
                    </a:lnR>
                    <a:lnT w="9360">
                      <a:solidFill>
                        <a:srgbClr val="a1becc"/>
                      </a:solidFill>
                    </a:lnT>
                    <a:lnB w="9360">
                      <a:solidFill>
                        <a:srgbClr val="a1becc"/>
                      </a:solidFill>
                    </a:lnB>
                    <a:noFill/>
                  </a:tcPr>
                </a:tc>
              </a:tr>
              <a:tr h="68544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</a:rPr>
                        <a:t>Yellow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a1becc"/>
                      </a:solidFill>
                    </a:lnL>
                    <a:lnR w="9360">
                      <a:solidFill>
                        <a:srgbClr val="a1becc"/>
                      </a:solidFill>
                    </a:lnR>
                    <a:lnT w="9360">
                      <a:solidFill>
                        <a:srgbClr val="a1becc"/>
                      </a:solidFill>
                    </a:lnT>
                    <a:lnB w="9360">
                      <a:solidFill>
                        <a:srgbClr val="a1becc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a1becc"/>
                      </a:solidFill>
                    </a:lnL>
                    <a:lnR w="9360">
                      <a:solidFill>
                        <a:srgbClr val="a1becc"/>
                      </a:solidFill>
                    </a:lnR>
                    <a:lnT w="9360">
                      <a:solidFill>
                        <a:srgbClr val="a1becc"/>
                      </a:solidFill>
                    </a:lnT>
                    <a:lnB w="9360">
                      <a:solidFill>
                        <a:srgbClr val="a1becc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a1becc"/>
                      </a:solidFill>
                    </a:lnL>
                    <a:lnR w="9360">
                      <a:solidFill>
                        <a:srgbClr val="a1becc"/>
                      </a:solidFill>
                    </a:lnR>
                    <a:lnT w="9360">
                      <a:solidFill>
                        <a:srgbClr val="a1becc"/>
                      </a:solidFill>
                    </a:lnT>
                    <a:lnB w="9360">
                      <a:solidFill>
                        <a:srgbClr val="a1becc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a1becc"/>
                      </a:solidFill>
                    </a:lnL>
                    <a:lnR w="9360">
                      <a:solidFill>
                        <a:srgbClr val="a1becc"/>
                      </a:solidFill>
                    </a:lnR>
                    <a:lnT w="9360">
                      <a:solidFill>
                        <a:srgbClr val="a1becc"/>
                      </a:solidFill>
                    </a:lnT>
                    <a:lnB w="9360">
                      <a:solidFill>
                        <a:srgbClr val="a1becc"/>
                      </a:solidFill>
                    </a:lnB>
                    <a:noFill/>
                  </a:tcPr>
                </a:tc>
              </a:tr>
              <a:tr h="68544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</a:rPr>
                        <a:t>Blue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a1becc"/>
                      </a:solidFill>
                    </a:lnL>
                    <a:lnR w="9360">
                      <a:solidFill>
                        <a:srgbClr val="a1becc"/>
                      </a:solidFill>
                    </a:lnR>
                    <a:lnT w="9360">
                      <a:solidFill>
                        <a:srgbClr val="a1becc"/>
                      </a:solidFill>
                    </a:lnT>
                    <a:lnB w="9360">
                      <a:solidFill>
                        <a:srgbClr val="a1becc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a1becc"/>
                      </a:solidFill>
                    </a:lnL>
                    <a:lnR w="9360">
                      <a:solidFill>
                        <a:srgbClr val="a1becc"/>
                      </a:solidFill>
                    </a:lnR>
                    <a:lnT w="9360">
                      <a:solidFill>
                        <a:srgbClr val="a1becc"/>
                      </a:solidFill>
                    </a:lnT>
                    <a:lnB w="9360">
                      <a:solidFill>
                        <a:srgbClr val="a1becc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a1becc"/>
                      </a:solidFill>
                    </a:lnL>
                    <a:lnR w="9360">
                      <a:solidFill>
                        <a:srgbClr val="a1becc"/>
                      </a:solidFill>
                    </a:lnR>
                    <a:lnT w="9360">
                      <a:solidFill>
                        <a:srgbClr val="a1becc"/>
                      </a:solidFill>
                    </a:lnT>
                    <a:lnB w="9360">
                      <a:solidFill>
                        <a:srgbClr val="a1becc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a1becc"/>
                      </a:solidFill>
                    </a:lnL>
                    <a:lnR w="9360">
                      <a:solidFill>
                        <a:srgbClr val="a1becc"/>
                      </a:solidFill>
                    </a:lnR>
                    <a:lnT w="9360">
                      <a:solidFill>
                        <a:srgbClr val="a1becc"/>
                      </a:solidFill>
                    </a:lnT>
                    <a:lnB w="9360">
                      <a:solidFill>
                        <a:srgbClr val="a1becc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</a:rPr>
                        <a:t>Orange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a1becc"/>
                      </a:solidFill>
                    </a:lnL>
                    <a:lnR w="9360">
                      <a:solidFill>
                        <a:srgbClr val="a1becc"/>
                      </a:solidFill>
                    </a:lnR>
                    <a:lnT w="9360">
                      <a:solidFill>
                        <a:srgbClr val="a1becc"/>
                      </a:solidFill>
                    </a:lnT>
                    <a:lnB w="9360">
                      <a:solidFill>
                        <a:srgbClr val="a1becc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a1becc"/>
                      </a:solidFill>
                    </a:lnL>
                    <a:lnR w="9360">
                      <a:solidFill>
                        <a:srgbClr val="a1becc"/>
                      </a:solidFill>
                    </a:lnR>
                    <a:lnT w="9360">
                      <a:solidFill>
                        <a:srgbClr val="a1becc"/>
                      </a:solidFill>
                    </a:lnT>
                    <a:lnB w="9360">
                      <a:solidFill>
                        <a:srgbClr val="a1becc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</a:rPr>
                        <a:t>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a1becc"/>
                      </a:solidFill>
                    </a:lnL>
                    <a:lnR w="9360">
                      <a:solidFill>
                        <a:srgbClr val="a1becc"/>
                      </a:solidFill>
                    </a:lnR>
                    <a:lnT w="9360">
                      <a:solidFill>
                        <a:srgbClr val="a1becc"/>
                      </a:solidFill>
                    </a:lnT>
                    <a:lnB w="9360">
                      <a:solidFill>
                        <a:srgbClr val="a1becc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</a:rPr>
                        <a:t>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a1becc"/>
                      </a:solidFill>
                    </a:lnL>
                    <a:lnR w="9360">
                      <a:solidFill>
                        <a:srgbClr val="a1becc"/>
                      </a:solidFill>
                    </a:lnR>
                    <a:lnT w="9360">
                      <a:solidFill>
                        <a:srgbClr val="a1becc"/>
                      </a:solidFill>
                    </a:lnT>
                    <a:lnB w="9360">
                      <a:solidFill>
                        <a:srgbClr val="a1becc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98" name="TextShape 3"/>
          <p:cNvSpPr txBox="1"/>
          <p:nvPr/>
        </p:nvSpPr>
        <p:spPr>
          <a:xfrm>
            <a:off x="86356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F1A0F0C0-EFAA-4D68-9835-E2F2482C065D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TextShape 1"/>
          <p:cNvSpPr txBox="1"/>
          <p:nvPr/>
        </p:nvSpPr>
        <p:spPr>
          <a:xfrm>
            <a:off x="3848760" y="511200"/>
            <a:ext cx="3639240" cy="640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7a86"/>
                </a:solidFill>
                <a:latin typeface="Nixie One"/>
                <a:ea typeface="Nixie One"/>
              </a:rPr>
              <a:t>專題發想：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TextShape 2"/>
          <p:cNvSpPr txBox="1"/>
          <p:nvPr/>
        </p:nvSpPr>
        <p:spPr>
          <a:xfrm>
            <a:off x="4352760" y="1152000"/>
            <a:ext cx="4359240" cy="1912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　　愛美是人的天性，化妝品業更不受景氣影響，根據市場研究諮詢機構調查，台灣化妝品市場產值就達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1,200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億左右，還在上升。但是，因為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商品太多，無從選擇。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  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網路上從買了什麼產品、膚質、年齡、保養行為，在分享心得裡都鉅細彌遺，而且更棒的是這些資訊都是消費者主動提供。但是，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來源複雜，無人整理。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CustomShape 3"/>
          <p:cNvSpPr/>
          <p:nvPr/>
        </p:nvSpPr>
        <p:spPr>
          <a:xfrm>
            <a:off x="884160" y="1033560"/>
            <a:ext cx="3075840" cy="307584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TextShape 4"/>
          <p:cNvSpPr txBox="1"/>
          <p:nvPr/>
        </p:nvSpPr>
        <p:spPr>
          <a:xfrm>
            <a:off x="86356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C7127024-0DEF-478A-838A-150CEB397149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" name="Google Shape;334;p27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294120" y="677160"/>
            <a:ext cx="8555400" cy="4323240"/>
          </a:xfrm>
          <a:prstGeom prst="rect">
            <a:avLst/>
          </a:prstGeom>
          <a:ln>
            <a:noFill/>
          </a:ln>
        </p:spPr>
      </p:pic>
      <p:sp>
        <p:nvSpPr>
          <p:cNvPr id="1000" name="TextShape 1"/>
          <p:cNvSpPr txBox="1"/>
          <p:nvPr/>
        </p:nvSpPr>
        <p:spPr>
          <a:xfrm>
            <a:off x="1934280" y="154440"/>
            <a:ext cx="5275080" cy="640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617a86"/>
                </a:solidFill>
                <a:latin typeface="Nixie One"/>
                <a:ea typeface="Nixie One"/>
              </a:rPr>
              <a:t>Maps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1" name="CustomShape 2"/>
          <p:cNvSpPr/>
          <p:nvPr/>
        </p:nvSpPr>
        <p:spPr>
          <a:xfrm>
            <a:off x="1666800" y="1118520"/>
            <a:ext cx="819000" cy="785880"/>
          </a:xfrm>
          <a:prstGeom prst="wedgeEllipseCallout">
            <a:avLst>
              <a:gd name="adj1" fmla="val 1153"/>
              <a:gd name="adj2" fmla="val 66969"/>
            </a:avLst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Varela Round"/>
                <a:ea typeface="Varela Round"/>
              </a:rPr>
              <a:t>OUR OFFICE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2" name="CustomShape 3"/>
          <p:cNvSpPr/>
          <p:nvPr/>
        </p:nvSpPr>
        <p:spPr>
          <a:xfrm>
            <a:off x="1009800" y="2019600"/>
            <a:ext cx="247320" cy="247320"/>
          </a:xfrm>
          <a:prstGeom prst="donut">
            <a:avLst>
              <a:gd name="adj" fmla="val 37980"/>
            </a:avLst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CustomShape 4"/>
          <p:cNvSpPr/>
          <p:nvPr/>
        </p:nvSpPr>
        <p:spPr>
          <a:xfrm>
            <a:off x="2714760" y="3629160"/>
            <a:ext cx="247320" cy="247320"/>
          </a:xfrm>
          <a:prstGeom prst="donut">
            <a:avLst>
              <a:gd name="adj" fmla="val 37980"/>
            </a:avLst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CustomShape 5"/>
          <p:cNvSpPr/>
          <p:nvPr/>
        </p:nvSpPr>
        <p:spPr>
          <a:xfrm>
            <a:off x="3772080" y="1857600"/>
            <a:ext cx="247320" cy="247320"/>
          </a:xfrm>
          <a:prstGeom prst="donut">
            <a:avLst>
              <a:gd name="adj" fmla="val 37980"/>
            </a:avLst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CustomShape 6"/>
          <p:cNvSpPr/>
          <p:nvPr/>
        </p:nvSpPr>
        <p:spPr>
          <a:xfrm>
            <a:off x="4448160" y="3924360"/>
            <a:ext cx="247320" cy="247320"/>
          </a:xfrm>
          <a:prstGeom prst="donut">
            <a:avLst>
              <a:gd name="adj" fmla="val 37980"/>
            </a:avLst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CustomShape 7"/>
          <p:cNvSpPr/>
          <p:nvPr/>
        </p:nvSpPr>
        <p:spPr>
          <a:xfrm>
            <a:off x="6629400" y="2343240"/>
            <a:ext cx="247320" cy="247320"/>
          </a:xfrm>
          <a:prstGeom prst="donut">
            <a:avLst>
              <a:gd name="adj" fmla="val 37980"/>
            </a:avLst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CustomShape 8"/>
          <p:cNvSpPr/>
          <p:nvPr/>
        </p:nvSpPr>
        <p:spPr>
          <a:xfrm>
            <a:off x="7581960" y="4086360"/>
            <a:ext cx="247320" cy="247320"/>
          </a:xfrm>
          <a:prstGeom prst="donut">
            <a:avLst>
              <a:gd name="adj" fmla="val 37980"/>
            </a:avLst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8" name="TextShape 9"/>
          <p:cNvSpPr txBox="1"/>
          <p:nvPr/>
        </p:nvSpPr>
        <p:spPr>
          <a:xfrm>
            <a:off x="43372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2E43AEB1-CB52-4406-B3DA-A32344A4E86E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TextShape 1"/>
          <p:cNvSpPr txBox="1"/>
          <p:nvPr/>
        </p:nvSpPr>
        <p:spPr>
          <a:xfrm>
            <a:off x="685800" y="188820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a1becc"/>
                </a:solidFill>
                <a:latin typeface="Varela Round"/>
                <a:ea typeface="Varela Round"/>
              </a:rPr>
              <a:t>89,526,124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0" name="TextShape 2"/>
          <p:cNvSpPr txBox="1"/>
          <p:nvPr/>
        </p:nvSpPr>
        <p:spPr>
          <a:xfrm>
            <a:off x="685800" y="2916360"/>
            <a:ext cx="777204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617a86"/>
                </a:solidFill>
                <a:latin typeface="Varela Round"/>
                <a:ea typeface="Varela Round"/>
              </a:rPr>
              <a:t>Whoa! That’s a big number, aren’t you proud?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1" name="TextShape 3"/>
          <p:cNvSpPr txBox="1"/>
          <p:nvPr/>
        </p:nvSpPr>
        <p:spPr>
          <a:xfrm>
            <a:off x="43372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F3A2738A-73A6-4079-BED0-4FB6E2643E49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TextShape 1"/>
          <p:cNvSpPr txBox="1"/>
          <p:nvPr/>
        </p:nvSpPr>
        <p:spPr>
          <a:xfrm>
            <a:off x="685800" y="495720"/>
            <a:ext cx="7772040" cy="894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a1becc"/>
                </a:solidFill>
                <a:latin typeface="Varela Round"/>
                <a:ea typeface="Varela Round"/>
              </a:rPr>
              <a:t>89,526,124$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3" name="TextShape 2"/>
          <p:cNvSpPr txBox="1"/>
          <p:nvPr/>
        </p:nvSpPr>
        <p:spPr>
          <a:xfrm>
            <a:off x="685800" y="1106640"/>
            <a:ext cx="7772040" cy="462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617a86"/>
                </a:solidFill>
                <a:latin typeface="Varela Round"/>
                <a:ea typeface="Varela Round"/>
              </a:rPr>
              <a:t>That’s a lot of money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4" name="TextShape 3"/>
          <p:cNvSpPr txBox="1"/>
          <p:nvPr/>
        </p:nvSpPr>
        <p:spPr>
          <a:xfrm>
            <a:off x="685800" y="3581640"/>
            <a:ext cx="7772040" cy="894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a1becc"/>
                </a:solidFill>
                <a:latin typeface="Varela Round"/>
                <a:ea typeface="Varela Round"/>
              </a:rPr>
              <a:t>100%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5" name="TextShape 4"/>
          <p:cNvSpPr txBox="1"/>
          <p:nvPr/>
        </p:nvSpPr>
        <p:spPr>
          <a:xfrm>
            <a:off x="685800" y="4192560"/>
            <a:ext cx="7772040" cy="462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617a86"/>
                </a:solidFill>
                <a:latin typeface="Varela Round"/>
                <a:ea typeface="Varela Round"/>
              </a:rPr>
              <a:t>Total success!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6" name="TextShape 5"/>
          <p:cNvSpPr txBox="1"/>
          <p:nvPr/>
        </p:nvSpPr>
        <p:spPr>
          <a:xfrm>
            <a:off x="685800" y="2038680"/>
            <a:ext cx="7772040" cy="894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a1becc"/>
                </a:solidFill>
                <a:latin typeface="Varela Round"/>
                <a:ea typeface="Varela Round"/>
              </a:rPr>
              <a:t>185,244 users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7" name="TextShape 6"/>
          <p:cNvSpPr txBox="1"/>
          <p:nvPr/>
        </p:nvSpPr>
        <p:spPr>
          <a:xfrm>
            <a:off x="685800" y="2649600"/>
            <a:ext cx="7772040" cy="462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617a86"/>
                </a:solidFill>
                <a:latin typeface="Varela Round"/>
                <a:ea typeface="Varela Round"/>
              </a:rPr>
              <a:t>And a lot of users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8" name="TextShape 7"/>
          <p:cNvSpPr txBox="1"/>
          <p:nvPr/>
        </p:nvSpPr>
        <p:spPr>
          <a:xfrm>
            <a:off x="43372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34C1DD6A-9A3C-4D4D-A1A2-25C95255D06B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CustomShape 1"/>
          <p:cNvSpPr/>
          <p:nvPr/>
        </p:nvSpPr>
        <p:spPr>
          <a:xfrm>
            <a:off x="-4680" y="2571840"/>
            <a:ext cx="915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617a86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TextShape 2"/>
          <p:cNvSpPr txBox="1"/>
          <p:nvPr/>
        </p:nvSpPr>
        <p:spPr>
          <a:xfrm>
            <a:off x="1934280" y="154440"/>
            <a:ext cx="5275080" cy="640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617a86"/>
                </a:solidFill>
                <a:latin typeface="Nixie One"/>
                <a:ea typeface="Nixie One"/>
              </a:rPr>
              <a:t>Our process is easy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1" name="CustomShape 3"/>
          <p:cNvSpPr/>
          <p:nvPr/>
        </p:nvSpPr>
        <p:spPr>
          <a:xfrm>
            <a:off x="1895400" y="2361960"/>
            <a:ext cx="418680" cy="419040"/>
          </a:xfrm>
          <a:prstGeom prst="donut">
            <a:avLst>
              <a:gd name="adj" fmla="val 24108"/>
            </a:avLst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CustomShape 4"/>
          <p:cNvSpPr/>
          <p:nvPr/>
        </p:nvSpPr>
        <p:spPr>
          <a:xfrm rot="10800000">
            <a:off x="2104560" y="1734120"/>
            <a:ext cx="360" cy="87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617a86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CustomShape 5"/>
          <p:cNvSpPr/>
          <p:nvPr/>
        </p:nvSpPr>
        <p:spPr>
          <a:xfrm>
            <a:off x="4362480" y="2361960"/>
            <a:ext cx="418680" cy="419040"/>
          </a:xfrm>
          <a:prstGeom prst="donut">
            <a:avLst>
              <a:gd name="adj" fmla="val 24108"/>
            </a:avLst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CustomShape 6"/>
          <p:cNvSpPr/>
          <p:nvPr/>
        </p:nvSpPr>
        <p:spPr>
          <a:xfrm>
            <a:off x="6829200" y="2361960"/>
            <a:ext cx="418680" cy="419040"/>
          </a:xfrm>
          <a:prstGeom prst="donut">
            <a:avLst>
              <a:gd name="adj" fmla="val 24108"/>
            </a:avLst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CustomShape 7"/>
          <p:cNvSpPr/>
          <p:nvPr/>
        </p:nvSpPr>
        <p:spPr>
          <a:xfrm>
            <a:off x="4572000" y="2523960"/>
            <a:ext cx="360" cy="87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617a86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CustomShape 8"/>
          <p:cNvSpPr/>
          <p:nvPr/>
        </p:nvSpPr>
        <p:spPr>
          <a:xfrm rot="10800000">
            <a:off x="7038720" y="1734120"/>
            <a:ext cx="360" cy="87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617a86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CustomShape 9"/>
          <p:cNvSpPr/>
          <p:nvPr/>
        </p:nvSpPr>
        <p:spPr>
          <a:xfrm>
            <a:off x="1481040" y="1336680"/>
            <a:ext cx="1247400" cy="4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617a86"/>
                </a:solidFill>
                <a:latin typeface="Varela Round"/>
                <a:ea typeface="Varela Round"/>
              </a:rPr>
              <a:t>first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28" name="CustomShape 10"/>
          <p:cNvSpPr/>
          <p:nvPr/>
        </p:nvSpPr>
        <p:spPr>
          <a:xfrm>
            <a:off x="3948120" y="3346560"/>
            <a:ext cx="1247400" cy="4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617a86"/>
                </a:solidFill>
                <a:latin typeface="Varela Round"/>
                <a:ea typeface="Varela Round"/>
              </a:rPr>
              <a:t>second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29" name="CustomShape 11"/>
          <p:cNvSpPr/>
          <p:nvPr/>
        </p:nvSpPr>
        <p:spPr>
          <a:xfrm>
            <a:off x="6415200" y="1336680"/>
            <a:ext cx="1247400" cy="4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617a86"/>
                </a:solidFill>
                <a:latin typeface="Varela Round"/>
                <a:ea typeface="Varela Round"/>
              </a:rPr>
              <a:t>last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30" name="TextShape 12"/>
          <p:cNvSpPr txBox="1"/>
          <p:nvPr/>
        </p:nvSpPr>
        <p:spPr>
          <a:xfrm>
            <a:off x="43372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00BA3D84-C596-49A5-A132-310F9A824EB9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Shape 1"/>
          <p:cNvSpPr txBox="1"/>
          <p:nvPr/>
        </p:nvSpPr>
        <p:spPr>
          <a:xfrm>
            <a:off x="2935800" y="909000"/>
            <a:ext cx="5275080" cy="640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7a86"/>
                </a:solidFill>
                <a:latin typeface="Nixie One"/>
                <a:ea typeface="Nixie One"/>
              </a:rPr>
              <a:t>Let’s review some concepts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2" name="TextShape 2"/>
          <p:cNvSpPr txBox="1"/>
          <p:nvPr/>
        </p:nvSpPr>
        <p:spPr>
          <a:xfrm>
            <a:off x="2935800" y="1587960"/>
            <a:ext cx="1832400" cy="908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100" spc="-1" strike="noStrike">
                <a:solidFill>
                  <a:srgbClr val="617a86"/>
                </a:solidFill>
                <a:latin typeface="Varela Round"/>
                <a:ea typeface="Varela Round"/>
              </a:rPr>
              <a:t>Yellow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100" spc="-1" strike="noStrike">
                <a:solidFill>
                  <a:srgbClr val="617a86"/>
                </a:solidFill>
                <a:latin typeface="Varela Round"/>
                <a:ea typeface="Varela Round"/>
              </a:rPr>
              <a:t>Is the color of gold, butter and ripe lemons. In the spectrum of visible light, yellow is found between green and orange.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TextShape 3"/>
          <p:cNvSpPr txBox="1"/>
          <p:nvPr/>
        </p:nvSpPr>
        <p:spPr>
          <a:xfrm>
            <a:off x="4862880" y="1587960"/>
            <a:ext cx="1832400" cy="908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100" spc="-1" strike="noStrike">
                <a:solidFill>
                  <a:srgbClr val="617a86"/>
                </a:solidFill>
                <a:latin typeface="Varela Round"/>
                <a:ea typeface="Varela Round"/>
              </a:rPr>
              <a:t>Blue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100" spc="-1" strike="noStrike">
                <a:solidFill>
                  <a:srgbClr val="617a86"/>
                </a:solidFill>
                <a:latin typeface="Varela Round"/>
                <a:ea typeface="Varela Round"/>
              </a:rPr>
              <a:t>Is the colour of the clear sky and the deep sea. It is located between violet and green on the optical spectrum.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TextShape 4"/>
          <p:cNvSpPr txBox="1"/>
          <p:nvPr/>
        </p:nvSpPr>
        <p:spPr>
          <a:xfrm>
            <a:off x="6789600" y="1587960"/>
            <a:ext cx="1832400" cy="908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100" spc="-1" strike="noStrike">
                <a:solidFill>
                  <a:srgbClr val="617a86"/>
                </a:solidFill>
                <a:latin typeface="Varela Round"/>
                <a:ea typeface="Varela Round"/>
              </a:rPr>
              <a:t>Red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100" spc="-1" strike="noStrike">
                <a:solidFill>
                  <a:srgbClr val="617a86"/>
                </a:solidFill>
                <a:latin typeface="Varela Round"/>
                <a:ea typeface="Varela Round"/>
              </a:rPr>
              <a:t>Is the color of blood, and because of this it has historically been associated with sacrifice, danger and courage. 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TextShape 5"/>
          <p:cNvSpPr txBox="1"/>
          <p:nvPr/>
        </p:nvSpPr>
        <p:spPr>
          <a:xfrm>
            <a:off x="2935800" y="3206160"/>
            <a:ext cx="1832400" cy="908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100" spc="-1" strike="noStrike">
                <a:solidFill>
                  <a:srgbClr val="617a86"/>
                </a:solidFill>
                <a:latin typeface="Varela Round"/>
                <a:ea typeface="Varela Round"/>
              </a:rPr>
              <a:t>Yellow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100" spc="-1" strike="noStrike">
                <a:solidFill>
                  <a:srgbClr val="617a86"/>
                </a:solidFill>
                <a:latin typeface="Varela Round"/>
                <a:ea typeface="Varela Round"/>
              </a:rPr>
              <a:t>Is the color of gold, butter and ripe lemons. In the spectrum of visible light, yellow is found between green and orange.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TextShape 6"/>
          <p:cNvSpPr txBox="1"/>
          <p:nvPr/>
        </p:nvSpPr>
        <p:spPr>
          <a:xfrm>
            <a:off x="4862880" y="3206160"/>
            <a:ext cx="1832400" cy="908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100" spc="-1" strike="noStrike">
                <a:solidFill>
                  <a:srgbClr val="617a86"/>
                </a:solidFill>
                <a:latin typeface="Varela Round"/>
                <a:ea typeface="Varela Round"/>
              </a:rPr>
              <a:t>Blue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100" spc="-1" strike="noStrike">
                <a:solidFill>
                  <a:srgbClr val="617a86"/>
                </a:solidFill>
                <a:latin typeface="Varela Round"/>
                <a:ea typeface="Varela Round"/>
              </a:rPr>
              <a:t>Is the colour of the clear sky and the deep sea. It is located between violet and green on the optical spectrum.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7" name="TextShape 7"/>
          <p:cNvSpPr txBox="1"/>
          <p:nvPr/>
        </p:nvSpPr>
        <p:spPr>
          <a:xfrm>
            <a:off x="6789600" y="3206160"/>
            <a:ext cx="1832400" cy="908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100" spc="-1" strike="noStrike">
                <a:solidFill>
                  <a:srgbClr val="617a86"/>
                </a:solidFill>
                <a:latin typeface="Varela Round"/>
                <a:ea typeface="Varela Round"/>
              </a:rPr>
              <a:t>Red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100" spc="-1" strike="noStrike">
                <a:solidFill>
                  <a:srgbClr val="617a86"/>
                </a:solidFill>
                <a:latin typeface="Varela Round"/>
                <a:ea typeface="Varela Round"/>
              </a:rPr>
              <a:t>Is the color of blood, and because of this it has historically been associated with sacrifice, danger and courage. 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8" name="TextShape 8"/>
          <p:cNvSpPr txBox="1"/>
          <p:nvPr/>
        </p:nvSpPr>
        <p:spPr>
          <a:xfrm>
            <a:off x="86356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3CBF0CE8-B7B6-4B98-AD63-7DAADEA6D688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TextShape 1"/>
          <p:cNvSpPr txBox="1"/>
          <p:nvPr/>
        </p:nvSpPr>
        <p:spPr>
          <a:xfrm>
            <a:off x="1246320" y="4177800"/>
            <a:ext cx="6651360" cy="519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600" spc="-1" strike="noStrike">
                <a:solidFill>
                  <a:srgbClr val="617a86"/>
                </a:solidFill>
                <a:latin typeface="Varela Round"/>
                <a:ea typeface="Varela Round"/>
              </a:rPr>
              <a:t>You can copy&amp;paste graphs from </a:t>
            </a:r>
            <a:r>
              <a:rPr b="0" lang="en-US" sz="1600" spc="-1" strike="noStrike" u="sng">
                <a:solidFill>
                  <a:srgbClr val="1155cc"/>
                </a:solidFill>
                <a:uFillTx/>
                <a:latin typeface="Varela Round"/>
                <a:ea typeface="Varela Round"/>
                <a:hlinkClick r:id="rId1"/>
              </a:rPr>
              <a:t>Google Sheets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0" name="Google Shape;395;p32" descr=""/>
          <p:cNvPicPr/>
          <p:nvPr/>
        </p:nvPicPr>
        <p:blipFill>
          <a:blip r:embed="rId2"/>
          <a:stretch/>
        </p:blipFill>
        <p:spPr>
          <a:xfrm>
            <a:off x="2705040" y="735120"/>
            <a:ext cx="3733560" cy="3096360"/>
          </a:xfrm>
          <a:prstGeom prst="rect">
            <a:avLst/>
          </a:prstGeom>
          <a:ln>
            <a:noFill/>
          </a:ln>
        </p:spPr>
      </p:pic>
      <p:sp>
        <p:nvSpPr>
          <p:cNvPr id="1041" name="TextShape 2"/>
          <p:cNvSpPr txBox="1"/>
          <p:nvPr/>
        </p:nvSpPr>
        <p:spPr>
          <a:xfrm>
            <a:off x="43372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3837906E-DE6D-4B65-A890-2EE8114BC0CB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CustomShape 1"/>
          <p:cNvSpPr/>
          <p:nvPr/>
        </p:nvSpPr>
        <p:spPr>
          <a:xfrm>
            <a:off x="3710520" y="395280"/>
            <a:ext cx="1722960" cy="3457080"/>
          </a:xfrm>
          <a:custGeom>
            <a:avLst/>
            <a:gdLst/>
            <a:ahLst/>
            <a:rect l="l" t="t" r="r" b="b"/>
            <a:pathLst>
              <a:path w="30819" h="61841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a1be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3" name="TextShape 2"/>
          <p:cNvSpPr txBox="1"/>
          <p:nvPr/>
        </p:nvSpPr>
        <p:spPr>
          <a:xfrm>
            <a:off x="2085840" y="3843000"/>
            <a:ext cx="4971960" cy="1224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617a86"/>
                </a:solidFill>
                <a:latin typeface="Nixie One"/>
                <a:ea typeface="Nixie One"/>
              </a:rPr>
              <a:t>Android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617a86"/>
                </a:solidFill>
                <a:latin typeface="Varela Round"/>
                <a:ea typeface="Varela Round"/>
              </a:rPr>
              <a:t>Show and explain your web, app or software projects using these gadget templates.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4" name="CustomShape 3"/>
          <p:cNvSpPr/>
          <p:nvPr/>
        </p:nvSpPr>
        <p:spPr>
          <a:xfrm>
            <a:off x="3790440" y="685080"/>
            <a:ext cx="1567800" cy="2786760"/>
          </a:xfrm>
          <a:prstGeom prst="rect">
            <a:avLst/>
          </a:prstGeom>
          <a:solidFill>
            <a:srgbClr val="f3f3f3"/>
          </a:solidFill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999999"/>
                </a:solidFill>
                <a:latin typeface="Varela Round"/>
                <a:ea typeface="Varela Round"/>
              </a:rPr>
              <a:t>Place your screenshot here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45" name="TextShape 4"/>
          <p:cNvSpPr txBox="1"/>
          <p:nvPr/>
        </p:nvSpPr>
        <p:spPr>
          <a:xfrm>
            <a:off x="43372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5F9DE8E9-1D62-4BC8-8586-A13D6C216503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CustomShape 1"/>
          <p:cNvSpPr/>
          <p:nvPr/>
        </p:nvSpPr>
        <p:spPr>
          <a:xfrm>
            <a:off x="3788280" y="501480"/>
            <a:ext cx="1590480" cy="3347280"/>
          </a:xfrm>
          <a:custGeom>
            <a:avLst/>
            <a:gdLst/>
            <a:ahLst/>
            <a:rect l="l" t="t" r="r" b="b"/>
            <a:pathLst>
              <a:path w="25999" h="54713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a1be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7" name="CustomShape 2"/>
          <p:cNvSpPr/>
          <p:nvPr/>
        </p:nvSpPr>
        <p:spPr>
          <a:xfrm>
            <a:off x="3899520" y="979920"/>
            <a:ext cx="1364400" cy="2413440"/>
          </a:xfrm>
          <a:prstGeom prst="rect">
            <a:avLst/>
          </a:prstGeom>
          <a:solidFill>
            <a:srgbClr val="f3f3f3"/>
          </a:solidFill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999999"/>
                </a:solidFill>
                <a:latin typeface="Varela Round"/>
                <a:ea typeface="Varela Round"/>
              </a:rPr>
              <a:t>Place your screenshot here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48" name="TextShape 3"/>
          <p:cNvSpPr txBox="1"/>
          <p:nvPr/>
        </p:nvSpPr>
        <p:spPr>
          <a:xfrm>
            <a:off x="2085840" y="3843000"/>
            <a:ext cx="4971960" cy="1224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617a86"/>
                </a:solidFill>
                <a:latin typeface="Nixie One"/>
                <a:ea typeface="Nixie One"/>
              </a:rPr>
              <a:t>iPhone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617a86"/>
                </a:solidFill>
                <a:latin typeface="Varela Round"/>
                <a:ea typeface="Varela Round"/>
              </a:rPr>
              <a:t>Show and explain your web, app or software projects using these gadget templates.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9" name="TextShape 4"/>
          <p:cNvSpPr txBox="1"/>
          <p:nvPr/>
        </p:nvSpPr>
        <p:spPr>
          <a:xfrm>
            <a:off x="43372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516045DC-3790-4D0A-B4E0-64D3DC850AA4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CustomShape 1"/>
          <p:cNvSpPr/>
          <p:nvPr/>
        </p:nvSpPr>
        <p:spPr>
          <a:xfrm>
            <a:off x="3299760" y="285840"/>
            <a:ext cx="2554200" cy="3611880"/>
          </a:xfrm>
          <a:custGeom>
            <a:avLst/>
            <a:gdLst/>
            <a:ahLst/>
            <a:rect l="l" t="t" r="r" b="b"/>
            <a:pathLst>
              <a:path w="60958" h="8621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a1be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CustomShape 2"/>
          <p:cNvSpPr/>
          <p:nvPr/>
        </p:nvSpPr>
        <p:spPr>
          <a:xfrm>
            <a:off x="3471120" y="621720"/>
            <a:ext cx="2211480" cy="2956680"/>
          </a:xfrm>
          <a:prstGeom prst="rect">
            <a:avLst/>
          </a:prstGeom>
          <a:solidFill>
            <a:srgbClr val="f3f3f3"/>
          </a:solidFill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999999"/>
                </a:solidFill>
                <a:latin typeface="Varela Round"/>
                <a:ea typeface="Varela Round"/>
              </a:rPr>
              <a:t>Place your screenshot here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52" name="TextShape 3"/>
          <p:cNvSpPr txBox="1"/>
          <p:nvPr/>
        </p:nvSpPr>
        <p:spPr>
          <a:xfrm>
            <a:off x="2085840" y="3843000"/>
            <a:ext cx="4971960" cy="1224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617a86"/>
                </a:solidFill>
                <a:latin typeface="Nixie One"/>
                <a:ea typeface="Nixie One"/>
              </a:rPr>
              <a:t>Tablet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617a86"/>
                </a:solidFill>
                <a:latin typeface="Varela Round"/>
                <a:ea typeface="Varela Round"/>
              </a:rPr>
              <a:t>Show and explain your web, app or software projects using these gadget templates.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3" name="TextShape 4"/>
          <p:cNvSpPr txBox="1"/>
          <p:nvPr/>
        </p:nvSpPr>
        <p:spPr>
          <a:xfrm>
            <a:off x="43372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99A9CA7D-E176-4BB9-9F15-B323E9D208C6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CustomShape 1"/>
          <p:cNvSpPr/>
          <p:nvPr/>
        </p:nvSpPr>
        <p:spPr>
          <a:xfrm>
            <a:off x="2222280" y="250200"/>
            <a:ext cx="4698720" cy="3657960"/>
          </a:xfrm>
          <a:custGeom>
            <a:avLst/>
            <a:gdLst/>
            <a:ahLst/>
            <a:rect l="l" t="t" r="r" b="b"/>
            <a:pathLst>
              <a:path w="143434" h="111665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a1be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CustomShape 2"/>
          <p:cNvSpPr/>
          <p:nvPr/>
        </p:nvSpPr>
        <p:spPr>
          <a:xfrm>
            <a:off x="2418840" y="442800"/>
            <a:ext cx="4305600" cy="2749320"/>
          </a:xfrm>
          <a:prstGeom prst="rect">
            <a:avLst/>
          </a:prstGeom>
          <a:solidFill>
            <a:srgbClr val="f3f3f3"/>
          </a:solidFill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999999"/>
                </a:solidFill>
                <a:latin typeface="Varela Round"/>
                <a:ea typeface="Varela Round"/>
              </a:rPr>
              <a:t>Place your screenshot here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56" name="TextShape 3"/>
          <p:cNvSpPr txBox="1"/>
          <p:nvPr/>
        </p:nvSpPr>
        <p:spPr>
          <a:xfrm>
            <a:off x="2085840" y="3843000"/>
            <a:ext cx="4971960" cy="1224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617a86"/>
                </a:solidFill>
                <a:latin typeface="Nixie One"/>
                <a:ea typeface="Nixie One"/>
              </a:rPr>
              <a:t>Desktop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617a86"/>
                </a:solidFill>
                <a:latin typeface="Varela Round"/>
                <a:ea typeface="Varela Round"/>
              </a:rPr>
              <a:t>Show and explain your web, app or software projects using these gadget templates.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7" name="TextShape 4"/>
          <p:cNvSpPr txBox="1"/>
          <p:nvPr/>
        </p:nvSpPr>
        <p:spPr>
          <a:xfrm>
            <a:off x="43372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AB2C3A83-2455-4B4A-AEFC-9475ACE0B455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TextShape 1"/>
          <p:cNvSpPr txBox="1"/>
          <p:nvPr/>
        </p:nvSpPr>
        <p:spPr>
          <a:xfrm>
            <a:off x="2160000" y="936000"/>
            <a:ext cx="5544000" cy="640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目標計畫：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一個從不化妝的新手到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...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...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想知道流行趨勢的高手都想使用的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APP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CustomShape 2"/>
          <p:cNvSpPr/>
          <p:nvPr/>
        </p:nvSpPr>
        <p:spPr>
          <a:xfrm>
            <a:off x="2592000" y="1584000"/>
            <a:ext cx="2952000" cy="280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8004c"/>
                </a:solidFill>
                <a:latin typeface="Varela Round"/>
                <a:ea typeface="Varela Round"/>
              </a:rPr>
              <a:t>想學習化妝</a:t>
            </a:r>
            <a:r>
              <a:rPr b="1" lang="en-US" sz="1800" spc="-1" strike="noStrike">
                <a:solidFill>
                  <a:srgbClr val="e8004c"/>
                </a:solidFill>
                <a:latin typeface="Varela Round"/>
                <a:ea typeface="Varela Round"/>
              </a:rPr>
              <a:t>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都是受店員推薦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這樣搭配到底適不適合自己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買了某項商品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,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卻不知道怎麼使用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甚至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,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從來沒畫過妝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,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但是想開始嘗試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58" name="CustomShape 3"/>
          <p:cNvSpPr/>
          <p:nvPr/>
        </p:nvSpPr>
        <p:spPr>
          <a:xfrm>
            <a:off x="5649840" y="1584000"/>
            <a:ext cx="2774160" cy="22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8004c"/>
                </a:solidFill>
                <a:latin typeface="Varela Round"/>
                <a:ea typeface="Varela Round"/>
              </a:rPr>
              <a:t>熱門與流行在哪</a:t>
            </a:r>
            <a:r>
              <a:rPr b="1" lang="en-US" sz="1800" spc="-1" strike="noStrike">
                <a:solidFill>
                  <a:srgbClr val="e8004c"/>
                </a:solidFill>
                <a:latin typeface="Varela Round"/>
                <a:ea typeface="Varela Round"/>
              </a:rPr>
              <a:t>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老王賣瓜自賣自誇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到底有沒有屬於我的熱門排行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這一季很流行這種妝容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但是會適合自己嗎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該是增進技巧的時候了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想學最新最熱門的技術</a:t>
            </a:r>
            <a:r>
              <a:rPr b="0" lang="en-US" sz="1800" spc="-1" strike="noStrike">
                <a:solidFill>
                  <a:srgbClr val="617a86"/>
                </a:solidFill>
                <a:latin typeface="Varela Round"/>
                <a:ea typeface="Varela Round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9" name="TextShape 4"/>
          <p:cNvSpPr txBox="1"/>
          <p:nvPr/>
        </p:nvSpPr>
        <p:spPr>
          <a:xfrm>
            <a:off x="86356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959E386E-4F18-440C-9167-C1AAEC3A8445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TextShape 1"/>
          <p:cNvSpPr txBox="1"/>
          <p:nvPr/>
        </p:nvSpPr>
        <p:spPr>
          <a:xfrm>
            <a:off x="685800" y="66888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617a86"/>
                </a:solidFill>
                <a:latin typeface="Nixie One"/>
                <a:ea typeface="Nixie One"/>
              </a:rPr>
              <a:t>Thanks!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9" name="TextShape 2"/>
          <p:cNvSpPr txBox="1"/>
          <p:nvPr/>
        </p:nvSpPr>
        <p:spPr>
          <a:xfrm>
            <a:off x="1275120" y="3229560"/>
            <a:ext cx="6593400" cy="751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US" sz="3600" spc="-1" strike="noStrike">
                <a:solidFill>
                  <a:srgbClr val="00acc3"/>
                </a:solidFill>
                <a:latin typeface="Varela Round"/>
                <a:ea typeface="Varela Round"/>
              </a:rPr>
              <a:t>Any questions?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60" name="TextShape 3"/>
          <p:cNvSpPr txBox="1"/>
          <p:nvPr/>
        </p:nvSpPr>
        <p:spPr>
          <a:xfrm>
            <a:off x="1275120" y="3905280"/>
            <a:ext cx="6593400" cy="792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617a86"/>
                </a:solidFill>
                <a:latin typeface="Varela Round"/>
                <a:ea typeface="Varela Round"/>
              </a:rPr>
              <a:t>You can find me at @username &amp; user@mail.me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1" name="CustomShape 4"/>
          <p:cNvSpPr/>
          <p:nvPr/>
        </p:nvSpPr>
        <p:spPr>
          <a:xfrm>
            <a:off x="4073760" y="2091600"/>
            <a:ext cx="995760" cy="99576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2" name="TextShape 5"/>
          <p:cNvSpPr txBox="1"/>
          <p:nvPr/>
        </p:nvSpPr>
        <p:spPr>
          <a:xfrm>
            <a:off x="43372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A153B2DE-B9E3-4DA3-8960-26E14928388E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TextShape 1"/>
          <p:cNvSpPr txBox="1"/>
          <p:nvPr/>
        </p:nvSpPr>
        <p:spPr>
          <a:xfrm>
            <a:off x="2935800" y="909000"/>
            <a:ext cx="5275080" cy="640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7a86"/>
                </a:solidFill>
                <a:latin typeface="Nixie One"/>
                <a:ea typeface="Nixie One"/>
              </a:rPr>
              <a:t>Presentation design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4" name="TextShape 2"/>
          <p:cNvSpPr txBox="1"/>
          <p:nvPr/>
        </p:nvSpPr>
        <p:spPr>
          <a:xfrm>
            <a:off x="2935800" y="1550160"/>
            <a:ext cx="5750640" cy="2773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17a86"/>
                </a:solidFill>
                <a:latin typeface="Varela Round"/>
                <a:ea typeface="Varela Round"/>
              </a:rPr>
              <a:t>This presentation uses the following typographies and colors: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a1becc"/>
              </a:buClr>
              <a:buFont typeface="Varela Round"/>
              <a:buChar char="◎"/>
            </a:pPr>
            <a:r>
              <a:rPr b="0" lang="en-US" sz="1200" spc="-1" strike="noStrike">
                <a:solidFill>
                  <a:srgbClr val="617a86"/>
                </a:solidFill>
                <a:latin typeface="Varela Round"/>
                <a:ea typeface="Varela Round"/>
              </a:rPr>
              <a:t>Titles: </a:t>
            </a:r>
            <a:r>
              <a:rPr b="1" lang="en-US" sz="1200" spc="-1" strike="noStrike">
                <a:solidFill>
                  <a:srgbClr val="617a86"/>
                </a:solidFill>
                <a:latin typeface="Varela Round"/>
                <a:ea typeface="Varela Round"/>
              </a:rPr>
              <a:t>Nixie One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a1becc"/>
              </a:buClr>
              <a:buFont typeface="Varela Round"/>
              <a:buChar char="◎"/>
            </a:pPr>
            <a:r>
              <a:rPr b="0" lang="en-US" sz="1200" spc="-1" strike="noStrike">
                <a:solidFill>
                  <a:srgbClr val="617a86"/>
                </a:solidFill>
                <a:latin typeface="Varela Round"/>
                <a:ea typeface="Varela Round"/>
              </a:rPr>
              <a:t>Body copy: </a:t>
            </a:r>
            <a:r>
              <a:rPr b="1" lang="en-US" sz="1200" spc="-1" strike="noStrike">
                <a:solidFill>
                  <a:srgbClr val="617a86"/>
                </a:solidFill>
                <a:latin typeface="Varela Round"/>
                <a:ea typeface="Varela Round"/>
              </a:rPr>
              <a:t>Varela Round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200" spc="-1" strike="noStrike">
                <a:solidFill>
                  <a:srgbClr val="617a86"/>
                </a:solidFill>
                <a:latin typeface="Varela Round"/>
                <a:ea typeface="Varela Round"/>
              </a:rPr>
              <a:t>You can download the fonts on these pages: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200" spc="-1" strike="noStrike" u="sng">
                <a:solidFill>
                  <a:srgbClr val="1155cc"/>
                </a:solidFill>
                <a:uFillTx/>
                <a:latin typeface="Varela Round"/>
                <a:ea typeface="Varela Round"/>
                <a:hlinkClick r:id="rId1"/>
              </a:rPr>
              <a:t>https://www.fontsquirrel.com/fonts/nixie-one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200" spc="-1" strike="noStrike" u="sng">
                <a:solidFill>
                  <a:srgbClr val="1155cc"/>
                </a:solidFill>
                <a:uFillTx/>
                <a:latin typeface="Varela Round"/>
                <a:ea typeface="Varela Round"/>
                <a:hlinkClick r:id="rId2"/>
              </a:rPr>
              <a:t>https://www.fontsquirrel.com/fonts/varela-round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200" spc="-1" strike="noStrike">
                <a:solidFill>
                  <a:srgbClr val="617a86"/>
                </a:solidFill>
                <a:latin typeface="Varela Round"/>
                <a:ea typeface="Varela Round"/>
              </a:rPr>
              <a:t>Yellow </a:t>
            </a:r>
            <a:r>
              <a:rPr b="1" lang="en-US" sz="1200" spc="-1" strike="noStrike">
                <a:solidFill>
                  <a:srgbClr val="f8bb00"/>
                </a:solidFill>
                <a:latin typeface="Varela Round"/>
                <a:ea typeface="Varela Round"/>
              </a:rPr>
              <a:t>#f8bb00</a:t>
            </a:r>
            <a:r>
              <a:rPr b="0" lang="en-US" sz="1200" spc="-1" strike="noStrike">
                <a:solidFill>
                  <a:srgbClr val="617a86"/>
                </a:solidFill>
                <a:latin typeface="Varela Round"/>
                <a:ea typeface="Varela Round"/>
              </a:rPr>
              <a:t>	</a:t>
            </a:r>
            <a:r>
              <a:rPr b="0" lang="en-US" sz="1200" spc="-1" strike="noStrike">
                <a:solidFill>
                  <a:srgbClr val="617a86"/>
                </a:solidFill>
                <a:latin typeface="Varela Round"/>
                <a:ea typeface="Varela Round"/>
              </a:rPr>
              <a:t>	</a:t>
            </a:r>
            <a:r>
              <a:rPr b="0" lang="en-US" sz="1200" spc="-1" strike="noStrike">
                <a:solidFill>
                  <a:srgbClr val="617a86"/>
                </a:solidFill>
                <a:latin typeface="Varela Round"/>
                <a:ea typeface="Varela Round"/>
              </a:rPr>
              <a:t>Orange </a:t>
            </a:r>
            <a:r>
              <a:rPr b="1" lang="en-US" sz="1200" spc="-1" strike="noStrike">
                <a:solidFill>
                  <a:srgbClr val="ed4a00"/>
                </a:solidFill>
                <a:latin typeface="Varela Round"/>
                <a:ea typeface="Varela Round"/>
              </a:rPr>
              <a:t>#ed4a00</a:t>
            </a:r>
            <a:r>
              <a:rPr b="1" lang="en-US" sz="1200" spc="-1" strike="noStrike">
                <a:solidFill>
                  <a:srgbClr val="3d85c6"/>
                </a:solidFill>
                <a:latin typeface="Varela Round"/>
                <a:ea typeface="Varela Round"/>
              </a:rPr>
              <a:t>	</a:t>
            </a:r>
            <a:r>
              <a:rPr b="1" lang="en-US" sz="1200" spc="-1" strike="noStrike">
                <a:solidFill>
                  <a:srgbClr val="3d85c6"/>
                </a:solidFill>
                <a:latin typeface="Varela Round"/>
                <a:ea typeface="Varela Round"/>
              </a:rPr>
              <a:t>	</a:t>
            </a:r>
            <a:r>
              <a:rPr b="0" lang="en-US" sz="1200" spc="-1" strike="noStrike">
                <a:solidFill>
                  <a:srgbClr val="617a86"/>
                </a:solidFill>
                <a:latin typeface="Varela Round"/>
                <a:ea typeface="Varela Round"/>
              </a:rPr>
              <a:t>Fucsia </a:t>
            </a:r>
            <a:r>
              <a:rPr b="1" lang="en-US" sz="1200" spc="-1" strike="noStrike">
                <a:solidFill>
                  <a:srgbClr val="e8004c"/>
                </a:solidFill>
                <a:latin typeface="Varela Round"/>
                <a:ea typeface="Varela Round"/>
              </a:rPr>
              <a:t>#e8004c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200" spc="-1" strike="noStrike">
                <a:solidFill>
                  <a:srgbClr val="617a86"/>
                </a:solidFill>
                <a:latin typeface="Varela Round"/>
                <a:ea typeface="Varela Round"/>
              </a:rPr>
              <a:t>Blue </a:t>
            </a:r>
            <a:r>
              <a:rPr b="1" lang="en-US" sz="1200" spc="-1" strike="noStrike">
                <a:solidFill>
                  <a:srgbClr val="00acc3"/>
                </a:solidFill>
                <a:latin typeface="Varela Round"/>
                <a:ea typeface="Varela Round"/>
              </a:rPr>
              <a:t>#00acc3</a:t>
            </a:r>
            <a:r>
              <a:rPr b="1" lang="en-US" sz="1200" spc="-1" strike="noStrike">
                <a:solidFill>
                  <a:srgbClr val="00acc3"/>
                </a:solidFill>
                <a:latin typeface="Varela Round"/>
                <a:ea typeface="Varela Round"/>
              </a:rPr>
              <a:t>	</a:t>
            </a:r>
            <a:r>
              <a:rPr b="1" lang="en-US" sz="1200" spc="-1" strike="noStrike">
                <a:solidFill>
                  <a:srgbClr val="00acc3"/>
                </a:solidFill>
                <a:latin typeface="Varela Round"/>
                <a:ea typeface="Varela Round"/>
              </a:rPr>
              <a:t>	</a:t>
            </a:r>
            <a:r>
              <a:rPr b="0" lang="en-US" sz="1200" spc="-1" strike="noStrike">
                <a:solidFill>
                  <a:srgbClr val="617a86"/>
                </a:solidFill>
                <a:latin typeface="Varela Round"/>
                <a:ea typeface="Varela Round"/>
              </a:rPr>
              <a:t>Aqua </a:t>
            </a:r>
            <a:r>
              <a:rPr b="1" lang="en-US" sz="1200" spc="-1" strike="noStrike">
                <a:solidFill>
                  <a:srgbClr val="00d1c6"/>
                </a:solidFill>
                <a:latin typeface="Varela Round"/>
                <a:ea typeface="Varela Round"/>
              </a:rPr>
              <a:t>#00d1c6</a:t>
            </a:r>
            <a:r>
              <a:rPr b="1" lang="en-US" sz="1200" spc="-1" strike="noStrike">
                <a:solidFill>
                  <a:srgbClr val="3d85c6"/>
                </a:solidFill>
                <a:latin typeface="Varela Round"/>
                <a:ea typeface="Varela Round"/>
              </a:rPr>
              <a:t>	</a:t>
            </a:r>
            <a:r>
              <a:rPr b="1" lang="en-US" sz="1200" spc="-1" strike="noStrike">
                <a:solidFill>
                  <a:srgbClr val="3d85c6"/>
                </a:solidFill>
                <a:latin typeface="Varela Round"/>
                <a:ea typeface="Varela Round"/>
              </a:rPr>
              <a:t>	</a:t>
            </a:r>
            <a:r>
              <a:rPr b="0" lang="en-US" sz="1200" spc="-1" strike="noStrike">
                <a:solidFill>
                  <a:srgbClr val="617a86"/>
                </a:solidFill>
                <a:latin typeface="Varela Round"/>
                <a:ea typeface="Varela Round"/>
              </a:rPr>
              <a:t>Lime </a:t>
            </a:r>
            <a:r>
              <a:rPr b="1" lang="en-US" sz="1200" spc="-1" strike="noStrike">
                <a:solidFill>
                  <a:srgbClr val="bbcd00"/>
                </a:solidFill>
                <a:latin typeface="Varela Round"/>
                <a:ea typeface="Varela Round"/>
              </a:rPr>
              <a:t>#bbcd00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200" spc="-1" strike="noStrike">
                <a:solidFill>
                  <a:srgbClr val="617a86"/>
                </a:solidFill>
                <a:latin typeface="Varela Round"/>
                <a:ea typeface="Varela Round"/>
              </a:rPr>
              <a:t>Green </a:t>
            </a:r>
            <a:r>
              <a:rPr b="1" lang="en-US" sz="1200" spc="-1" strike="noStrike">
                <a:solidFill>
                  <a:srgbClr val="65bb48"/>
                </a:solidFill>
                <a:latin typeface="Varela Round"/>
                <a:ea typeface="Varela Round"/>
              </a:rPr>
              <a:t>#65bb48</a:t>
            </a:r>
            <a:r>
              <a:rPr b="1" lang="en-US" sz="1200" spc="-1" strike="noStrike">
                <a:solidFill>
                  <a:srgbClr val="3d85c6"/>
                </a:solidFill>
                <a:latin typeface="Varela Round"/>
                <a:ea typeface="Varela Round"/>
              </a:rPr>
              <a:t>	</a:t>
            </a:r>
            <a:r>
              <a:rPr b="1" lang="en-US" sz="1200" spc="-1" strike="noStrike">
                <a:solidFill>
                  <a:srgbClr val="3d85c6"/>
                </a:solidFill>
                <a:latin typeface="Varela Round"/>
                <a:ea typeface="Varela Round"/>
              </a:rPr>
              <a:t>	</a:t>
            </a:r>
            <a:r>
              <a:rPr b="0" lang="en-US" sz="1200" spc="-1" strike="noStrike">
                <a:solidFill>
                  <a:srgbClr val="617a86"/>
                </a:solidFill>
                <a:latin typeface="Varela Round"/>
                <a:ea typeface="Varela Round"/>
              </a:rPr>
              <a:t>Gray </a:t>
            </a:r>
            <a:r>
              <a:rPr b="1" lang="en-US" sz="1200" spc="-1" strike="noStrike">
                <a:solidFill>
                  <a:srgbClr val="617a86"/>
                </a:solidFill>
                <a:latin typeface="Varela Round"/>
                <a:ea typeface="Varela Round"/>
              </a:rPr>
              <a:t>#617a86</a:t>
            </a:r>
            <a:r>
              <a:rPr b="1" lang="en-US" sz="1200" spc="-1" strike="noStrike">
                <a:solidFill>
                  <a:srgbClr val="617a86"/>
                </a:solidFill>
                <a:latin typeface="Varela Round"/>
                <a:ea typeface="Varela Round"/>
              </a:rPr>
              <a:t>	</a:t>
            </a:r>
            <a:r>
              <a:rPr b="1" lang="en-US" sz="1200" spc="-1" strike="noStrike">
                <a:solidFill>
                  <a:srgbClr val="617a86"/>
                </a:solidFill>
                <a:latin typeface="Varela Round"/>
                <a:ea typeface="Varela Round"/>
              </a:rPr>
              <a:t>	</a:t>
            </a:r>
            <a:r>
              <a:rPr b="0" lang="en-US" sz="1200" spc="-1" strike="noStrike">
                <a:solidFill>
                  <a:srgbClr val="617a86"/>
                </a:solidFill>
                <a:latin typeface="Varela Round"/>
                <a:ea typeface="Varela Round"/>
              </a:rPr>
              <a:t>Light Gray </a:t>
            </a:r>
            <a:r>
              <a:rPr b="1" lang="en-US" sz="1200" spc="-1" strike="noStrike">
                <a:solidFill>
                  <a:srgbClr val="a1becc"/>
                </a:solidFill>
                <a:latin typeface="Varela Round"/>
                <a:ea typeface="Varela Round"/>
              </a:rPr>
              <a:t>#a1becc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5" name="CustomShape 3"/>
          <p:cNvSpPr/>
          <p:nvPr/>
        </p:nvSpPr>
        <p:spPr>
          <a:xfrm>
            <a:off x="2935800" y="4096080"/>
            <a:ext cx="575064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1becc"/>
                </a:solidFill>
                <a:latin typeface="Varela Round"/>
                <a:ea typeface="Varela Rou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066" name="TextShape 4"/>
          <p:cNvSpPr txBox="1"/>
          <p:nvPr/>
        </p:nvSpPr>
        <p:spPr>
          <a:xfrm>
            <a:off x="86356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8FB8A0E3-1901-48FB-B28B-1E9D4F5D9D40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TextShape 1"/>
          <p:cNvSpPr txBox="1"/>
          <p:nvPr/>
        </p:nvSpPr>
        <p:spPr>
          <a:xfrm>
            <a:off x="2935800" y="909000"/>
            <a:ext cx="5275080" cy="640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7a86"/>
                </a:solidFill>
                <a:latin typeface="Nixie One"/>
                <a:ea typeface="Nixie One"/>
              </a:rPr>
              <a:t>Credits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8" name="TextShape 2"/>
          <p:cNvSpPr txBox="1"/>
          <p:nvPr/>
        </p:nvSpPr>
        <p:spPr>
          <a:xfrm>
            <a:off x="2935800" y="1525680"/>
            <a:ext cx="5275080" cy="2785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617a86"/>
                </a:solidFill>
                <a:latin typeface="Varela Round"/>
                <a:ea typeface="Varela Round"/>
              </a:rPr>
              <a:t>Special thanks to all the people who made and released these awesome resources for free: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617a86"/>
              </a:buClr>
              <a:buFont typeface="Varela Round"/>
              <a:buChar char="◎"/>
            </a:pPr>
            <a:r>
              <a:rPr b="0" lang="en-US" sz="2400" spc="-1" strike="noStrike">
                <a:solidFill>
                  <a:srgbClr val="617a86"/>
                </a:solidFill>
                <a:latin typeface="Varela Round"/>
                <a:ea typeface="Varela Round"/>
              </a:rPr>
              <a:t>Presentation template by </a:t>
            </a:r>
            <a:r>
              <a:rPr b="0" lang="en-US" sz="2400" spc="-1" strike="noStrike" u="sng">
                <a:solidFill>
                  <a:srgbClr val="1155cc"/>
                </a:solidFill>
                <a:uFillTx/>
                <a:latin typeface="Varela Round"/>
                <a:ea typeface="Varela Round"/>
                <a:hlinkClick r:id="rId1"/>
              </a:rPr>
              <a:t>SlidesCarnival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7a86"/>
              </a:buClr>
              <a:buFont typeface="Varela Round"/>
              <a:buChar char="◎"/>
            </a:pPr>
            <a:r>
              <a:rPr b="0" lang="en-US" sz="2400" spc="-1" strike="noStrike">
                <a:solidFill>
                  <a:srgbClr val="617a86"/>
                </a:solidFill>
                <a:latin typeface="Varela Round"/>
                <a:ea typeface="Varela Round"/>
              </a:rPr>
              <a:t>Photographs by </a:t>
            </a:r>
            <a:r>
              <a:rPr b="0" lang="en-US" sz="2400" spc="-1" strike="noStrike" u="sng">
                <a:solidFill>
                  <a:srgbClr val="1155cc"/>
                </a:solidFill>
                <a:uFillTx/>
                <a:latin typeface="Varela Round"/>
                <a:ea typeface="Varela Round"/>
                <a:hlinkClick r:id="rId2"/>
              </a:rPr>
              <a:t>Unsplash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9" name="TextShape 3"/>
          <p:cNvSpPr txBox="1"/>
          <p:nvPr/>
        </p:nvSpPr>
        <p:spPr>
          <a:xfrm>
            <a:off x="86356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5A3EA830-6A08-44DE-A306-BC34024C01F2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1be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0" name="Group 1"/>
          <p:cNvGrpSpPr/>
          <p:nvPr/>
        </p:nvGrpSpPr>
        <p:grpSpPr>
          <a:xfrm>
            <a:off x="358920" y="342360"/>
            <a:ext cx="346680" cy="438840"/>
            <a:chOff x="358920" y="342360"/>
            <a:chExt cx="346680" cy="438840"/>
          </a:xfrm>
        </p:grpSpPr>
        <p:sp>
          <p:nvSpPr>
            <p:cNvPr id="1071" name="CustomShape 2"/>
            <p:cNvSpPr/>
            <p:nvPr/>
          </p:nvSpPr>
          <p:spPr>
            <a:xfrm>
              <a:off x="389520" y="39348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CustomShape 3"/>
            <p:cNvSpPr/>
            <p:nvPr/>
          </p:nvSpPr>
          <p:spPr>
            <a:xfrm>
              <a:off x="39996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CustomShape 4"/>
            <p:cNvSpPr/>
            <p:nvPr/>
          </p:nvSpPr>
          <p:spPr>
            <a:xfrm>
              <a:off x="46908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CustomShape 5"/>
            <p:cNvSpPr/>
            <p:nvPr/>
          </p:nvSpPr>
          <p:spPr>
            <a:xfrm>
              <a:off x="53856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CustomShape 6"/>
            <p:cNvSpPr/>
            <p:nvPr/>
          </p:nvSpPr>
          <p:spPr>
            <a:xfrm>
              <a:off x="60804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CustomShape 7"/>
            <p:cNvSpPr/>
            <p:nvPr/>
          </p:nvSpPr>
          <p:spPr>
            <a:xfrm>
              <a:off x="358920" y="36180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77" name="Group 8"/>
          <p:cNvGrpSpPr/>
          <p:nvPr/>
        </p:nvGrpSpPr>
        <p:grpSpPr>
          <a:xfrm>
            <a:off x="910080" y="406080"/>
            <a:ext cx="371160" cy="308880"/>
            <a:chOff x="910080" y="406080"/>
            <a:chExt cx="371160" cy="308880"/>
          </a:xfrm>
        </p:grpSpPr>
        <p:sp>
          <p:nvSpPr>
            <p:cNvPr id="1078" name="CustomShape 9"/>
            <p:cNvSpPr/>
            <p:nvPr/>
          </p:nvSpPr>
          <p:spPr>
            <a:xfrm>
              <a:off x="1030680" y="530640"/>
              <a:ext cx="119520" cy="11952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CustomShape 10"/>
            <p:cNvSpPr/>
            <p:nvPr/>
          </p:nvSpPr>
          <p:spPr>
            <a:xfrm>
              <a:off x="910080" y="406080"/>
              <a:ext cx="371160" cy="30888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0" name="Group 11"/>
          <p:cNvGrpSpPr/>
          <p:nvPr/>
        </p:nvGrpSpPr>
        <p:grpSpPr>
          <a:xfrm>
            <a:off x="1481760" y="404640"/>
            <a:ext cx="354960" cy="312120"/>
            <a:chOff x="1481760" y="404640"/>
            <a:chExt cx="354960" cy="312120"/>
          </a:xfrm>
        </p:grpSpPr>
        <p:sp>
          <p:nvSpPr>
            <p:cNvPr id="1081" name="CustomShape 12"/>
            <p:cNvSpPr/>
            <p:nvPr/>
          </p:nvSpPr>
          <p:spPr>
            <a:xfrm>
              <a:off x="1481760" y="404640"/>
              <a:ext cx="354960" cy="312120"/>
            </a:xfrm>
            <a:custGeom>
              <a:avLst/>
              <a:gdLst/>
              <a:ahLst/>
              <a:rect l="l" t="t" r="r" b="b"/>
              <a:pathLst>
                <a:path w="17000" h="14948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CustomShape 13"/>
            <p:cNvSpPr/>
            <p:nvPr/>
          </p:nvSpPr>
          <p:spPr>
            <a:xfrm>
              <a:off x="1512720" y="435240"/>
              <a:ext cx="293760" cy="250920"/>
            </a:xfrm>
            <a:custGeom>
              <a:avLst/>
              <a:gdLst/>
              <a:ahLst/>
              <a:rect l="l" t="t" r="r" b="b"/>
              <a:pathLst>
                <a:path w="14068" h="12017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83" name="CustomShape 14"/>
          <p:cNvSpPr/>
          <p:nvPr/>
        </p:nvSpPr>
        <p:spPr>
          <a:xfrm>
            <a:off x="2077560" y="393480"/>
            <a:ext cx="290520" cy="334440"/>
          </a:xfrm>
          <a:custGeom>
            <a:avLst/>
            <a:gdLst/>
            <a:ahLst/>
            <a:rect l="l" t="t" r="r" b="b"/>
            <a:pathLst>
              <a:path w="13922" h="160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4" name="CustomShape 15"/>
          <p:cNvSpPr/>
          <p:nvPr/>
        </p:nvSpPr>
        <p:spPr>
          <a:xfrm>
            <a:off x="2661120" y="394560"/>
            <a:ext cx="250920" cy="33228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85" name="Group 16"/>
          <p:cNvGrpSpPr/>
          <p:nvPr/>
        </p:nvGrpSpPr>
        <p:grpSpPr>
          <a:xfrm>
            <a:off x="3146040" y="388440"/>
            <a:ext cx="407880" cy="344520"/>
            <a:chOff x="3146040" y="388440"/>
            <a:chExt cx="407880" cy="344520"/>
          </a:xfrm>
        </p:grpSpPr>
        <p:sp>
          <p:nvSpPr>
            <p:cNvPr id="1086" name="CustomShape 17"/>
            <p:cNvSpPr/>
            <p:nvPr/>
          </p:nvSpPr>
          <p:spPr>
            <a:xfrm>
              <a:off x="3285360" y="388800"/>
              <a:ext cx="128880" cy="344160"/>
            </a:xfrm>
            <a:custGeom>
              <a:avLst/>
              <a:gdLst/>
              <a:ahLst/>
              <a:rect l="l" t="t" r="r" b="b"/>
              <a:pathLst>
                <a:path w="6180" h="16487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CustomShape 18"/>
            <p:cNvSpPr/>
            <p:nvPr/>
          </p:nvSpPr>
          <p:spPr>
            <a:xfrm>
              <a:off x="3146040" y="388440"/>
              <a:ext cx="128160" cy="340200"/>
            </a:xfrm>
            <a:custGeom>
              <a:avLst/>
              <a:gdLst/>
              <a:ahLst/>
              <a:rect l="l" t="t" r="r" b="b"/>
              <a:pathLst>
                <a:path w="6156" h="16291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CustomShape 19"/>
            <p:cNvSpPr/>
            <p:nvPr/>
          </p:nvSpPr>
          <p:spPr>
            <a:xfrm>
              <a:off x="3425760" y="392760"/>
              <a:ext cx="128160" cy="339480"/>
            </a:xfrm>
            <a:custGeom>
              <a:avLst/>
              <a:gdLst/>
              <a:ahLst/>
              <a:rect l="l" t="t" r="r" b="b"/>
              <a:pathLst>
                <a:path w="6156" h="16267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9" name="Group 20"/>
          <p:cNvGrpSpPr/>
          <p:nvPr/>
        </p:nvGrpSpPr>
        <p:grpSpPr>
          <a:xfrm>
            <a:off x="3745800" y="362160"/>
            <a:ext cx="335520" cy="396720"/>
            <a:chOff x="3745800" y="362160"/>
            <a:chExt cx="335520" cy="396720"/>
          </a:xfrm>
        </p:grpSpPr>
        <p:sp>
          <p:nvSpPr>
            <p:cNvPr id="1090" name="CustomShape 21"/>
            <p:cNvSpPr/>
            <p:nvPr/>
          </p:nvSpPr>
          <p:spPr>
            <a:xfrm>
              <a:off x="3770280" y="416520"/>
              <a:ext cx="311040" cy="80640"/>
            </a:xfrm>
            <a:custGeom>
              <a:avLst/>
              <a:gdLst/>
              <a:ahLst/>
              <a:rect l="l" t="t" r="r" b="b"/>
              <a:pathLst>
                <a:path w="14899" h="3884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CustomShape 22"/>
            <p:cNvSpPr/>
            <p:nvPr/>
          </p:nvSpPr>
          <p:spPr>
            <a:xfrm>
              <a:off x="3745800" y="509760"/>
              <a:ext cx="311040" cy="81000"/>
            </a:xfrm>
            <a:custGeom>
              <a:avLst/>
              <a:gdLst/>
              <a:ahLst/>
              <a:rect l="l" t="t" r="r" b="b"/>
              <a:pathLst>
                <a:path w="14899" h="3885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CustomShape 23"/>
            <p:cNvSpPr/>
            <p:nvPr/>
          </p:nvSpPr>
          <p:spPr>
            <a:xfrm>
              <a:off x="3895200" y="362160"/>
              <a:ext cx="36360" cy="41400"/>
            </a:xfrm>
            <a:custGeom>
              <a:avLst/>
              <a:gdLst/>
              <a:ahLst/>
              <a:rect l="l" t="t" r="r" b="b"/>
              <a:pathLst>
                <a:path w="1760" h="2004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CustomShape 24"/>
            <p:cNvSpPr/>
            <p:nvPr/>
          </p:nvSpPr>
          <p:spPr>
            <a:xfrm>
              <a:off x="3895200" y="603000"/>
              <a:ext cx="36360" cy="155880"/>
            </a:xfrm>
            <a:custGeom>
              <a:avLst/>
              <a:gdLst/>
              <a:ahLst/>
              <a:rect l="l" t="t" r="r" b="b"/>
              <a:pathLst>
                <a:path w="1760" h="7474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94" name="CustomShape 25"/>
          <p:cNvSpPr/>
          <p:nvPr/>
        </p:nvSpPr>
        <p:spPr>
          <a:xfrm>
            <a:off x="4285080" y="392760"/>
            <a:ext cx="384480" cy="33552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95" name="Group 26"/>
          <p:cNvGrpSpPr/>
          <p:nvPr/>
        </p:nvGrpSpPr>
        <p:grpSpPr>
          <a:xfrm>
            <a:off x="4872240" y="395280"/>
            <a:ext cx="336600" cy="330120"/>
            <a:chOff x="4872240" y="395280"/>
            <a:chExt cx="336600" cy="330120"/>
          </a:xfrm>
        </p:grpSpPr>
        <p:sp>
          <p:nvSpPr>
            <p:cNvPr id="1096" name="CustomShape 27"/>
            <p:cNvSpPr/>
            <p:nvPr/>
          </p:nvSpPr>
          <p:spPr>
            <a:xfrm>
              <a:off x="4872240" y="410760"/>
              <a:ext cx="336600" cy="55800"/>
            </a:xfrm>
            <a:custGeom>
              <a:avLst/>
              <a:gdLst/>
              <a:ahLst/>
              <a:rect l="l" t="t" r="r" b="b"/>
              <a:pathLst>
                <a:path w="16120" h="2688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CustomShape 28"/>
            <p:cNvSpPr/>
            <p:nvPr/>
          </p:nvSpPr>
          <p:spPr>
            <a:xfrm>
              <a:off x="4872240" y="699120"/>
              <a:ext cx="336600" cy="26280"/>
            </a:xfrm>
            <a:custGeom>
              <a:avLst/>
              <a:gdLst/>
              <a:ahLst/>
              <a:rect l="l" t="t" r="r" b="b"/>
              <a:pathLst>
                <a:path w="16120" h="1271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CustomShape 29"/>
            <p:cNvSpPr/>
            <p:nvPr/>
          </p:nvSpPr>
          <p:spPr>
            <a:xfrm>
              <a:off x="4920120" y="395280"/>
              <a:ext cx="24120" cy="5256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CustomShape 30"/>
            <p:cNvSpPr/>
            <p:nvPr/>
          </p:nvSpPr>
          <p:spPr>
            <a:xfrm>
              <a:off x="5134680" y="395280"/>
              <a:ext cx="24120" cy="5256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CustomShape 31"/>
            <p:cNvSpPr/>
            <p:nvPr/>
          </p:nvSpPr>
          <p:spPr>
            <a:xfrm>
              <a:off x="496728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CustomShape 32"/>
            <p:cNvSpPr/>
            <p:nvPr/>
          </p:nvSpPr>
          <p:spPr>
            <a:xfrm>
              <a:off x="496728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CustomShape 33"/>
            <p:cNvSpPr/>
            <p:nvPr/>
          </p:nvSpPr>
          <p:spPr>
            <a:xfrm>
              <a:off x="496728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CustomShape 34"/>
            <p:cNvSpPr/>
            <p:nvPr/>
          </p:nvSpPr>
          <p:spPr>
            <a:xfrm>
              <a:off x="5019840" y="624240"/>
              <a:ext cx="41400" cy="4032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CustomShape 35"/>
            <p:cNvSpPr/>
            <p:nvPr/>
          </p:nvSpPr>
          <p:spPr>
            <a:xfrm>
              <a:off x="491472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CustomShape 36"/>
            <p:cNvSpPr/>
            <p:nvPr/>
          </p:nvSpPr>
          <p:spPr>
            <a:xfrm>
              <a:off x="491472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CustomShape 37"/>
            <p:cNvSpPr/>
            <p:nvPr/>
          </p:nvSpPr>
          <p:spPr>
            <a:xfrm>
              <a:off x="491472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CustomShape 38"/>
            <p:cNvSpPr/>
            <p:nvPr/>
          </p:nvSpPr>
          <p:spPr>
            <a:xfrm>
              <a:off x="5019840" y="568800"/>
              <a:ext cx="41400" cy="44640"/>
            </a:xfrm>
            <a:custGeom>
              <a:avLst/>
              <a:gdLst/>
              <a:ahLst/>
              <a:rect l="l" t="t" r="r" b="b"/>
              <a:pathLst>
                <a:path w="2004" h="2151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CustomShape 39"/>
            <p:cNvSpPr/>
            <p:nvPr/>
          </p:nvSpPr>
          <p:spPr>
            <a:xfrm>
              <a:off x="4872240" y="477000"/>
              <a:ext cx="336600" cy="227880"/>
            </a:xfrm>
            <a:custGeom>
              <a:avLst/>
              <a:gdLst/>
              <a:ahLst/>
              <a:rect l="l" t="t" r="r" b="b"/>
              <a:pathLst>
                <a:path w="16120" h="10918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CustomShape 40"/>
            <p:cNvSpPr/>
            <p:nvPr/>
          </p:nvSpPr>
          <p:spPr>
            <a:xfrm>
              <a:off x="512460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CustomShape 41"/>
            <p:cNvSpPr/>
            <p:nvPr/>
          </p:nvSpPr>
          <p:spPr>
            <a:xfrm>
              <a:off x="512460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CustomShape 42"/>
            <p:cNvSpPr/>
            <p:nvPr/>
          </p:nvSpPr>
          <p:spPr>
            <a:xfrm>
              <a:off x="512460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CustomShape 43"/>
            <p:cNvSpPr/>
            <p:nvPr/>
          </p:nvSpPr>
          <p:spPr>
            <a:xfrm>
              <a:off x="507168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CustomShape 44"/>
            <p:cNvSpPr/>
            <p:nvPr/>
          </p:nvSpPr>
          <p:spPr>
            <a:xfrm>
              <a:off x="5019840" y="518040"/>
              <a:ext cx="41400" cy="4032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CustomShape 45"/>
            <p:cNvSpPr/>
            <p:nvPr/>
          </p:nvSpPr>
          <p:spPr>
            <a:xfrm>
              <a:off x="507168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CustomShape 46"/>
            <p:cNvSpPr/>
            <p:nvPr/>
          </p:nvSpPr>
          <p:spPr>
            <a:xfrm>
              <a:off x="507168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16" name="Group 47"/>
          <p:cNvGrpSpPr/>
          <p:nvPr/>
        </p:nvGrpSpPr>
        <p:grpSpPr>
          <a:xfrm>
            <a:off x="5438520" y="392760"/>
            <a:ext cx="331560" cy="330840"/>
            <a:chOff x="5438520" y="392760"/>
            <a:chExt cx="331560" cy="330840"/>
          </a:xfrm>
        </p:grpSpPr>
        <p:sp>
          <p:nvSpPr>
            <p:cNvPr id="1117" name="CustomShape 48"/>
            <p:cNvSpPr/>
            <p:nvPr/>
          </p:nvSpPr>
          <p:spPr>
            <a:xfrm>
              <a:off x="5438520" y="392760"/>
              <a:ext cx="331560" cy="330840"/>
            </a:xfrm>
            <a:custGeom>
              <a:avLst/>
              <a:gdLst/>
              <a:ahLst/>
              <a:rect l="l" t="t" r="r" b="b"/>
              <a:pathLst>
                <a:path w="15876" h="15852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CustomShape 49"/>
            <p:cNvSpPr/>
            <p:nvPr/>
          </p:nvSpPr>
          <p:spPr>
            <a:xfrm>
              <a:off x="5469120" y="423360"/>
              <a:ext cx="270360" cy="269640"/>
            </a:xfrm>
            <a:custGeom>
              <a:avLst/>
              <a:gdLst/>
              <a:ahLst/>
              <a:rect l="l" t="t" r="r" b="b"/>
              <a:pathLst>
                <a:path w="12945" h="12921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19" name="Group 50"/>
          <p:cNvGrpSpPr/>
          <p:nvPr/>
        </p:nvGrpSpPr>
        <p:grpSpPr>
          <a:xfrm>
            <a:off x="358920" y="914400"/>
            <a:ext cx="347040" cy="420120"/>
            <a:chOff x="358920" y="914400"/>
            <a:chExt cx="347040" cy="420120"/>
          </a:xfrm>
        </p:grpSpPr>
        <p:sp>
          <p:nvSpPr>
            <p:cNvPr id="1120" name="CustomShape 51"/>
            <p:cNvSpPr/>
            <p:nvPr/>
          </p:nvSpPr>
          <p:spPr>
            <a:xfrm>
              <a:off x="358920" y="94680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CustomShape 52"/>
            <p:cNvSpPr/>
            <p:nvPr/>
          </p:nvSpPr>
          <p:spPr>
            <a:xfrm>
              <a:off x="389520" y="91440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CustomShape 53"/>
            <p:cNvSpPr/>
            <p:nvPr/>
          </p:nvSpPr>
          <p:spPr>
            <a:xfrm>
              <a:off x="635760" y="914400"/>
              <a:ext cx="70200" cy="70200"/>
            </a:xfrm>
            <a:custGeom>
              <a:avLst/>
              <a:gdLst/>
              <a:ahLst/>
              <a:rect l="l" t="t" r="r" b="b"/>
              <a:pathLst>
                <a:path w="3371" h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3" name="Group 54"/>
          <p:cNvGrpSpPr/>
          <p:nvPr/>
        </p:nvGrpSpPr>
        <p:grpSpPr>
          <a:xfrm>
            <a:off x="912240" y="904680"/>
            <a:ext cx="367200" cy="437760"/>
            <a:chOff x="912240" y="904680"/>
            <a:chExt cx="367200" cy="437760"/>
          </a:xfrm>
        </p:grpSpPr>
        <p:sp>
          <p:nvSpPr>
            <p:cNvPr id="1124" name="CustomShape 55"/>
            <p:cNvSpPr/>
            <p:nvPr/>
          </p:nvSpPr>
          <p:spPr>
            <a:xfrm>
              <a:off x="912240" y="95472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CustomShape 56"/>
            <p:cNvSpPr/>
            <p:nvPr/>
          </p:nvSpPr>
          <p:spPr>
            <a:xfrm>
              <a:off x="963360" y="904680"/>
              <a:ext cx="316080" cy="387720"/>
            </a:xfrm>
            <a:custGeom>
              <a:avLst/>
              <a:gdLst/>
              <a:ahLst/>
              <a:rect l="l" t="t" r="r" b="b"/>
              <a:pathLst>
                <a:path w="15144" h="18562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CustomShape 57"/>
            <p:cNvSpPr/>
            <p:nvPr/>
          </p:nvSpPr>
          <p:spPr>
            <a:xfrm>
              <a:off x="1209240" y="904680"/>
              <a:ext cx="70200" cy="70200"/>
            </a:xfrm>
            <a:custGeom>
              <a:avLst/>
              <a:gdLst/>
              <a:ahLst/>
              <a:rect l="l" t="t" r="r" b="b"/>
              <a:pathLst>
                <a:path w="3372" h="3371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7" name="Group 58"/>
          <p:cNvGrpSpPr/>
          <p:nvPr/>
        </p:nvGrpSpPr>
        <p:grpSpPr>
          <a:xfrm>
            <a:off x="1480320" y="975240"/>
            <a:ext cx="358200" cy="297720"/>
            <a:chOff x="1480320" y="975240"/>
            <a:chExt cx="358200" cy="297720"/>
          </a:xfrm>
        </p:grpSpPr>
        <p:sp>
          <p:nvSpPr>
            <p:cNvPr id="1128" name="CustomShape 59"/>
            <p:cNvSpPr/>
            <p:nvPr/>
          </p:nvSpPr>
          <p:spPr>
            <a:xfrm>
              <a:off x="1480320" y="1228320"/>
              <a:ext cx="173880" cy="4464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CustomShape 60"/>
            <p:cNvSpPr/>
            <p:nvPr/>
          </p:nvSpPr>
          <p:spPr>
            <a:xfrm>
              <a:off x="1664640" y="1228320"/>
              <a:ext cx="173880" cy="4464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CustomShape 61"/>
            <p:cNvSpPr/>
            <p:nvPr/>
          </p:nvSpPr>
          <p:spPr>
            <a:xfrm>
              <a:off x="1480320" y="975240"/>
              <a:ext cx="173880" cy="27720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1" name="CustomShape 62"/>
            <p:cNvSpPr/>
            <p:nvPr/>
          </p:nvSpPr>
          <p:spPr>
            <a:xfrm>
              <a:off x="1664640" y="975240"/>
              <a:ext cx="173880" cy="27720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32" name="CustomShape 63"/>
          <p:cNvSpPr/>
          <p:nvPr/>
        </p:nvSpPr>
        <p:spPr>
          <a:xfrm>
            <a:off x="2048040" y="950400"/>
            <a:ext cx="349920" cy="347760"/>
          </a:xfrm>
          <a:custGeom>
            <a:avLst/>
            <a:gdLst/>
            <a:ahLst/>
            <a:rect l="l" t="t" r="r" b="b"/>
            <a:pathLst>
              <a:path w="16756" h="16658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3" name="CustomShape 64"/>
          <p:cNvSpPr/>
          <p:nvPr/>
        </p:nvSpPr>
        <p:spPr>
          <a:xfrm>
            <a:off x="2612160" y="967680"/>
            <a:ext cx="348840" cy="313200"/>
          </a:xfrm>
          <a:custGeom>
            <a:avLst/>
            <a:gdLst/>
            <a:ahLst/>
            <a:rect l="l" t="t" r="r" b="b"/>
            <a:pathLst>
              <a:path w="16706" h="14997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4" name="CustomShape 65"/>
          <p:cNvSpPr/>
          <p:nvPr/>
        </p:nvSpPr>
        <p:spPr>
          <a:xfrm>
            <a:off x="3180960" y="970200"/>
            <a:ext cx="338760" cy="30780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5" name="CustomShape 66"/>
          <p:cNvSpPr/>
          <p:nvPr/>
        </p:nvSpPr>
        <p:spPr>
          <a:xfrm>
            <a:off x="3755520" y="973080"/>
            <a:ext cx="316080" cy="30168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36" name="Group 67"/>
          <p:cNvGrpSpPr/>
          <p:nvPr/>
        </p:nvGrpSpPr>
        <p:grpSpPr>
          <a:xfrm>
            <a:off x="4302720" y="952920"/>
            <a:ext cx="348840" cy="349200"/>
            <a:chOff x="4302720" y="952920"/>
            <a:chExt cx="348840" cy="349200"/>
          </a:xfrm>
        </p:grpSpPr>
        <p:sp>
          <p:nvSpPr>
            <p:cNvPr id="1137" name="CustomShape 68"/>
            <p:cNvSpPr/>
            <p:nvPr/>
          </p:nvSpPr>
          <p:spPr>
            <a:xfrm>
              <a:off x="4328640" y="972360"/>
              <a:ext cx="126720" cy="129240"/>
            </a:xfrm>
            <a:custGeom>
              <a:avLst/>
              <a:gdLst/>
              <a:ahLst/>
              <a:rect l="l" t="t" r="r" b="b"/>
              <a:pathLst>
                <a:path w="6083" h="6204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CustomShape 69"/>
            <p:cNvSpPr/>
            <p:nvPr/>
          </p:nvSpPr>
          <p:spPr>
            <a:xfrm>
              <a:off x="4302720" y="952920"/>
              <a:ext cx="348840" cy="349200"/>
            </a:xfrm>
            <a:custGeom>
              <a:avLst/>
              <a:gdLst/>
              <a:ahLst/>
              <a:rect l="l" t="t" r="r" b="b"/>
              <a:pathLst>
                <a:path w="16706" h="1673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39" name="Group 70"/>
          <p:cNvGrpSpPr/>
          <p:nvPr/>
        </p:nvGrpSpPr>
        <p:grpSpPr>
          <a:xfrm>
            <a:off x="4824360" y="913680"/>
            <a:ext cx="432360" cy="421200"/>
            <a:chOff x="4824360" y="913680"/>
            <a:chExt cx="432360" cy="421200"/>
          </a:xfrm>
        </p:grpSpPr>
        <p:sp>
          <p:nvSpPr>
            <p:cNvPr id="1140" name="CustomShape 71"/>
            <p:cNvSpPr/>
            <p:nvPr/>
          </p:nvSpPr>
          <p:spPr>
            <a:xfrm>
              <a:off x="4824360" y="913680"/>
              <a:ext cx="432360" cy="42120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CustomShape 72"/>
            <p:cNvSpPr/>
            <p:nvPr/>
          </p:nvSpPr>
          <p:spPr>
            <a:xfrm>
              <a:off x="4899960" y="983520"/>
              <a:ext cx="281520" cy="28152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42" name="Group 73"/>
          <p:cNvGrpSpPr/>
          <p:nvPr/>
        </p:nvGrpSpPr>
        <p:grpSpPr>
          <a:xfrm>
            <a:off x="5402160" y="921600"/>
            <a:ext cx="403920" cy="405000"/>
            <a:chOff x="5402160" y="921600"/>
            <a:chExt cx="403920" cy="405000"/>
          </a:xfrm>
        </p:grpSpPr>
        <p:sp>
          <p:nvSpPr>
            <p:cNvPr id="1143" name="CustomShape 74"/>
            <p:cNvSpPr/>
            <p:nvPr/>
          </p:nvSpPr>
          <p:spPr>
            <a:xfrm>
              <a:off x="5591520" y="1132920"/>
              <a:ext cx="101160" cy="193680"/>
            </a:xfrm>
            <a:custGeom>
              <a:avLst/>
              <a:gdLst/>
              <a:ahLst/>
              <a:rect l="l" t="t" r="r" b="b"/>
              <a:pathLst>
                <a:path w="4861" h="9282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CustomShape 75"/>
            <p:cNvSpPr/>
            <p:nvPr/>
          </p:nvSpPr>
          <p:spPr>
            <a:xfrm>
              <a:off x="5402160" y="921600"/>
              <a:ext cx="403920" cy="216720"/>
            </a:xfrm>
            <a:custGeom>
              <a:avLst/>
              <a:gdLst/>
              <a:ahLst/>
              <a:rect l="l" t="t" r="r" b="b"/>
              <a:pathLst>
                <a:path w="19344" h="1038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45" name="Group 76"/>
          <p:cNvGrpSpPr/>
          <p:nvPr/>
        </p:nvGrpSpPr>
        <p:grpSpPr>
          <a:xfrm>
            <a:off x="337680" y="1550880"/>
            <a:ext cx="389520" cy="273600"/>
            <a:chOff x="337680" y="1550880"/>
            <a:chExt cx="389520" cy="273600"/>
          </a:xfrm>
        </p:grpSpPr>
        <p:sp>
          <p:nvSpPr>
            <p:cNvPr id="1146" name="CustomShape 77"/>
            <p:cNvSpPr/>
            <p:nvPr/>
          </p:nvSpPr>
          <p:spPr>
            <a:xfrm>
              <a:off x="337680" y="1550880"/>
              <a:ext cx="389520" cy="164880"/>
            </a:xfrm>
            <a:custGeom>
              <a:avLst/>
              <a:gdLst/>
              <a:ahLst/>
              <a:rect l="l" t="t" r="r" b="b"/>
              <a:pathLst>
                <a:path w="18660" h="7914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CustomShape 78"/>
            <p:cNvSpPr/>
            <p:nvPr/>
          </p:nvSpPr>
          <p:spPr>
            <a:xfrm>
              <a:off x="337680" y="1587960"/>
              <a:ext cx="389520" cy="236520"/>
            </a:xfrm>
            <a:custGeom>
              <a:avLst/>
              <a:gdLst/>
              <a:ahLst/>
              <a:rect l="l" t="t" r="r" b="b"/>
              <a:pathLst>
                <a:path w="18660" h="11333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48" name="Group 79"/>
          <p:cNvGrpSpPr/>
          <p:nvPr/>
        </p:nvGrpSpPr>
        <p:grpSpPr>
          <a:xfrm>
            <a:off x="901080" y="1496880"/>
            <a:ext cx="389520" cy="381600"/>
            <a:chOff x="901080" y="1496880"/>
            <a:chExt cx="389520" cy="381600"/>
          </a:xfrm>
        </p:grpSpPr>
        <p:sp>
          <p:nvSpPr>
            <p:cNvPr id="1149" name="CustomShape 80"/>
            <p:cNvSpPr/>
            <p:nvPr/>
          </p:nvSpPr>
          <p:spPr>
            <a:xfrm>
              <a:off x="901080" y="1496880"/>
              <a:ext cx="389520" cy="381600"/>
            </a:xfrm>
            <a:custGeom>
              <a:avLst/>
              <a:gdLst/>
              <a:ahLst/>
              <a:rect l="l" t="t" r="r" b="b"/>
              <a:pathLst>
                <a:path w="18660" h="18269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CustomShape 81"/>
            <p:cNvSpPr/>
            <p:nvPr/>
          </p:nvSpPr>
          <p:spPr>
            <a:xfrm>
              <a:off x="1025640" y="1641240"/>
              <a:ext cx="140400" cy="972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CustomShape 82"/>
            <p:cNvSpPr/>
            <p:nvPr/>
          </p:nvSpPr>
          <p:spPr>
            <a:xfrm>
              <a:off x="1025640" y="1668960"/>
              <a:ext cx="140400" cy="972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CustomShape 83"/>
            <p:cNvSpPr/>
            <p:nvPr/>
          </p:nvSpPr>
          <p:spPr>
            <a:xfrm>
              <a:off x="1025640" y="1697040"/>
              <a:ext cx="59040" cy="9720"/>
            </a:xfrm>
            <a:custGeom>
              <a:avLst/>
              <a:gdLst/>
              <a:ahLst/>
              <a:rect l="l" t="t" r="r" b="b"/>
              <a:pathLst>
                <a:path w="2834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53" name="Group 84"/>
          <p:cNvGrpSpPr/>
          <p:nvPr/>
        </p:nvGrpSpPr>
        <p:grpSpPr>
          <a:xfrm>
            <a:off x="1476720" y="1505160"/>
            <a:ext cx="365040" cy="365040"/>
            <a:chOff x="1476720" y="1505160"/>
            <a:chExt cx="365040" cy="365040"/>
          </a:xfrm>
        </p:grpSpPr>
        <p:sp>
          <p:nvSpPr>
            <p:cNvPr id="1154" name="CustomShape 85"/>
            <p:cNvSpPr/>
            <p:nvPr/>
          </p:nvSpPr>
          <p:spPr>
            <a:xfrm>
              <a:off x="1716120" y="1505160"/>
              <a:ext cx="125640" cy="125640"/>
            </a:xfrm>
            <a:custGeom>
              <a:avLst/>
              <a:gdLst/>
              <a:ahLst/>
              <a:rect l="l" t="t" r="r" b="b"/>
              <a:pathLst>
                <a:path w="6034" h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CustomShape 86"/>
            <p:cNvSpPr/>
            <p:nvPr/>
          </p:nvSpPr>
          <p:spPr>
            <a:xfrm>
              <a:off x="1476720" y="1553040"/>
              <a:ext cx="317160" cy="317160"/>
            </a:xfrm>
            <a:custGeom>
              <a:avLst/>
              <a:gdLst/>
              <a:ahLst/>
              <a:rect l="l" t="t" r="r" b="b"/>
              <a:pathLst>
                <a:path w="15192" h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56" name="Group 87"/>
          <p:cNvGrpSpPr/>
          <p:nvPr/>
        </p:nvGrpSpPr>
        <p:grpSpPr>
          <a:xfrm>
            <a:off x="2038680" y="1503720"/>
            <a:ext cx="368280" cy="367920"/>
            <a:chOff x="2038680" y="1503720"/>
            <a:chExt cx="368280" cy="367920"/>
          </a:xfrm>
        </p:grpSpPr>
        <p:sp>
          <p:nvSpPr>
            <p:cNvPr id="1157" name="CustomShape 88"/>
            <p:cNvSpPr/>
            <p:nvPr/>
          </p:nvSpPr>
          <p:spPr>
            <a:xfrm>
              <a:off x="2038680" y="1724040"/>
              <a:ext cx="147600" cy="147600"/>
            </a:xfrm>
            <a:custGeom>
              <a:avLst/>
              <a:gdLst/>
              <a:ahLst/>
              <a:rect l="l" t="t" r="r" b="b"/>
              <a:pathLst>
                <a:path w="7083" h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CustomShape 89"/>
            <p:cNvSpPr/>
            <p:nvPr/>
          </p:nvSpPr>
          <p:spPr>
            <a:xfrm>
              <a:off x="2259720" y="1503720"/>
              <a:ext cx="147240" cy="147240"/>
            </a:xfrm>
            <a:custGeom>
              <a:avLst/>
              <a:gdLst/>
              <a:ahLst/>
              <a:rect l="l" t="t" r="r" b="b"/>
              <a:pathLst>
                <a:path w="7059" h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CustomShape 90"/>
            <p:cNvSpPr/>
            <p:nvPr/>
          </p:nvSpPr>
          <p:spPr>
            <a:xfrm>
              <a:off x="2096640" y="1566360"/>
              <a:ext cx="247680" cy="247680"/>
            </a:xfrm>
            <a:custGeom>
              <a:avLst/>
              <a:gdLst/>
              <a:ahLst/>
              <a:rect l="l" t="t" r="r" b="b"/>
              <a:pathLst>
                <a:path w="11870" h="11871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60" name="CustomShape 91"/>
          <p:cNvSpPr/>
          <p:nvPr/>
        </p:nvSpPr>
        <p:spPr>
          <a:xfrm>
            <a:off x="2618640" y="1519920"/>
            <a:ext cx="335520" cy="335520"/>
          </a:xfrm>
          <a:custGeom>
            <a:avLst/>
            <a:gdLst/>
            <a:ahLst/>
            <a:rect l="l" t="t" r="r" b="b"/>
            <a:pathLst>
              <a:path w="16072" h="16071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61" name="Group 92"/>
          <p:cNvGrpSpPr/>
          <p:nvPr/>
        </p:nvGrpSpPr>
        <p:grpSpPr>
          <a:xfrm>
            <a:off x="3200760" y="1476000"/>
            <a:ext cx="298800" cy="423360"/>
            <a:chOff x="3200760" y="1476000"/>
            <a:chExt cx="298800" cy="423360"/>
          </a:xfrm>
        </p:grpSpPr>
        <p:sp>
          <p:nvSpPr>
            <p:cNvPr id="1162" name="CustomShape 93"/>
            <p:cNvSpPr/>
            <p:nvPr/>
          </p:nvSpPr>
          <p:spPr>
            <a:xfrm>
              <a:off x="3200760" y="1479240"/>
              <a:ext cx="37080" cy="420120"/>
            </a:xfrm>
            <a:custGeom>
              <a:avLst/>
              <a:gdLst/>
              <a:ahLst/>
              <a:rect l="l" t="t" r="r" b="b"/>
              <a:pathLst>
                <a:path w="1783" h="20125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CustomShape 94"/>
            <p:cNvSpPr/>
            <p:nvPr/>
          </p:nvSpPr>
          <p:spPr>
            <a:xfrm>
              <a:off x="3248640" y="1476000"/>
              <a:ext cx="250920" cy="191520"/>
            </a:xfrm>
            <a:custGeom>
              <a:avLst/>
              <a:gdLst/>
              <a:ahLst/>
              <a:rect l="l" t="t" r="r" b="b"/>
              <a:pathLst>
                <a:path w="12017" h="9184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4" name="Group 95"/>
          <p:cNvGrpSpPr/>
          <p:nvPr/>
        </p:nvGrpSpPr>
        <p:grpSpPr>
          <a:xfrm>
            <a:off x="3716640" y="1566720"/>
            <a:ext cx="393480" cy="241920"/>
            <a:chOff x="3716640" y="1566720"/>
            <a:chExt cx="393480" cy="241920"/>
          </a:xfrm>
        </p:grpSpPr>
        <p:sp>
          <p:nvSpPr>
            <p:cNvPr id="1165" name="CustomShape 96"/>
            <p:cNvSpPr/>
            <p:nvPr/>
          </p:nvSpPr>
          <p:spPr>
            <a:xfrm>
              <a:off x="3896280" y="1566720"/>
              <a:ext cx="34200" cy="3420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CustomShape 97"/>
            <p:cNvSpPr/>
            <p:nvPr/>
          </p:nvSpPr>
          <p:spPr>
            <a:xfrm>
              <a:off x="4075920" y="1612440"/>
              <a:ext cx="34200" cy="3420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CustomShape 98"/>
            <p:cNvSpPr/>
            <p:nvPr/>
          </p:nvSpPr>
          <p:spPr>
            <a:xfrm>
              <a:off x="3744720" y="1611360"/>
              <a:ext cx="337680" cy="148680"/>
            </a:xfrm>
            <a:custGeom>
              <a:avLst/>
              <a:gdLst/>
              <a:ahLst/>
              <a:rect l="l" t="t" r="r" b="b"/>
              <a:pathLst>
                <a:path w="16169" h="7133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CustomShape 99"/>
            <p:cNvSpPr/>
            <p:nvPr/>
          </p:nvSpPr>
          <p:spPr>
            <a:xfrm>
              <a:off x="3716640" y="1612440"/>
              <a:ext cx="34200" cy="3420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CustomShape 100"/>
            <p:cNvSpPr/>
            <p:nvPr/>
          </p:nvSpPr>
          <p:spPr>
            <a:xfrm>
              <a:off x="3776760" y="1771560"/>
              <a:ext cx="273240" cy="37080"/>
            </a:xfrm>
            <a:custGeom>
              <a:avLst/>
              <a:gdLst/>
              <a:ahLst/>
              <a:rect l="l" t="t" r="r" b="b"/>
              <a:pathLst>
                <a:path w="13092" h="1784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0" name="Group 101"/>
          <p:cNvGrpSpPr/>
          <p:nvPr/>
        </p:nvGrpSpPr>
        <p:grpSpPr>
          <a:xfrm>
            <a:off x="4299120" y="1507680"/>
            <a:ext cx="356040" cy="360000"/>
            <a:chOff x="4299120" y="1507680"/>
            <a:chExt cx="356040" cy="360000"/>
          </a:xfrm>
        </p:grpSpPr>
        <p:sp>
          <p:nvSpPr>
            <p:cNvPr id="1171" name="CustomShape 102"/>
            <p:cNvSpPr/>
            <p:nvPr/>
          </p:nvSpPr>
          <p:spPr>
            <a:xfrm>
              <a:off x="4388400" y="1761840"/>
              <a:ext cx="177120" cy="105840"/>
            </a:xfrm>
            <a:custGeom>
              <a:avLst/>
              <a:gdLst/>
              <a:ahLst/>
              <a:rect l="l" t="t" r="r" b="b"/>
              <a:pathLst>
                <a:path w="8500" h="5081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CustomShape 103"/>
            <p:cNvSpPr/>
            <p:nvPr/>
          </p:nvSpPr>
          <p:spPr>
            <a:xfrm>
              <a:off x="4299120" y="1507680"/>
              <a:ext cx="356040" cy="246240"/>
            </a:xfrm>
            <a:custGeom>
              <a:avLst/>
              <a:gdLst/>
              <a:ahLst/>
              <a:rect l="l" t="t" r="r" b="b"/>
              <a:pathLst>
                <a:path w="17048" h="1179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3" name="Group 104"/>
          <p:cNvGrpSpPr/>
          <p:nvPr/>
        </p:nvGrpSpPr>
        <p:grpSpPr>
          <a:xfrm>
            <a:off x="4861440" y="1496880"/>
            <a:ext cx="358200" cy="381600"/>
            <a:chOff x="4861440" y="1496880"/>
            <a:chExt cx="358200" cy="381600"/>
          </a:xfrm>
        </p:grpSpPr>
        <p:sp>
          <p:nvSpPr>
            <p:cNvPr id="1174" name="CustomShape 105"/>
            <p:cNvSpPr/>
            <p:nvPr/>
          </p:nvSpPr>
          <p:spPr>
            <a:xfrm>
              <a:off x="4861440" y="1542960"/>
              <a:ext cx="315720" cy="315720"/>
            </a:xfrm>
            <a:custGeom>
              <a:avLst/>
              <a:gdLst/>
              <a:ahLst/>
              <a:rect l="l" t="t" r="r" b="b"/>
              <a:pathLst>
                <a:path w="15119" h="15118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CustomShape 106"/>
            <p:cNvSpPr/>
            <p:nvPr/>
          </p:nvSpPr>
          <p:spPr>
            <a:xfrm>
              <a:off x="4943160" y="1624680"/>
              <a:ext cx="152280" cy="152280"/>
            </a:xfrm>
            <a:custGeom>
              <a:avLst/>
              <a:gdLst/>
              <a:ahLst/>
              <a:rect l="l" t="t" r="r" b="b"/>
              <a:pathLst>
                <a:path w="7303" h="7304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CustomShape 107"/>
            <p:cNvSpPr/>
            <p:nvPr/>
          </p:nvSpPr>
          <p:spPr>
            <a:xfrm>
              <a:off x="4870080" y="1819440"/>
              <a:ext cx="62280" cy="59040"/>
            </a:xfrm>
            <a:custGeom>
              <a:avLst/>
              <a:gdLst/>
              <a:ahLst/>
              <a:rect l="l" t="t" r="r" b="b"/>
              <a:pathLst>
                <a:path w="3005" h="2834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CustomShape 108"/>
            <p:cNvSpPr/>
            <p:nvPr/>
          </p:nvSpPr>
          <p:spPr>
            <a:xfrm>
              <a:off x="5106600" y="1819440"/>
              <a:ext cx="61920" cy="59040"/>
            </a:xfrm>
            <a:custGeom>
              <a:avLst/>
              <a:gdLst/>
              <a:ahLst/>
              <a:rect l="l" t="t" r="r" b="b"/>
              <a:pathLst>
                <a:path w="2981" h="2834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CustomShape 109"/>
            <p:cNvSpPr/>
            <p:nvPr/>
          </p:nvSpPr>
          <p:spPr>
            <a:xfrm>
              <a:off x="5009760" y="1496880"/>
              <a:ext cx="209880" cy="213480"/>
            </a:xfrm>
            <a:custGeom>
              <a:avLst/>
              <a:gdLst/>
              <a:ahLst/>
              <a:rect l="l" t="t" r="r" b="b"/>
              <a:pathLst>
                <a:path w="10063" h="10234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9" name="Group 110"/>
          <p:cNvGrpSpPr/>
          <p:nvPr/>
        </p:nvGrpSpPr>
        <p:grpSpPr>
          <a:xfrm>
            <a:off x="5408640" y="1492200"/>
            <a:ext cx="401400" cy="366480"/>
            <a:chOff x="5408640" y="1492200"/>
            <a:chExt cx="401400" cy="366480"/>
          </a:xfrm>
        </p:grpSpPr>
        <p:sp>
          <p:nvSpPr>
            <p:cNvPr id="1180" name="CustomShape 111"/>
            <p:cNvSpPr/>
            <p:nvPr/>
          </p:nvSpPr>
          <p:spPr>
            <a:xfrm>
              <a:off x="5446440" y="1721160"/>
              <a:ext cx="98280" cy="137520"/>
            </a:xfrm>
            <a:custGeom>
              <a:avLst/>
              <a:gdLst/>
              <a:ahLst/>
              <a:rect l="l" t="t" r="r" b="b"/>
              <a:pathLst>
                <a:path w="4715" h="659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CustomShape 112"/>
            <p:cNvSpPr/>
            <p:nvPr/>
          </p:nvSpPr>
          <p:spPr>
            <a:xfrm>
              <a:off x="5785560" y="1609920"/>
              <a:ext cx="24480" cy="82800"/>
            </a:xfrm>
            <a:custGeom>
              <a:avLst/>
              <a:gdLst/>
              <a:ahLst/>
              <a:rect l="l" t="t" r="r" b="b"/>
              <a:pathLst>
                <a:path w="1197" h="3982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CustomShape 113"/>
            <p:cNvSpPr/>
            <p:nvPr/>
          </p:nvSpPr>
          <p:spPr>
            <a:xfrm>
              <a:off x="5408640" y="1589400"/>
              <a:ext cx="81360" cy="122760"/>
            </a:xfrm>
            <a:custGeom>
              <a:avLst/>
              <a:gdLst/>
              <a:ahLst/>
              <a:rect l="l" t="t" r="r" b="b"/>
              <a:pathLst>
                <a:path w="3908" h="5887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CustomShape 114"/>
            <p:cNvSpPr/>
            <p:nvPr/>
          </p:nvSpPr>
          <p:spPr>
            <a:xfrm>
              <a:off x="5501520" y="1512720"/>
              <a:ext cx="233280" cy="275760"/>
            </a:xfrm>
            <a:custGeom>
              <a:avLst/>
              <a:gdLst/>
              <a:ahLst/>
              <a:rect l="l" t="t" r="r" b="b"/>
              <a:pathLst>
                <a:path w="11186" h="13213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CustomShape 115"/>
            <p:cNvSpPr/>
            <p:nvPr/>
          </p:nvSpPr>
          <p:spPr>
            <a:xfrm>
              <a:off x="5746680" y="1492200"/>
              <a:ext cx="28080" cy="317160"/>
            </a:xfrm>
            <a:custGeom>
              <a:avLst/>
              <a:gdLst/>
              <a:ahLst/>
              <a:rect l="l" t="t" r="r" b="b"/>
              <a:pathLst>
                <a:path w="1368" h="15192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85" name="Group 116"/>
          <p:cNvGrpSpPr/>
          <p:nvPr/>
        </p:nvGrpSpPr>
        <p:grpSpPr>
          <a:xfrm>
            <a:off x="380880" y="2088720"/>
            <a:ext cx="302760" cy="325440"/>
            <a:chOff x="380880" y="2088720"/>
            <a:chExt cx="302760" cy="325440"/>
          </a:xfrm>
        </p:grpSpPr>
        <p:sp>
          <p:nvSpPr>
            <p:cNvPr id="1186" name="CustomShape 117"/>
            <p:cNvSpPr/>
            <p:nvPr/>
          </p:nvSpPr>
          <p:spPr>
            <a:xfrm>
              <a:off x="380880" y="2088720"/>
              <a:ext cx="302760" cy="325440"/>
            </a:xfrm>
            <a:custGeom>
              <a:avLst/>
              <a:gdLst/>
              <a:ahLst/>
              <a:rect l="l" t="t" r="r" b="b"/>
              <a:pathLst>
                <a:path w="14508" h="15583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CustomShape 118"/>
            <p:cNvSpPr/>
            <p:nvPr/>
          </p:nvSpPr>
          <p:spPr>
            <a:xfrm>
              <a:off x="534600" y="2234160"/>
              <a:ext cx="20160" cy="19440"/>
            </a:xfrm>
            <a:custGeom>
              <a:avLst/>
              <a:gdLst/>
              <a:ahLst/>
              <a:rect l="l" t="t" r="r" b="b"/>
              <a:pathLst>
                <a:path w="978" h="954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CustomShape 119"/>
            <p:cNvSpPr/>
            <p:nvPr/>
          </p:nvSpPr>
          <p:spPr>
            <a:xfrm>
              <a:off x="500760" y="2134080"/>
              <a:ext cx="63000" cy="11520"/>
            </a:xfrm>
            <a:custGeom>
              <a:avLst/>
              <a:gdLst/>
              <a:ahLst/>
              <a:rect l="l" t="t" r="r" b="b"/>
              <a:pathLst>
                <a:path w="3030" h="562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CustomShape 120"/>
            <p:cNvSpPr/>
            <p:nvPr/>
          </p:nvSpPr>
          <p:spPr>
            <a:xfrm>
              <a:off x="509400" y="2194560"/>
              <a:ext cx="25560" cy="25560"/>
            </a:xfrm>
            <a:custGeom>
              <a:avLst/>
              <a:gdLst/>
              <a:ahLst/>
              <a:rect l="l" t="t" r="r" b="b"/>
              <a:pathLst>
                <a:path w="1247" h="1246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90" name="CustomShape 121"/>
          <p:cNvSpPr/>
          <p:nvPr/>
        </p:nvSpPr>
        <p:spPr>
          <a:xfrm>
            <a:off x="936360" y="2091600"/>
            <a:ext cx="319320" cy="3193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1" name="CustomShape 122"/>
          <p:cNvSpPr/>
          <p:nvPr/>
        </p:nvSpPr>
        <p:spPr>
          <a:xfrm>
            <a:off x="1499760" y="2091600"/>
            <a:ext cx="319320" cy="3193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2" name="CustomShape 123"/>
          <p:cNvSpPr/>
          <p:nvPr/>
        </p:nvSpPr>
        <p:spPr>
          <a:xfrm>
            <a:off x="2063520" y="2091600"/>
            <a:ext cx="319320" cy="3193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93" name="Group 124"/>
          <p:cNvGrpSpPr/>
          <p:nvPr/>
        </p:nvGrpSpPr>
        <p:grpSpPr>
          <a:xfrm>
            <a:off x="2701440" y="2036520"/>
            <a:ext cx="170280" cy="425520"/>
            <a:chOff x="2701440" y="2036520"/>
            <a:chExt cx="170280" cy="425520"/>
          </a:xfrm>
        </p:grpSpPr>
        <p:sp>
          <p:nvSpPr>
            <p:cNvPr id="1194" name="CustomShape 125"/>
            <p:cNvSpPr/>
            <p:nvPr/>
          </p:nvSpPr>
          <p:spPr>
            <a:xfrm>
              <a:off x="2701440" y="2125440"/>
              <a:ext cx="170280" cy="336600"/>
            </a:xfrm>
            <a:custGeom>
              <a:avLst/>
              <a:gdLst/>
              <a:ahLst/>
              <a:rect l="l" t="t" r="r" b="b"/>
              <a:pathLst>
                <a:path w="8158" h="16121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CustomShape 126"/>
            <p:cNvSpPr/>
            <p:nvPr/>
          </p:nvSpPr>
          <p:spPr>
            <a:xfrm>
              <a:off x="2750760" y="2036520"/>
              <a:ext cx="71280" cy="78120"/>
            </a:xfrm>
            <a:custGeom>
              <a:avLst/>
              <a:gdLst/>
              <a:ahLst/>
              <a:rect l="l" t="t" r="r" b="b"/>
              <a:pathLst>
                <a:path w="3420" h="3762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6" name="Group 127"/>
          <p:cNvGrpSpPr/>
          <p:nvPr/>
        </p:nvGrpSpPr>
        <p:grpSpPr>
          <a:xfrm>
            <a:off x="3843720" y="2090520"/>
            <a:ext cx="139680" cy="317160"/>
            <a:chOff x="3843720" y="2090520"/>
            <a:chExt cx="139680" cy="317160"/>
          </a:xfrm>
        </p:grpSpPr>
        <p:sp>
          <p:nvSpPr>
            <p:cNvPr id="1197" name="CustomShape 128"/>
            <p:cNvSpPr/>
            <p:nvPr/>
          </p:nvSpPr>
          <p:spPr>
            <a:xfrm>
              <a:off x="3843720" y="2170080"/>
              <a:ext cx="139680" cy="237600"/>
            </a:xfrm>
            <a:custGeom>
              <a:avLst/>
              <a:gdLst/>
              <a:ahLst/>
              <a:rect l="l" t="t" r="r" b="b"/>
              <a:pathLst>
                <a:path w="6692" h="1138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CustomShape 129"/>
            <p:cNvSpPr/>
            <p:nvPr/>
          </p:nvSpPr>
          <p:spPr>
            <a:xfrm>
              <a:off x="3881520" y="2090520"/>
              <a:ext cx="64080" cy="70200"/>
            </a:xfrm>
            <a:custGeom>
              <a:avLst/>
              <a:gdLst/>
              <a:ahLst/>
              <a:rect l="l" t="t" r="r" b="b"/>
              <a:pathLst>
                <a:path w="3078" h="3371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9" name="Group 130"/>
          <p:cNvGrpSpPr/>
          <p:nvPr/>
        </p:nvGrpSpPr>
        <p:grpSpPr>
          <a:xfrm>
            <a:off x="3277800" y="2038680"/>
            <a:ext cx="144720" cy="421200"/>
            <a:chOff x="3277800" y="2038680"/>
            <a:chExt cx="144720" cy="421200"/>
          </a:xfrm>
        </p:grpSpPr>
        <p:sp>
          <p:nvSpPr>
            <p:cNvPr id="1200" name="CustomShape 131"/>
            <p:cNvSpPr/>
            <p:nvPr/>
          </p:nvSpPr>
          <p:spPr>
            <a:xfrm>
              <a:off x="3316320" y="2038680"/>
              <a:ext cx="66960" cy="76320"/>
            </a:xfrm>
            <a:custGeom>
              <a:avLst/>
              <a:gdLst/>
              <a:ahLst/>
              <a:rect l="l" t="t" r="r" b="b"/>
              <a:pathLst>
                <a:path w="3224" h="3665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CustomShape 132"/>
            <p:cNvSpPr/>
            <p:nvPr/>
          </p:nvSpPr>
          <p:spPr>
            <a:xfrm>
              <a:off x="3277800" y="2124720"/>
              <a:ext cx="144720" cy="335160"/>
            </a:xfrm>
            <a:custGeom>
              <a:avLst/>
              <a:gdLst/>
              <a:ahLst/>
              <a:rect l="l" t="t" r="r" b="b"/>
              <a:pathLst>
                <a:path w="6938" h="16047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02" name="CustomShape 133"/>
          <p:cNvSpPr/>
          <p:nvPr/>
        </p:nvSpPr>
        <p:spPr>
          <a:xfrm>
            <a:off x="4317480" y="2082960"/>
            <a:ext cx="319320" cy="33660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03" name="Group 134"/>
          <p:cNvGrpSpPr/>
          <p:nvPr/>
        </p:nvGrpSpPr>
        <p:grpSpPr>
          <a:xfrm>
            <a:off x="4865040" y="2089080"/>
            <a:ext cx="351000" cy="324360"/>
            <a:chOff x="4865040" y="2089080"/>
            <a:chExt cx="351000" cy="324360"/>
          </a:xfrm>
        </p:grpSpPr>
        <p:sp>
          <p:nvSpPr>
            <p:cNvPr id="1204" name="CustomShape 135"/>
            <p:cNvSpPr/>
            <p:nvPr/>
          </p:nvSpPr>
          <p:spPr>
            <a:xfrm>
              <a:off x="4865040" y="2212200"/>
              <a:ext cx="81720" cy="18396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CustomShape 136"/>
            <p:cNvSpPr/>
            <p:nvPr/>
          </p:nvSpPr>
          <p:spPr>
            <a:xfrm>
              <a:off x="4959720" y="2089080"/>
              <a:ext cx="256320" cy="32436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6" name="Group 137"/>
          <p:cNvGrpSpPr/>
          <p:nvPr/>
        </p:nvGrpSpPr>
        <p:grpSpPr>
          <a:xfrm>
            <a:off x="5496480" y="2079360"/>
            <a:ext cx="214920" cy="350640"/>
            <a:chOff x="5496480" y="2079360"/>
            <a:chExt cx="214920" cy="350640"/>
          </a:xfrm>
        </p:grpSpPr>
        <p:sp>
          <p:nvSpPr>
            <p:cNvPr id="1207" name="CustomShape 138"/>
            <p:cNvSpPr/>
            <p:nvPr/>
          </p:nvSpPr>
          <p:spPr>
            <a:xfrm>
              <a:off x="5561280" y="2376360"/>
              <a:ext cx="85320" cy="187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CustomShape 139"/>
            <p:cNvSpPr/>
            <p:nvPr/>
          </p:nvSpPr>
          <p:spPr>
            <a:xfrm>
              <a:off x="5561280" y="2347200"/>
              <a:ext cx="85320" cy="187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CustomShape 140"/>
            <p:cNvSpPr/>
            <p:nvPr/>
          </p:nvSpPr>
          <p:spPr>
            <a:xfrm>
              <a:off x="5561280" y="2405520"/>
              <a:ext cx="85320" cy="244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CustomShape 141"/>
            <p:cNvSpPr/>
            <p:nvPr/>
          </p:nvSpPr>
          <p:spPr>
            <a:xfrm>
              <a:off x="5564520" y="2202840"/>
              <a:ext cx="79200" cy="13392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CustomShape 142"/>
            <p:cNvSpPr/>
            <p:nvPr/>
          </p:nvSpPr>
          <p:spPr>
            <a:xfrm>
              <a:off x="5496480" y="2079360"/>
              <a:ext cx="214920" cy="25740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12" name="Group 143"/>
          <p:cNvGrpSpPr/>
          <p:nvPr/>
        </p:nvGrpSpPr>
        <p:grpSpPr>
          <a:xfrm>
            <a:off x="477720" y="2615760"/>
            <a:ext cx="109080" cy="397800"/>
            <a:chOff x="477720" y="2615760"/>
            <a:chExt cx="109080" cy="397800"/>
          </a:xfrm>
        </p:grpSpPr>
        <p:sp>
          <p:nvSpPr>
            <p:cNvPr id="1213" name="CustomShape 144"/>
            <p:cNvSpPr/>
            <p:nvPr/>
          </p:nvSpPr>
          <p:spPr>
            <a:xfrm>
              <a:off x="477720" y="2615760"/>
              <a:ext cx="109080" cy="397800"/>
            </a:xfrm>
            <a:custGeom>
              <a:avLst/>
              <a:gdLst/>
              <a:ahLst/>
              <a:rect l="l" t="t" r="r" b="b"/>
              <a:pathLst>
                <a:path w="5228" h="19051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CustomShape 145"/>
            <p:cNvSpPr/>
            <p:nvPr/>
          </p:nvSpPr>
          <p:spPr>
            <a:xfrm>
              <a:off x="498240" y="2726640"/>
              <a:ext cx="68040" cy="266760"/>
            </a:xfrm>
            <a:custGeom>
              <a:avLst/>
              <a:gdLst/>
              <a:ahLst/>
              <a:rect l="l" t="t" r="r" b="b"/>
              <a:pathLst>
                <a:path w="3274" h="127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15" name="CustomShape 146"/>
          <p:cNvSpPr/>
          <p:nvPr/>
        </p:nvSpPr>
        <p:spPr>
          <a:xfrm>
            <a:off x="1492200" y="2600280"/>
            <a:ext cx="334440" cy="42948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6" name="CustomShape 147"/>
          <p:cNvSpPr/>
          <p:nvPr/>
        </p:nvSpPr>
        <p:spPr>
          <a:xfrm>
            <a:off x="972000" y="2600280"/>
            <a:ext cx="247680" cy="42948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17" name="Group 148"/>
          <p:cNvGrpSpPr/>
          <p:nvPr/>
        </p:nvGrpSpPr>
        <p:grpSpPr>
          <a:xfrm>
            <a:off x="2029680" y="2628720"/>
            <a:ext cx="386640" cy="372240"/>
            <a:chOff x="2029680" y="2628720"/>
            <a:chExt cx="386640" cy="372240"/>
          </a:xfrm>
        </p:grpSpPr>
        <p:sp>
          <p:nvSpPr>
            <p:cNvPr id="1218" name="CustomShape 149"/>
            <p:cNvSpPr/>
            <p:nvPr/>
          </p:nvSpPr>
          <p:spPr>
            <a:xfrm>
              <a:off x="2128680" y="2921760"/>
              <a:ext cx="188640" cy="79200"/>
            </a:xfrm>
            <a:custGeom>
              <a:avLst/>
              <a:gdLst/>
              <a:ahLst/>
              <a:rect l="l" t="t" r="r" b="b"/>
              <a:pathLst>
                <a:path w="9038" h="3811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CustomShape 150"/>
            <p:cNvSpPr/>
            <p:nvPr/>
          </p:nvSpPr>
          <p:spPr>
            <a:xfrm>
              <a:off x="2029680" y="2628720"/>
              <a:ext cx="386640" cy="281520"/>
            </a:xfrm>
            <a:custGeom>
              <a:avLst/>
              <a:gdLst/>
              <a:ahLst/>
              <a:rect l="l" t="t" r="r" b="b"/>
              <a:pathLst>
                <a:path w="18514" h="13483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0" name="Group 151"/>
          <p:cNvGrpSpPr/>
          <p:nvPr/>
        </p:nvGrpSpPr>
        <p:grpSpPr>
          <a:xfrm>
            <a:off x="2579760" y="2684160"/>
            <a:ext cx="413280" cy="261000"/>
            <a:chOff x="2579760" y="2684160"/>
            <a:chExt cx="413280" cy="261000"/>
          </a:xfrm>
        </p:grpSpPr>
        <p:sp>
          <p:nvSpPr>
            <p:cNvPr id="1221" name="CustomShape 152"/>
            <p:cNvSpPr/>
            <p:nvPr/>
          </p:nvSpPr>
          <p:spPr>
            <a:xfrm>
              <a:off x="2579760" y="2684160"/>
              <a:ext cx="413280" cy="261000"/>
            </a:xfrm>
            <a:custGeom>
              <a:avLst/>
              <a:gdLst/>
              <a:ahLst/>
              <a:rect l="l" t="t" r="r" b="b"/>
              <a:pathLst>
                <a:path w="19784" h="12505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CustomShape 153"/>
            <p:cNvSpPr/>
            <p:nvPr/>
          </p:nvSpPr>
          <p:spPr>
            <a:xfrm>
              <a:off x="2699280" y="2727720"/>
              <a:ext cx="174240" cy="174240"/>
            </a:xfrm>
            <a:custGeom>
              <a:avLst/>
              <a:gdLst/>
              <a:ahLst/>
              <a:rect l="l" t="t" r="r" b="b"/>
              <a:pathLst>
                <a:path w="8354" h="8353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3" name="CustomShape 154"/>
          <p:cNvSpPr/>
          <p:nvPr/>
        </p:nvSpPr>
        <p:spPr>
          <a:xfrm>
            <a:off x="3736080" y="2637360"/>
            <a:ext cx="354960" cy="35496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24" name="Group 155"/>
          <p:cNvGrpSpPr/>
          <p:nvPr/>
        </p:nvGrpSpPr>
        <p:grpSpPr>
          <a:xfrm>
            <a:off x="4263480" y="2656800"/>
            <a:ext cx="427320" cy="316080"/>
            <a:chOff x="4263480" y="2656800"/>
            <a:chExt cx="427320" cy="316080"/>
          </a:xfrm>
        </p:grpSpPr>
        <p:sp>
          <p:nvSpPr>
            <p:cNvPr id="1225" name="CustomShape 156"/>
            <p:cNvSpPr/>
            <p:nvPr/>
          </p:nvSpPr>
          <p:spPr>
            <a:xfrm>
              <a:off x="4263480" y="2656800"/>
              <a:ext cx="292320" cy="29196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CustomShape 157"/>
            <p:cNvSpPr/>
            <p:nvPr/>
          </p:nvSpPr>
          <p:spPr>
            <a:xfrm>
              <a:off x="4524840" y="2806920"/>
              <a:ext cx="165960" cy="16596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7" name="Group 158"/>
          <p:cNvGrpSpPr/>
          <p:nvPr/>
        </p:nvGrpSpPr>
        <p:grpSpPr>
          <a:xfrm>
            <a:off x="3177000" y="2638440"/>
            <a:ext cx="345960" cy="352440"/>
            <a:chOff x="3177000" y="2638440"/>
            <a:chExt cx="345960" cy="352440"/>
          </a:xfrm>
        </p:grpSpPr>
        <p:sp>
          <p:nvSpPr>
            <p:cNvPr id="1228" name="CustomShape 159"/>
            <p:cNvSpPr/>
            <p:nvPr/>
          </p:nvSpPr>
          <p:spPr>
            <a:xfrm>
              <a:off x="3177000" y="2638440"/>
              <a:ext cx="263520" cy="263520"/>
            </a:xfrm>
            <a:custGeom>
              <a:avLst/>
              <a:gdLst/>
              <a:ahLst/>
              <a:rect l="l" t="t" r="r" b="b"/>
              <a:pathLst>
                <a:path w="12628" h="12627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CustomShape 160"/>
            <p:cNvSpPr/>
            <p:nvPr/>
          </p:nvSpPr>
          <p:spPr>
            <a:xfrm>
              <a:off x="3207600" y="2669040"/>
              <a:ext cx="202320" cy="202320"/>
            </a:xfrm>
            <a:custGeom>
              <a:avLst/>
              <a:gdLst/>
              <a:ahLst/>
              <a:rect l="l" t="t" r="r" b="b"/>
              <a:pathLst>
                <a:path w="9697" h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CustomShape 161"/>
            <p:cNvSpPr/>
            <p:nvPr/>
          </p:nvSpPr>
          <p:spPr>
            <a:xfrm>
              <a:off x="3394080" y="2862720"/>
              <a:ext cx="128880" cy="128160"/>
            </a:xfrm>
            <a:custGeom>
              <a:avLst/>
              <a:gdLst/>
              <a:ahLst/>
              <a:rect l="l" t="t" r="r" b="b"/>
              <a:pathLst>
                <a:path w="6180" h="6155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31" name="CustomShape 162"/>
          <p:cNvSpPr/>
          <p:nvPr/>
        </p:nvSpPr>
        <p:spPr>
          <a:xfrm>
            <a:off x="341280" y="3226320"/>
            <a:ext cx="386640" cy="303840"/>
          </a:xfrm>
          <a:custGeom>
            <a:avLst/>
            <a:gdLst/>
            <a:ahLst/>
            <a:rect l="l" t="t" r="r" b="b"/>
            <a:pathLst>
              <a:path w="18513" h="14557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2" name="CustomShape 163"/>
          <p:cNvSpPr/>
          <p:nvPr/>
        </p:nvSpPr>
        <p:spPr>
          <a:xfrm>
            <a:off x="4906080" y="2621160"/>
            <a:ext cx="269280" cy="387720"/>
          </a:xfrm>
          <a:custGeom>
            <a:avLst/>
            <a:gdLst/>
            <a:ahLst/>
            <a:rect l="l" t="t" r="r" b="b"/>
            <a:pathLst>
              <a:path w="12896" h="18563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33" name="Group 164"/>
          <p:cNvGrpSpPr/>
          <p:nvPr/>
        </p:nvGrpSpPr>
        <p:grpSpPr>
          <a:xfrm>
            <a:off x="5472000" y="2633040"/>
            <a:ext cx="264240" cy="375480"/>
            <a:chOff x="5472000" y="2633040"/>
            <a:chExt cx="264240" cy="375480"/>
          </a:xfrm>
        </p:grpSpPr>
        <p:sp>
          <p:nvSpPr>
            <p:cNvPr id="1234" name="CustomShape 165"/>
            <p:cNvSpPr/>
            <p:nvPr/>
          </p:nvSpPr>
          <p:spPr>
            <a:xfrm>
              <a:off x="5472000" y="2633040"/>
              <a:ext cx="264240" cy="65160"/>
            </a:xfrm>
            <a:custGeom>
              <a:avLst/>
              <a:gdLst/>
              <a:ahLst/>
              <a:rect l="l" t="t" r="r" b="b"/>
              <a:pathLst>
                <a:path w="12652" h="3127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CustomShape 166"/>
            <p:cNvSpPr/>
            <p:nvPr/>
          </p:nvSpPr>
          <p:spPr>
            <a:xfrm>
              <a:off x="5482800" y="2708640"/>
              <a:ext cx="242640" cy="299880"/>
            </a:xfrm>
            <a:custGeom>
              <a:avLst/>
              <a:gdLst/>
              <a:ahLst/>
              <a:rect l="l" t="t" r="r" b="b"/>
              <a:pathLst>
                <a:path w="11626" h="14362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6" name="Group 167"/>
          <p:cNvGrpSpPr/>
          <p:nvPr/>
        </p:nvGrpSpPr>
        <p:grpSpPr>
          <a:xfrm>
            <a:off x="907560" y="3251880"/>
            <a:ext cx="376560" cy="252720"/>
            <a:chOff x="907560" y="3251880"/>
            <a:chExt cx="376560" cy="252720"/>
          </a:xfrm>
        </p:grpSpPr>
        <p:sp>
          <p:nvSpPr>
            <p:cNvPr id="1237" name="CustomShape 168"/>
            <p:cNvSpPr/>
            <p:nvPr/>
          </p:nvSpPr>
          <p:spPr>
            <a:xfrm>
              <a:off x="907560" y="3251880"/>
              <a:ext cx="376560" cy="252720"/>
            </a:xfrm>
            <a:custGeom>
              <a:avLst/>
              <a:gdLst/>
              <a:ahLst/>
              <a:rect l="l" t="t" r="r" b="b"/>
              <a:pathLst>
                <a:path w="18026" h="12115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CustomShape 169"/>
            <p:cNvSpPr/>
            <p:nvPr/>
          </p:nvSpPr>
          <p:spPr>
            <a:xfrm>
              <a:off x="951120" y="3399840"/>
              <a:ext cx="145080" cy="9720"/>
            </a:xfrm>
            <a:custGeom>
              <a:avLst/>
              <a:gdLst/>
              <a:ahLst/>
              <a:rect l="l" t="t" r="r" b="b"/>
              <a:pathLst>
                <a:path w="6962" h="489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CustomShape 170"/>
            <p:cNvSpPr/>
            <p:nvPr/>
          </p:nvSpPr>
          <p:spPr>
            <a:xfrm>
              <a:off x="951120" y="3433680"/>
              <a:ext cx="102240" cy="9720"/>
            </a:xfrm>
            <a:custGeom>
              <a:avLst/>
              <a:gdLst/>
              <a:ahLst/>
              <a:rect l="l" t="t" r="r" b="b"/>
              <a:pathLst>
                <a:path w="4910" h="489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CustomShape 171"/>
            <p:cNvSpPr/>
            <p:nvPr/>
          </p:nvSpPr>
          <p:spPr>
            <a:xfrm>
              <a:off x="1182960" y="3404880"/>
              <a:ext cx="51840" cy="33480"/>
            </a:xfrm>
            <a:custGeom>
              <a:avLst/>
              <a:gdLst/>
              <a:ahLst/>
              <a:rect l="l" t="t" r="r" b="b"/>
              <a:pathLst>
                <a:path w="2492" h="1613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1" name="Group 172"/>
          <p:cNvGrpSpPr/>
          <p:nvPr/>
        </p:nvGrpSpPr>
        <p:grpSpPr>
          <a:xfrm>
            <a:off x="1476360" y="3232440"/>
            <a:ext cx="366120" cy="292320"/>
            <a:chOff x="1476360" y="3232440"/>
            <a:chExt cx="366120" cy="292320"/>
          </a:xfrm>
        </p:grpSpPr>
        <p:sp>
          <p:nvSpPr>
            <p:cNvPr id="1242" name="CustomShape 173"/>
            <p:cNvSpPr/>
            <p:nvPr/>
          </p:nvSpPr>
          <p:spPr>
            <a:xfrm>
              <a:off x="1748520" y="3481200"/>
              <a:ext cx="43560" cy="43560"/>
            </a:xfrm>
            <a:custGeom>
              <a:avLst/>
              <a:gdLst/>
              <a:ahLst/>
              <a:rect l="l" t="t" r="r" b="b"/>
              <a:pathLst>
                <a:path w="2101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CustomShape 174"/>
            <p:cNvSpPr/>
            <p:nvPr/>
          </p:nvSpPr>
          <p:spPr>
            <a:xfrm>
              <a:off x="1570320" y="3481200"/>
              <a:ext cx="43560" cy="43560"/>
            </a:xfrm>
            <a:custGeom>
              <a:avLst/>
              <a:gdLst/>
              <a:ahLst/>
              <a:rect l="l" t="t" r="r" b="b"/>
              <a:pathLst>
                <a:path w="2102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CustomShape 175"/>
            <p:cNvSpPr/>
            <p:nvPr/>
          </p:nvSpPr>
          <p:spPr>
            <a:xfrm>
              <a:off x="1476360" y="3232440"/>
              <a:ext cx="366120" cy="248760"/>
            </a:xfrm>
            <a:custGeom>
              <a:avLst/>
              <a:gdLst/>
              <a:ahLst/>
              <a:rect l="l" t="t" r="r" b="b"/>
              <a:pathLst>
                <a:path w="17536" h="11919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5" name="Group 176"/>
          <p:cNvGrpSpPr/>
          <p:nvPr/>
        </p:nvGrpSpPr>
        <p:grpSpPr>
          <a:xfrm>
            <a:off x="2043360" y="3227760"/>
            <a:ext cx="358920" cy="300960"/>
            <a:chOff x="2043360" y="3227760"/>
            <a:chExt cx="358920" cy="300960"/>
          </a:xfrm>
        </p:grpSpPr>
        <p:sp>
          <p:nvSpPr>
            <p:cNvPr id="1246" name="CustomShape 177"/>
            <p:cNvSpPr/>
            <p:nvPr/>
          </p:nvSpPr>
          <p:spPr>
            <a:xfrm>
              <a:off x="2043360" y="3227760"/>
              <a:ext cx="358920" cy="141120"/>
            </a:xfrm>
            <a:custGeom>
              <a:avLst/>
              <a:gdLst/>
              <a:ahLst/>
              <a:rect l="l" t="t" r="r" b="b"/>
              <a:pathLst>
                <a:path w="17194" h="6766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CustomShape 178"/>
            <p:cNvSpPr/>
            <p:nvPr/>
          </p:nvSpPr>
          <p:spPr>
            <a:xfrm>
              <a:off x="2043360" y="3371400"/>
              <a:ext cx="358920" cy="157320"/>
            </a:xfrm>
            <a:custGeom>
              <a:avLst/>
              <a:gdLst/>
              <a:ahLst/>
              <a:rect l="l" t="t" r="r" b="b"/>
              <a:pathLst>
                <a:path w="17194" h="7548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8" name="Group 179"/>
          <p:cNvGrpSpPr/>
          <p:nvPr/>
        </p:nvGrpSpPr>
        <p:grpSpPr>
          <a:xfrm>
            <a:off x="2624400" y="3196800"/>
            <a:ext cx="324360" cy="338400"/>
            <a:chOff x="2624400" y="3196800"/>
            <a:chExt cx="324360" cy="338400"/>
          </a:xfrm>
        </p:grpSpPr>
        <p:sp>
          <p:nvSpPr>
            <p:cNvPr id="1249" name="CustomShape 180"/>
            <p:cNvSpPr/>
            <p:nvPr/>
          </p:nvSpPr>
          <p:spPr>
            <a:xfrm>
              <a:off x="2624400" y="3221280"/>
              <a:ext cx="314280" cy="313920"/>
            </a:xfrm>
            <a:custGeom>
              <a:avLst/>
              <a:gdLst/>
              <a:ahLst/>
              <a:rect l="l" t="t" r="r" b="b"/>
              <a:pathLst>
                <a:path w="15046" h="15045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CustomShape 181"/>
            <p:cNvSpPr/>
            <p:nvPr/>
          </p:nvSpPr>
          <p:spPr>
            <a:xfrm>
              <a:off x="2791800" y="3287160"/>
              <a:ext cx="156960" cy="80640"/>
            </a:xfrm>
            <a:custGeom>
              <a:avLst/>
              <a:gdLst/>
              <a:ahLst/>
              <a:rect l="l" t="t" r="r" b="b"/>
              <a:pathLst>
                <a:path w="7523" h="3884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CustomShape 182"/>
            <p:cNvSpPr/>
            <p:nvPr/>
          </p:nvSpPr>
          <p:spPr>
            <a:xfrm>
              <a:off x="2791800" y="3196800"/>
              <a:ext cx="134280" cy="156960"/>
            </a:xfrm>
            <a:custGeom>
              <a:avLst/>
              <a:gdLst/>
              <a:ahLst/>
              <a:rect l="l" t="t" r="r" b="b"/>
              <a:pathLst>
                <a:path w="6448" h="7524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52" name="Group 183"/>
          <p:cNvGrpSpPr/>
          <p:nvPr/>
        </p:nvGrpSpPr>
        <p:grpSpPr>
          <a:xfrm>
            <a:off x="3160800" y="3239640"/>
            <a:ext cx="378360" cy="277200"/>
            <a:chOff x="3160800" y="3239640"/>
            <a:chExt cx="378360" cy="277200"/>
          </a:xfrm>
        </p:grpSpPr>
        <p:sp>
          <p:nvSpPr>
            <p:cNvPr id="1253" name="CustomShape 184"/>
            <p:cNvSpPr/>
            <p:nvPr/>
          </p:nvSpPr>
          <p:spPr>
            <a:xfrm>
              <a:off x="3160800" y="3239640"/>
              <a:ext cx="378360" cy="27720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CustomShape 185"/>
            <p:cNvSpPr/>
            <p:nvPr/>
          </p:nvSpPr>
          <p:spPr>
            <a:xfrm>
              <a:off x="3204720" y="3373920"/>
              <a:ext cx="64440" cy="11088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CustomShape 186"/>
            <p:cNvSpPr/>
            <p:nvPr/>
          </p:nvSpPr>
          <p:spPr>
            <a:xfrm>
              <a:off x="3430800" y="3373920"/>
              <a:ext cx="64440" cy="11088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CustomShape 187"/>
            <p:cNvSpPr/>
            <p:nvPr/>
          </p:nvSpPr>
          <p:spPr>
            <a:xfrm>
              <a:off x="3279600" y="3251520"/>
              <a:ext cx="64440" cy="233280"/>
            </a:xfrm>
            <a:custGeom>
              <a:avLst/>
              <a:gdLst/>
              <a:ahLst/>
              <a:rect l="l" t="t" r="r" b="b"/>
              <a:pathLst>
                <a:path w="3103" h="1118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7" name="CustomShape 188"/>
            <p:cNvSpPr/>
            <p:nvPr/>
          </p:nvSpPr>
          <p:spPr>
            <a:xfrm>
              <a:off x="3354840" y="3310560"/>
              <a:ext cx="65160" cy="174240"/>
            </a:xfrm>
            <a:custGeom>
              <a:avLst/>
              <a:gdLst/>
              <a:ahLst/>
              <a:rect l="l" t="t" r="r" b="b"/>
              <a:pathLst>
                <a:path w="3127" h="8353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58" name="Group 189"/>
          <p:cNvGrpSpPr/>
          <p:nvPr/>
        </p:nvGrpSpPr>
        <p:grpSpPr>
          <a:xfrm>
            <a:off x="3724200" y="3239640"/>
            <a:ext cx="378360" cy="277200"/>
            <a:chOff x="3724200" y="3239640"/>
            <a:chExt cx="378360" cy="277200"/>
          </a:xfrm>
        </p:grpSpPr>
        <p:sp>
          <p:nvSpPr>
            <p:cNvPr id="1259" name="CustomShape 190"/>
            <p:cNvSpPr/>
            <p:nvPr/>
          </p:nvSpPr>
          <p:spPr>
            <a:xfrm>
              <a:off x="3724200" y="3239640"/>
              <a:ext cx="378360" cy="27720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CustomShape 191"/>
            <p:cNvSpPr/>
            <p:nvPr/>
          </p:nvSpPr>
          <p:spPr>
            <a:xfrm>
              <a:off x="3750840" y="3261600"/>
              <a:ext cx="325440" cy="20808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61" name="Group 192"/>
          <p:cNvGrpSpPr/>
          <p:nvPr/>
        </p:nvGrpSpPr>
        <p:grpSpPr>
          <a:xfrm>
            <a:off x="4301280" y="3211560"/>
            <a:ext cx="351720" cy="333360"/>
            <a:chOff x="4301280" y="3211560"/>
            <a:chExt cx="351720" cy="333360"/>
          </a:xfrm>
        </p:grpSpPr>
        <p:sp>
          <p:nvSpPr>
            <p:cNvPr id="1262" name="CustomShape 193"/>
            <p:cNvSpPr/>
            <p:nvPr/>
          </p:nvSpPr>
          <p:spPr>
            <a:xfrm>
              <a:off x="4301280" y="3243240"/>
              <a:ext cx="351720" cy="22320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CustomShape 194"/>
            <p:cNvSpPr/>
            <p:nvPr/>
          </p:nvSpPr>
          <p:spPr>
            <a:xfrm>
              <a:off x="4466880" y="3211560"/>
              <a:ext cx="20160" cy="2124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CustomShape 195"/>
            <p:cNvSpPr/>
            <p:nvPr/>
          </p:nvSpPr>
          <p:spPr>
            <a:xfrm>
              <a:off x="4356360" y="3476880"/>
              <a:ext cx="50760" cy="6804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CustomShape 196"/>
            <p:cNvSpPr/>
            <p:nvPr/>
          </p:nvSpPr>
          <p:spPr>
            <a:xfrm>
              <a:off x="4547160" y="3476880"/>
              <a:ext cx="50760" cy="6804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CustomShape 197"/>
            <p:cNvSpPr/>
            <p:nvPr/>
          </p:nvSpPr>
          <p:spPr>
            <a:xfrm>
              <a:off x="4321440" y="3263760"/>
              <a:ext cx="311040" cy="18252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67" name="CustomShape 198"/>
          <p:cNvSpPr/>
          <p:nvPr/>
        </p:nvSpPr>
        <p:spPr>
          <a:xfrm>
            <a:off x="4844880" y="3182400"/>
            <a:ext cx="391680" cy="39168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68" name="Group 199"/>
          <p:cNvGrpSpPr/>
          <p:nvPr/>
        </p:nvGrpSpPr>
        <p:grpSpPr>
          <a:xfrm>
            <a:off x="5433120" y="3207600"/>
            <a:ext cx="341640" cy="341640"/>
            <a:chOff x="5433120" y="3207600"/>
            <a:chExt cx="341640" cy="341640"/>
          </a:xfrm>
        </p:grpSpPr>
        <p:sp>
          <p:nvSpPr>
            <p:cNvPr id="1269" name="CustomShape 200"/>
            <p:cNvSpPr/>
            <p:nvPr/>
          </p:nvSpPr>
          <p:spPr>
            <a:xfrm>
              <a:off x="5562000" y="3336120"/>
              <a:ext cx="176760" cy="17676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CustomShape 201"/>
            <p:cNvSpPr/>
            <p:nvPr/>
          </p:nvSpPr>
          <p:spPr>
            <a:xfrm>
              <a:off x="5433120" y="3207600"/>
              <a:ext cx="341640" cy="34164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71" name="Group 202"/>
          <p:cNvGrpSpPr/>
          <p:nvPr/>
        </p:nvGrpSpPr>
        <p:grpSpPr>
          <a:xfrm>
            <a:off x="347400" y="3756600"/>
            <a:ext cx="370080" cy="370080"/>
            <a:chOff x="347400" y="3756600"/>
            <a:chExt cx="370080" cy="370080"/>
          </a:xfrm>
        </p:grpSpPr>
        <p:sp>
          <p:nvSpPr>
            <p:cNvPr id="1272" name="CustomShape 203"/>
            <p:cNvSpPr/>
            <p:nvPr/>
          </p:nvSpPr>
          <p:spPr>
            <a:xfrm>
              <a:off x="347400" y="3756600"/>
              <a:ext cx="370080" cy="37008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CustomShape 204"/>
            <p:cNvSpPr/>
            <p:nvPr/>
          </p:nvSpPr>
          <p:spPr>
            <a:xfrm>
              <a:off x="369720" y="4043520"/>
              <a:ext cx="60840" cy="6084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CustomShape 205"/>
            <p:cNvSpPr/>
            <p:nvPr/>
          </p:nvSpPr>
          <p:spPr>
            <a:xfrm>
              <a:off x="417240" y="4079160"/>
              <a:ext cx="38880" cy="3888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CustomShape 206"/>
            <p:cNvSpPr/>
            <p:nvPr/>
          </p:nvSpPr>
          <p:spPr>
            <a:xfrm>
              <a:off x="356040" y="4017960"/>
              <a:ext cx="38880" cy="3888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76" name="CustomShape 207"/>
          <p:cNvSpPr/>
          <p:nvPr/>
        </p:nvSpPr>
        <p:spPr>
          <a:xfrm>
            <a:off x="895320" y="3828960"/>
            <a:ext cx="401040" cy="22644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77" name="Group 208"/>
          <p:cNvGrpSpPr/>
          <p:nvPr/>
        </p:nvGrpSpPr>
        <p:grpSpPr>
          <a:xfrm>
            <a:off x="1524960" y="3729240"/>
            <a:ext cx="269280" cy="425520"/>
            <a:chOff x="1524960" y="3729240"/>
            <a:chExt cx="269280" cy="425520"/>
          </a:xfrm>
        </p:grpSpPr>
        <p:sp>
          <p:nvSpPr>
            <p:cNvPr id="1278" name="CustomShape 209"/>
            <p:cNvSpPr/>
            <p:nvPr/>
          </p:nvSpPr>
          <p:spPr>
            <a:xfrm>
              <a:off x="1698480" y="3912840"/>
              <a:ext cx="95760" cy="95760"/>
            </a:xfrm>
            <a:custGeom>
              <a:avLst/>
              <a:gdLst/>
              <a:ahLst/>
              <a:rect l="l" t="t" r="r" b="b"/>
              <a:pathLst>
                <a:path w="4592" h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CustomShape 210"/>
            <p:cNvSpPr/>
            <p:nvPr/>
          </p:nvSpPr>
          <p:spPr>
            <a:xfrm>
              <a:off x="1524960" y="3940920"/>
              <a:ext cx="130680" cy="130680"/>
            </a:xfrm>
            <a:custGeom>
              <a:avLst/>
              <a:gdLst/>
              <a:ahLst/>
              <a:rect l="l" t="t" r="r" b="b"/>
              <a:pathLst>
                <a:path w="6277" h="6278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0" name="CustomShape 211"/>
            <p:cNvSpPr/>
            <p:nvPr/>
          </p:nvSpPr>
          <p:spPr>
            <a:xfrm>
              <a:off x="1576440" y="3729240"/>
              <a:ext cx="200160" cy="425520"/>
            </a:xfrm>
            <a:custGeom>
              <a:avLst/>
              <a:gdLst/>
              <a:ahLst/>
              <a:rect l="l" t="t" r="r" b="b"/>
              <a:pathLst>
                <a:path w="9600" h="20369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1" name="Group 212"/>
          <p:cNvGrpSpPr/>
          <p:nvPr/>
        </p:nvGrpSpPr>
        <p:grpSpPr>
          <a:xfrm>
            <a:off x="2064240" y="3734640"/>
            <a:ext cx="317880" cy="414360"/>
            <a:chOff x="2064240" y="3734640"/>
            <a:chExt cx="317880" cy="414360"/>
          </a:xfrm>
        </p:grpSpPr>
        <p:sp>
          <p:nvSpPr>
            <p:cNvPr id="1282" name="CustomShape 213"/>
            <p:cNvSpPr/>
            <p:nvPr/>
          </p:nvSpPr>
          <p:spPr>
            <a:xfrm>
              <a:off x="2249280" y="3734640"/>
              <a:ext cx="105480" cy="104760"/>
            </a:xfrm>
            <a:custGeom>
              <a:avLst/>
              <a:gdLst/>
              <a:ahLst/>
              <a:rect l="l" t="t" r="r" b="b"/>
              <a:pathLst>
                <a:path w="5057" h="5032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3" name="CustomShape 214"/>
            <p:cNvSpPr/>
            <p:nvPr/>
          </p:nvSpPr>
          <p:spPr>
            <a:xfrm>
              <a:off x="2073600" y="3751560"/>
              <a:ext cx="308520" cy="397440"/>
            </a:xfrm>
            <a:custGeom>
              <a:avLst/>
              <a:gdLst/>
              <a:ahLst/>
              <a:rect l="l" t="t" r="r" b="b"/>
              <a:pathLst>
                <a:path w="14776" h="19027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4" name="CustomShape 215"/>
            <p:cNvSpPr/>
            <p:nvPr/>
          </p:nvSpPr>
          <p:spPr>
            <a:xfrm>
              <a:off x="2064240" y="3786120"/>
              <a:ext cx="142920" cy="142920"/>
            </a:xfrm>
            <a:custGeom>
              <a:avLst/>
              <a:gdLst/>
              <a:ahLst/>
              <a:rect l="l" t="t" r="r" b="b"/>
              <a:pathLst>
                <a:path w="6864" h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85" name="CustomShape 216"/>
          <p:cNvSpPr/>
          <p:nvPr/>
        </p:nvSpPr>
        <p:spPr>
          <a:xfrm>
            <a:off x="3180240" y="3772080"/>
            <a:ext cx="339480" cy="339480"/>
          </a:xfrm>
          <a:custGeom>
            <a:avLst/>
            <a:gdLst/>
            <a:ahLst/>
            <a:rect l="l" t="t" r="r" b="b"/>
            <a:pathLst>
              <a:path w="16266" h="16267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6" name="CustomShape 217"/>
          <p:cNvSpPr/>
          <p:nvPr/>
        </p:nvSpPr>
        <p:spPr>
          <a:xfrm>
            <a:off x="2616840" y="3793680"/>
            <a:ext cx="339480" cy="296640"/>
          </a:xfrm>
          <a:custGeom>
            <a:avLst/>
            <a:gdLst/>
            <a:ahLst/>
            <a:rect l="l" t="t" r="r" b="b"/>
            <a:pathLst>
              <a:path w="16266" h="14215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7" name="CustomShape 218"/>
          <p:cNvSpPr/>
          <p:nvPr/>
        </p:nvSpPr>
        <p:spPr>
          <a:xfrm>
            <a:off x="3742200" y="3770640"/>
            <a:ext cx="342720" cy="342720"/>
          </a:xfrm>
          <a:custGeom>
            <a:avLst/>
            <a:gdLst/>
            <a:ahLst/>
            <a:rect l="l" t="t" r="r" b="b"/>
            <a:pathLst>
              <a:path w="16414" h="16413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88" name="Group 219"/>
          <p:cNvGrpSpPr/>
          <p:nvPr/>
        </p:nvGrpSpPr>
        <p:grpSpPr>
          <a:xfrm>
            <a:off x="4280760" y="3775680"/>
            <a:ext cx="392760" cy="332280"/>
            <a:chOff x="4280760" y="3775680"/>
            <a:chExt cx="392760" cy="332280"/>
          </a:xfrm>
        </p:grpSpPr>
        <p:sp>
          <p:nvSpPr>
            <p:cNvPr id="1289" name="CustomShape 220"/>
            <p:cNvSpPr/>
            <p:nvPr/>
          </p:nvSpPr>
          <p:spPr>
            <a:xfrm>
              <a:off x="4602600" y="4064400"/>
              <a:ext cx="54720" cy="4356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CustomShape 221"/>
            <p:cNvSpPr/>
            <p:nvPr/>
          </p:nvSpPr>
          <p:spPr>
            <a:xfrm>
              <a:off x="4296600" y="4064400"/>
              <a:ext cx="54720" cy="4356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1" name="CustomShape 222"/>
            <p:cNvSpPr/>
            <p:nvPr/>
          </p:nvSpPr>
          <p:spPr>
            <a:xfrm>
              <a:off x="4280760" y="3775680"/>
              <a:ext cx="392760" cy="279000"/>
            </a:xfrm>
            <a:custGeom>
              <a:avLst/>
              <a:gdLst/>
              <a:ahLst/>
              <a:rect l="l" t="t" r="r" b="b"/>
              <a:pathLst>
                <a:path w="18806" h="13361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92" name="CustomShape 223"/>
          <p:cNvSpPr/>
          <p:nvPr/>
        </p:nvSpPr>
        <p:spPr>
          <a:xfrm>
            <a:off x="4864320" y="3765600"/>
            <a:ext cx="352800" cy="352800"/>
          </a:xfrm>
          <a:custGeom>
            <a:avLst/>
            <a:gdLst/>
            <a:ahLst/>
            <a:rect l="l" t="t" r="r" b="b"/>
            <a:pathLst>
              <a:path w="16902" h="16901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93" name="Group 224"/>
          <p:cNvGrpSpPr/>
          <p:nvPr/>
        </p:nvGrpSpPr>
        <p:grpSpPr>
          <a:xfrm>
            <a:off x="5423040" y="3748680"/>
            <a:ext cx="362160" cy="386640"/>
            <a:chOff x="5423040" y="3748680"/>
            <a:chExt cx="362160" cy="386640"/>
          </a:xfrm>
        </p:grpSpPr>
        <p:sp>
          <p:nvSpPr>
            <p:cNvPr id="1294" name="CustomShape 225"/>
            <p:cNvSpPr/>
            <p:nvPr/>
          </p:nvSpPr>
          <p:spPr>
            <a:xfrm>
              <a:off x="5423040" y="4061880"/>
              <a:ext cx="362160" cy="32400"/>
            </a:xfrm>
            <a:custGeom>
              <a:avLst/>
              <a:gdLst/>
              <a:ahLst/>
              <a:rect l="l" t="t" r="r" b="b"/>
              <a:pathLst>
                <a:path w="17342" h="156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5" name="CustomShape 226"/>
            <p:cNvSpPr/>
            <p:nvPr/>
          </p:nvSpPr>
          <p:spPr>
            <a:xfrm>
              <a:off x="5423040" y="4102920"/>
              <a:ext cx="362160" cy="32400"/>
            </a:xfrm>
            <a:custGeom>
              <a:avLst/>
              <a:gdLst/>
              <a:ahLst/>
              <a:rect l="l" t="t" r="r" b="b"/>
              <a:pathLst>
                <a:path w="17342" h="1564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6" name="CustomShape 227"/>
            <p:cNvSpPr/>
            <p:nvPr/>
          </p:nvSpPr>
          <p:spPr>
            <a:xfrm>
              <a:off x="5458320" y="3748680"/>
              <a:ext cx="291960" cy="315000"/>
            </a:xfrm>
            <a:custGeom>
              <a:avLst/>
              <a:gdLst/>
              <a:ahLst/>
              <a:rect l="l" t="t" r="r" b="b"/>
              <a:pathLst>
                <a:path w="13995" h="15094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97" name="CustomShape 228"/>
          <p:cNvSpPr/>
          <p:nvPr/>
        </p:nvSpPr>
        <p:spPr>
          <a:xfrm>
            <a:off x="299880" y="4368240"/>
            <a:ext cx="465120" cy="274320"/>
          </a:xfrm>
          <a:custGeom>
            <a:avLst/>
            <a:gdLst/>
            <a:ahLst/>
            <a:rect l="l" t="t" r="r" b="b"/>
            <a:pathLst>
              <a:path w="22274" h="13141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98" name="Group 229"/>
          <p:cNvGrpSpPr/>
          <p:nvPr/>
        </p:nvGrpSpPr>
        <p:grpSpPr>
          <a:xfrm>
            <a:off x="910080" y="4322880"/>
            <a:ext cx="371160" cy="365040"/>
            <a:chOff x="910080" y="4322880"/>
            <a:chExt cx="371160" cy="365040"/>
          </a:xfrm>
        </p:grpSpPr>
        <p:sp>
          <p:nvSpPr>
            <p:cNvPr id="1299" name="CustomShape 230"/>
            <p:cNvSpPr/>
            <p:nvPr/>
          </p:nvSpPr>
          <p:spPr>
            <a:xfrm>
              <a:off x="910080" y="4457880"/>
              <a:ext cx="313200" cy="185400"/>
            </a:xfrm>
            <a:custGeom>
              <a:avLst/>
              <a:gdLst/>
              <a:ahLst/>
              <a:rect l="l" t="t" r="r" b="b"/>
              <a:pathLst>
                <a:path w="14997" h="8891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0" name="CustomShape 231"/>
            <p:cNvSpPr/>
            <p:nvPr/>
          </p:nvSpPr>
          <p:spPr>
            <a:xfrm>
              <a:off x="910080" y="4655520"/>
              <a:ext cx="371160" cy="32400"/>
            </a:xfrm>
            <a:custGeom>
              <a:avLst/>
              <a:gdLst/>
              <a:ahLst/>
              <a:rect l="l" t="t" r="r" b="b"/>
              <a:pathLst>
                <a:path w="17781" h="1564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1" name="CustomShape 232"/>
            <p:cNvSpPr/>
            <p:nvPr/>
          </p:nvSpPr>
          <p:spPr>
            <a:xfrm>
              <a:off x="1083960" y="4322880"/>
              <a:ext cx="25560" cy="1080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2" name="CustomShape 233"/>
            <p:cNvSpPr/>
            <p:nvPr/>
          </p:nvSpPr>
          <p:spPr>
            <a:xfrm>
              <a:off x="1046880" y="4322880"/>
              <a:ext cx="25560" cy="108000"/>
            </a:xfrm>
            <a:custGeom>
              <a:avLst/>
              <a:gdLst/>
              <a:ahLst/>
              <a:rect l="l" t="t" r="r" b="b"/>
              <a:pathLst>
                <a:path w="1246" h="5178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3" name="CustomShape 234"/>
            <p:cNvSpPr/>
            <p:nvPr/>
          </p:nvSpPr>
          <p:spPr>
            <a:xfrm>
              <a:off x="1120680" y="4322880"/>
              <a:ext cx="25200" cy="10800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04" name="Group 235"/>
          <p:cNvGrpSpPr/>
          <p:nvPr/>
        </p:nvGrpSpPr>
        <p:grpSpPr>
          <a:xfrm>
            <a:off x="1506960" y="4311000"/>
            <a:ext cx="304920" cy="388800"/>
            <a:chOff x="1506960" y="4311000"/>
            <a:chExt cx="304920" cy="388800"/>
          </a:xfrm>
        </p:grpSpPr>
        <p:sp>
          <p:nvSpPr>
            <p:cNvPr id="1305" name="CustomShape 236"/>
            <p:cNvSpPr/>
            <p:nvPr/>
          </p:nvSpPr>
          <p:spPr>
            <a:xfrm>
              <a:off x="1506960" y="4311000"/>
              <a:ext cx="304920" cy="388440"/>
            </a:xfrm>
            <a:custGeom>
              <a:avLst/>
              <a:gdLst/>
              <a:ahLst/>
              <a:rect l="l" t="t" r="r" b="b"/>
              <a:pathLst>
                <a:path w="14606" h="18611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6" name="CustomShape 237"/>
            <p:cNvSpPr/>
            <p:nvPr/>
          </p:nvSpPr>
          <p:spPr>
            <a:xfrm>
              <a:off x="1523160" y="4521960"/>
              <a:ext cx="94680" cy="177840"/>
            </a:xfrm>
            <a:custGeom>
              <a:avLst/>
              <a:gdLst/>
              <a:ahLst/>
              <a:rect l="l" t="t" r="r" b="b"/>
              <a:pathLst>
                <a:path w="4544" h="852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7" name="CustomShape 238"/>
            <p:cNvSpPr/>
            <p:nvPr/>
          </p:nvSpPr>
          <p:spPr>
            <a:xfrm>
              <a:off x="1701000" y="4521960"/>
              <a:ext cx="94680" cy="177840"/>
            </a:xfrm>
            <a:custGeom>
              <a:avLst/>
              <a:gdLst/>
              <a:ahLst/>
              <a:rect l="l" t="t" r="r" b="b"/>
              <a:pathLst>
                <a:path w="4543" h="8524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08" name="Group 239"/>
          <p:cNvGrpSpPr/>
          <p:nvPr/>
        </p:nvGrpSpPr>
        <p:grpSpPr>
          <a:xfrm>
            <a:off x="2048040" y="4325760"/>
            <a:ext cx="349920" cy="359640"/>
            <a:chOff x="2048040" y="4325760"/>
            <a:chExt cx="349920" cy="359640"/>
          </a:xfrm>
        </p:grpSpPr>
        <p:sp>
          <p:nvSpPr>
            <p:cNvPr id="1309" name="CustomShape 240"/>
            <p:cNvSpPr/>
            <p:nvPr/>
          </p:nvSpPr>
          <p:spPr>
            <a:xfrm>
              <a:off x="2227680" y="4509000"/>
              <a:ext cx="169200" cy="176400"/>
            </a:xfrm>
            <a:custGeom>
              <a:avLst/>
              <a:gdLst/>
              <a:ahLst/>
              <a:rect l="l" t="t" r="r" b="b"/>
              <a:pathLst>
                <a:path w="8110" h="8451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0" name="CustomShape 241"/>
            <p:cNvSpPr/>
            <p:nvPr/>
          </p:nvSpPr>
          <p:spPr>
            <a:xfrm>
              <a:off x="2049120" y="4325760"/>
              <a:ext cx="170280" cy="173880"/>
            </a:xfrm>
            <a:custGeom>
              <a:avLst/>
              <a:gdLst/>
              <a:ahLst/>
              <a:rect l="l" t="t" r="r" b="b"/>
              <a:pathLst>
                <a:path w="8159" h="832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1" name="CustomShape 242"/>
            <p:cNvSpPr/>
            <p:nvPr/>
          </p:nvSpPr>
          <p:spPr>
            <a:xfrm>
              <a:off x="2048040" y="4330440"/>
              <a:ext cx="349920" cy="349920"/>
            </a:xfrm>
            <a:custGeom>
              <a:avLst/>
              <a:gdLst/>
              <a:ahLst/>
              <a:rect l="l" t="t" r="r" b="b"/>
              <a:pathLst>
                <a:path w="16756" h="16755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12" name="Group 243"/>
          <p:cNvGrpSpPr/>
          <p:nvPr/>
        </p:nvGrpSpPr>
        <p:grpSpPr>
          <a:xfrm>
            <a:off x="2577240" y="4333320"/>
            <a:ext cx="418320" cy="343800"/>
            <a:chOff x="2577240" y="4333320"/>
            <a:chExt cx="418320" cy="343800"/>
          </a:xfrm>
        </p:grpSpPr>
        <p:sp>
          <p:nvSpPr>
            <p:cNvPr id="1313" name="CustomShape 244"/>
            <p:cNvSpPr/>
            <p:nvPr/>
          </p:nvSpPr>
          <p:spPr>
            <a:xfrm>
              <a:off x="2577240" y="4586760"/>
              <a:ext cx="418320" cy="90360"/>
            </a:xfrm>
            <a:custGeom>
              <a:avLst/>
              <a:gdLst/>
              <a:ahLst/>
              <a:rect l="l" t="t" r="r" b="b"/>
              <a:pathLst>
                <a:path w="20028" h="4349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CustomShape 245"/>
            <p:cNvSpPr/>
            <p:nvPr/>
          </p:nvSpPr>
          <p:spPr>
            <a:xfrm>
              <a:off x="2613960" y="4457520"/>
              <a:ext cx="344520" cy="117000"/>
            </a:xfrm>
            <a:custGeom>
              <a:avLst/>
              <a:gdLst/>
              <a:ahLst/>
              <a:rect l="l" t="t" r="r" b="b"/>
              <a:pathLst>
                <a:path w="16510" h="5619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5" name="CustomShape 246"/>
            <p:cNvSpPr/>
            <p:nvPr/>
          </p:nvSpPr>
          <p:spPr>
            <a:xfrm>
              <a:off x="2773800" y="4333320"/>
              <a:ext cx="25200" cy="10800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6" name="CustomShape 247"/>
            <p:cNvSpPr/>
            <p:nvPr/>
          </p:nvSpPr>
          <p:spPr>
            <a:xfrm>
              <a:off x="2737080" y="4333320"/>
              <a:ext cx="25560" cy="1080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7" name="CustomShape 248"/>
            <p:cNvSpPr/>
            <p:nvPr/>
          </p:nvSpPr>
          <p:spPr>
            <a:xfrm>
              <a:off x="2810160" y="4333320"/>
              <a:ext cx="25560" cy="1080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18" name="Group 249"/>
          <p:cNvGrpSpPr/>
          <p:nvPr/>
        </p:nvGrpSpPr>
        <p:grpSpPr>
          <a:xfrm>
            <a:off x="3683880" y="4296600"/>
            <a:ext cx="459000" cy="417600"/>
            <a:chOff x="3683880" y="4296600"/>
            <a:chExt cx="459000" cy="417600"/>
          </a:xfrm>
        </p:grpSpPr>
        <p:sp>
          <p:nvSpPr>
            <p:cNvPr id="1319" name="CustomShape 250"/>
            <p:cNvSpPr/>
            <p:nvPr/>
          </p:nvSpPr>
          <p:spPr>
            <a:xfrm>
              <a:off x="3918240" y="4525920"/>
              <a:ext cx="177840" cy="187920"/>
            </a:xfrm>
            <a:custGeom>
              <a:avLst/>
              <a:gdLst/>
              <a:ahLst/>
              <a:rect l="l" t="t" r="r" b="b"/>
              <a:pathLst>
                <a:path w="8525" h="9013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CustomShape 251"/>
            <p:cNvSpPr/>
            <p:nvPr/>
          </p:nvSpPr>
          <p:spPr>
            <a:xfrm>
              <a:off x="3730320" y="4525560"/>
              <a:ext cx="177120" cy="188640"/>
            </a:xfrm>
            <a:custGeom>
              <a:avLst/>
              <a:gdLst/>
              <a:ahLst/>
              <a:rect l="l" t="t" r="r" b="b"/>
              <a:pathLst>
                <a:path w="8500" h="9037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1" name="CustomShape 252"/>
            <p:cNvSpPr/>
            <p:nvPr/>
          </p:nvSpPr>
          <p:spPr>
            <a:xfrm>
              <a:off x="3741480" y="4296600"/>
              <a:ext cx="343800" cy="197280"/>
            </a:xfrm>
            <a:custGeom>
              <a:avLst/>
              <a:gdLst/>
              <a:ahLst/>
              <a:rect l="l" t="t" r="r" b="b"/>
              <a:pathLst>
                <a:path w="16462" h="9453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2" name="CustomShape 253"/>
            <p:cNvSpPr/>
            <p:nvPr/>
          </p:nvSpPr>
          <p:spPr>
            <a:xfrm>
              <a:off x="3683880" y="4401720"/>
              <a:ext cx="229320" cy="189000"/>
            </a:xfrm>
            <a:custGeom>
              <a:avLst/>
              <a:gdLst/>
              <a:ahLst/>
              <a:rect l="l" t="t" r="r" b="b"/>
              <a:pathLst>
                <a:path w="10992" h="906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3" name="CustomShape 254"/>
            <p:cNvSpPr/>
            <p:nvPr/>
          </p:nvSpPr>
          <p:spPr>
            <a:xfrm>
              <a:off x="3913560" y="4401720"/>
              <a:ext cx="229320" cy="189000"/>
            </a:xfrm>
            <a:custGeom>
              <a:avLst/>
              <a:gdLst/>
              <a:ahLst/>
              <a:rect l="l" t="t" r="r" b="b"/>
              <a:pathLst>
                <a:path w="10991" h="9062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24" name="Group 255"/>
          <p:cNvGrpSpPr/>
          <p:nvPr/>
        </p:nvGrpSpPr>
        <p:grpSpPr>
          <a:xfrm>
            <a:off x="3191040" y="4320360"/>
            <a:ext cx="318240" cy="369360"/>
            <a:chOff x="3191040" y="4320360"/>
            <a:chExt cx="318240" cy="369360"/>
          </a:xfrm>
        </p:grpSpPr>
        <p:sp>
          <p:nvSpPr>
            <p:cNvPr id="1325" name="CustomShape 256"/>
            <p:cNvSpPr/>
            <p:nvPr/>
          </p:nvSpPr>
          <p:spPr>
            <a:xfrm>
              <a:off x="3345480" y="4320360"/>
              <a:ext cx="72000" cy="86040"/>
            </a:xfrm>
            <a:custGeom>
              <a:avLst/>
              <a:gdLst/>
              <a:ahLst/>
              <a:rect l="l" t="t" r="r" b="b"/>
              <a:pathLst>
                <a:path w="3469" h="4128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6" name="CustomShape 257"/>
            <p:cNvSpPr/>
            <p:nvPr/>
          </p:nvSpPr>
          <p:spPr>
            <a:xfrm>
              <a:off x="3191040" y="4363560"/>
              <a:ext cx="318240" cy="326160"/>
            </a:xfrm>
            <a:custGeom>
              <a:avLst/>
              <a:gdLst/>
              <a:ahLst/>
              <a:rect l="l" t="t" r="r" b="b"/>
              <a:pathLst>
                <a:path w="15240" h="15631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27" name="Group 258"/>
          <p:cNvGrpSpPr/>
          <p:nvPr/>
        </p:nvGrpSpPr>
        <p:grpSpPr>
          <a:xfrm>
            <a:off x="4251600" y="4289040"/>
            <a:ext cx="451080" cy="432360"/>
            <a:chOff x="4251600" y="4289040"/>
            <a:chExt cx="451080" cy="432360"/>
          </a:xfrm>
        </p:grpSpPr>
        <p:sp>
          <p:nvSpPr>
            <p:cNvPr id="1328" name="CustomShape 259"/>
            <p:cNvSpPr/>
            <p:nvPr/>
          </p:nvSpPr>
          <p:spPr>
            <a:xfrm>
              <a:off x="4530960" y="4289040"/>
              <a:ext cx="134280" cy="14868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9" name="CustomShape 260"/>
            <p:cNvSpPr/>
            <p:nvPr/>
          </p:nvSpPr>
          <p:spPr>
            <a:xfrm>
              <a:off x="4326480" y="4311000"/>
              <a:ext cx="106920" cy="12384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0" name="CustomShape 261"/>
            <p:cNvSpPr/>
            <p:nvPr/>
          </p:nvSpPr>
          <p:spPr>
            <a:xfrm>
              <a:off x="4251600" y="4524840"/>
              <a:ext cx="150120" cy="9108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1" name="CustomShape 262"/>
            <p:cNvSpPr/>
            <p:nvPr/>
          </p:nvSpPr>
          <p:spPr>
            <a:xfrm>
              <a:off x="4435920" y="4588200"/>
              <a:ext cx="74160" cy="13320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CustomShape 263"/>
            <p:cNvSpPr/>
            <p:nvPr/>
          </p:nvSpPr>
          <p:spPr>
            <a:xfrm>
              <a:off x="4567680" y="4485600"/>
              <a:ext cx="135000" cy="745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3" name="CustomShape 264"/>
            <p:cNvSpPr/>
            <p:nvPr/>
          </p:nvSpPr>
          <p:spPr>
            <a:xfrm>
              <a:off x="4401000" y="4420080"/>
              <a:ext cx="158040" cy="15840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34" name="CustomShape 265"/>
          <p:cNvSpPr/>
          <p:nvPr/>
        </p:nvSpPr>
        <p:spPr>
          <a:xfrm>
            <a:off x="4842360" y="4395960"/>
            <a:ext cx="396720" cy="219240"/>
          </a:xfrm>
          <a:custGeom>
            <a:avLst/>
            <a:gdLst/>
            <a:ahLst/>
            <a:rect l="l" t="t" r="r" b="b"/>
            <a:pathLst>
              <a:path w="19002" h="10503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35" name="Group 266"/>
          <p:cNvGrpSpPr/>
          <p:nvPr/>
        </p:nvGrpSpPr>
        <p:grpSpPr>
          <a:xfrm>
            <a:off x="5458680" y="4353480"/>
            <a:ext cx="289080" cy="332280"/>
            <a:chOff x="5458680" y="4353480"/>
            <a:chExt cx="289080" cy="332280"/>
          </a:xfrm>
        </p:grpSpPr>
        <p:sp>
          <p:nvSpPr>
            <p:cNvPr id="1336" name="CustomShape 267"/>
            <p:cNvSpPr/>
            <p:nvPr/>
          </p:nvSpPr>
          <p:spPr>
            <a:xfrm>
              <a:off x="5507640" y="4353480"/>
              <a:ext cx="87840" cy="123120"/>
            </a:xfrm>
            <a:custGeom>
              <a:avLst/>
              <a:gdLst/>
              <a:ahLst/>
              <a:rect l="l" t="t" r="r" b="b"/>
              <a:pathLst>
                <a:path w="4226" h="5911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7" name="CustomShape 268"/>
            <p:cNvSpPr/>
            <p:nvPr/>
          </p:nvSpPr>
          <p:spPr>
            <a:xfrm>
              <a:off x="5458680" y="4450320"/>
              <a:ext cx="70200" cy="97560"/>
            </a:xfrm>
            <a:custGeom>
              <a:avLst/>
              <a:gdLst/>
              <a:ahLst/>
              <a:rect l="l" t="t" r="r" b="b"/>
              <a:pathLst>
                <a:path w="3371" h="469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8" name="CustomShape 269"/>
            <p:cNvSpPr/>
            <p:nvPr/>
          </p:nvSpPr>
          <p:spPr>
            <a:xfrm>
              <a:off x="5614560" y="4355280"/>
              <a:ext cx="87840" cy="120960"/>
            </a:xfrm>
            <a:custGeom>
              <a:avLst/>
              <a:gdLst/>
              <a:ahLst/>
              <a:rect l="l" t="t" r="r" b="b"/>
              <a:pathLst>
                <a:path w="4226" h="5813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CustomShape 270"/>
            <p:cNvSpPr/>
            <p:nvPr/>
          </p:nvSpPr>
          <p:spPr>
            <a:xfrm>
              <a:off x="5675040" y="4453560"/>
              <a:ext cx="72720" cy="96480"/>
            </a:xfrm>
            <a:custGeom>
              <a:avLst/>
              <a:gdLst/>
              <a:ahLst/>
              <a:rect l="l" t="t" r="r" b="b"/>
              <a:pathLst>
                <a:path w="3494" h="4641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0" name="CustomShape 271"/>
            <p:cNvSpPr/>
            <p:nvPr/>
          </p:nvSpPr>
          <p:spPr>
            <a:xfrm>
              <a:off x="5493960" y="4478400"/>
              <a:ext cx="220320" cy="207360"/>
            </a:xfrm>
            <a:custGeom>
              <a:avLst/>
              <a:gdLst/>
              <a:ahLst/>
              <a:rect l="l" t="t" r="r" b="b"/>
              <a:pathLst>
                <a:path w="10552" h="9941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41" name="Group 272"/>
          <p:cNvGrpSpPr/>
          <p:nvPr/>
        </p:nvGrpSpPr>
        <p:grpSpPr>
          <a:xfrm>
            <a:off x="6359760" y="1877760"/>
            <a:ext cx="432360" cy="420840"/>
            <a:chOff x="6359760" y="1877760"/>
            <a:chExt cx="432360" cy="420840"/>
          </a:xfrm>
        </p:grpSpPr>
        <p:sp>
          <p:nvSpPr>
            <p:cNvPr id="1342" name="CustomShape 273"/>
            <p:cNvSpPr/>
            <p:nvPr/>
          </p:nvSpPr>
          <p:spPr>
            <a:xfrm>
              <a:off x="6359760" y="1877760"/>
              <a:ext cx="432360" cy="4208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CustomShape 274"/>
            <p:cNvSpPr/>
            <p:nvPr/>
          </p:nvSpPr>
          <p:spPr>
            <a:xfrm>
              <a:off x="6435000" y="1947600"/>
              <a:ext cx="281160" cy="2811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44" name="CustomShape 275"/>
          <p:cNvSpPr/>
          <p:nvPr/>
        </p:nvSpPr>
        <p:spPr>
          <a:xfrm>
            <a:off x="6553440" y="2113560"/>
            <a:ext cx="400680" cy="2260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45" name="Group 276"/>
          <p:cNvGrpSpPr/>
          <p:nvPr/>
        </p:nvGrpSpPr>
        <p:grpSpPr>
          <a:xfrm>
            <a:off x="7244640" y="1856880"/>
            <a:ext cx="432360" cy="420840"/>
            <a:chOff x="7244640" y="1856880"/>
            <a:chExt cx="432360" cy="420840"/>
          </a:xfrm>
        </p:grpSpPr>
        <p:sp>
          <p:nvSpPr>
            <p:cNvPr id="1346" name="CustomShape 277"/>
            <p:cNvSpPr/>
            <p:nvPr/>
          </p:nvSpPr>
          <p:spPr>
            <a:xfrm>
              <a:off x="7244640" y="1856880"/>
              <a:ext cx="432360" cy="4208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360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CustomShape 278"/>
            <p:cNvSpPr/>
            <p:nvPr/>
          </p:nvSpPr>
          <p:spPr>
            <a:xfrm>
              <a:off x="7320240" y="1926720"/>
              <a:ext cx="281160" cy="2811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360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48" name="CustomShape 279"/>
          <p:cNvSpPr/>
          <p:nvPr/>
        </p:nvSpPr>
        <p:spPr>
          <a:xfrm>
            <a:off x="7438680" y="2093040"/>
            <a:ext cx="400680" cy="2260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49" name="Group 280"/>
          <p:cNvGrpSpPr/>
          <p:nvPr/>
        </p:nvGrpSpPr>
        <p:grpSpPr>
          <a:xfrm>
            <a:off x="6359760" y="2606040"/>
            <a:ext cx="1075680" cy="1047600"/>
            <a:chOff x="6359760" y="2606040"/>
            <a:chExt cx="1075680" cy="1047600"/>
          </a:xfrm>
        </p:grpSpPr>
        <p:sp>
          <p:nvSpPr>
            <p:cNvPr id="1350" name="CustomShape 281"/>
            <p:cNvSpPr/>
            <p:nvPr/>
          </p:nvSpPr>
          <p:spPr>
            <a:xfrm>
              <a:off x="6359760" y="2606040"/>
              <a:ext cx="1075680" cy="104760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440">
              <a:solidFill>
                <a:srgbClr val="0000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CustomShape 282"/>
            <p:cNvSpPr/>
            <p:nvPr/>
          </p:nvSpPr>
          <p:spPr>
            <a:xfrm>
              <a:off x="6547680" y="2779920"/>
              <a:ext cx="699840" cy="69984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440">
              <a:solidFill>
                <a:srgbClr val="0000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52" name="CustomShape 283"/>
          <p:cNvSpPr/>
          <p:nvPr/>
        </p:nvSpPr>
        <p:spPr>
          <a:xfrm>
            <a:off x="6842160" y="3193200"/>
            <a:ext cx="996840" cy="56304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3" name="CustomShape 284"/>
          <p:cNvSpPr/>
          <p:nvPr/>
        </p:nvSpPr>
        <p:spPr>
          <a:xfrm>
            <a:off x="6248520" y="312120"/>
            <a:ext cx="2591640" cy="152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Varela Round"/>
                <a:ea typeface="Varela Round"/>
              </a:rPr>
              <a:t>SlidesCarnival icons are editable shapes</a:t>
            </a:r>
            <a:r>
              <a:rPr b="0" lang="en-US" sz="900" spc="-1" strike="noStrike">
                <a:solidFill>
                  <a:srgbClr val="ffffff"/>
                </a:solidFill>
                <a:latin typeface="Varela Round"/>
                <a:ea typeface="Varela Round"/>
              </a:rPr>
              <a:t>.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Varela Round"/>
                <a:ea typeface="Varela Round"/>
              </a:rPr>
              <a:t>This means that you can:</a:t>
            </a:r>
            <a:endParaRPr b="0" lang="en-US" sz="900" spc="-1" strike="noStrike">
              <a:latin typeface="Arial"/>
            </a:endParaRPr>
          </a:p>
          <a:p>
            <a:pPr marL="457200" indent="-285480">
              <a:lnSpc>
                <a:spcPct val="100000"/>
              </a:lnSpc>
              <a:buClr>
                <a:srgbClr val="ffffff"/>
              </a:buClr>
              <a:buFont typeface="Varela Round"/>
              <a:buChar char="●"/>
            </a:pPr>
            <a:r>
              <a:rPr b="0" lang="en-US" sz="900" spc="-1" strike="noStrike">
                <a:solidFill>
                  <a:srgbClr val="ffffff"/>
                </a:solidFill>
                <a:latin typeface="Varela Round"/>
                <a:ea typeface="Varela Round"/>
              </a:rPr>
              <a:t>Resize them without losing quality.</a:t>
            </a:r>
            <a:endParaRPr b="0" lang="en-US" sz="900" spc="-1" strike="noStrike">
              <a:latin typeface="Arial"/>
            </a:endParaRPr>
          </a:p>
          <a:p>
            <a:pPr marL="457200" indent="-285480">
              <a:lnSpc>
                <a:spcPct val="100000"/>
              </a:lnSpc>
              <a:buClr>
                <a:srgbClr val="ffffff"/>
              </a:buClr>
              <a:buFont typeface="Varela Round"/>
              <a:buChar char="●"/>
            </a:pPr>
            <a:r>
              <a:rPr b="0" lang="en-US" sz="900" spc="-1" strike="noStrike">
                <a:solidFill>
                  <a:srgbClr val="ffffff"/>
                </a:solidFill>
                <a:latin typeface="Varela Round"/>
                <a:ea typeface="Varela Round"/>
              </a:rPr>
              <a:t>Change fill color and opacity.</a:t>
            </a:r>
            <a:endParaRPr b="0" lang="en-US" sz="900" spc="-1" strike="noStrike">
              <a:latin typeface="Arial"/>
            </a:endParaRPr>
          </a:p>
          <a:p>
            <a:pPr marL="457200" indent="-285480">
              <a:lnSpc>
                <a:spcPct val="100000"/>
              </a:lnSpc>
              <a:buClr>
                <a:srgbClr val="ffffff"/>
              </a:buClr>
              <a:buFont typeface="Varela Round"/>
              <a:buChar char="●"/>
            </a:pPr>
            <a:r>
              <a:rPr b="0" lang="en-US" sz="900" spc="-1" strike="noStrike">
                <a:solidFill>
                  <a:srgbClr val="ffffff"/>
                </a:solidFill>
                <a:latin typeface="Varela Round"/>
                <a:ea typeface="Varela Round"/>
              </a:rPr>
              <a:t>Change line color, width and style.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Varela Round"/>
                <a:ea typeface="Varela Round"/>
              </a:rPr>
              <a:t>Isn’t that nice? :)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Varela Round"/>
                <a:ea typeface="Varela Round"/>
              </a:rPr>
              <a:t>Examples: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1354" name="TextShape 285"/>
          <p:cNvSpPr txBox="1"/>
          <p:nvPr/>
        </p:nvSpPr>
        <p:spPr>
          <a:xfrm>
            <a:off x="43372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03460A72-E109-4F30-BF88-B852D12D100E}" type="slidenum">
              <a:rPr b="0" lang="en-US" sz="1200" spc="-1" strike="noStrike">
                <a:solidFill>
                  <a:srgbClr val="ffffff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1be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CustomShape 1"/>
          <p:cNvSpPr/>
          <p:nvPr/>
        </p:nvSpPr>
        <p:spPr>
          <a:xfrm>
            <a:off x="2087640" y="914400"/>
            <a:ext cx="6676560" cy="13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Varela Round"/>
                <a:ea typeface="Varela Round"/>
              </a:rPr>
              <a:t>Now you can use any emoji as an icon!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Varela Round"/>
                <a:ea typeface="Varela Round"/>
              </a:rPr>
              <a:t>And of course it resizes without losing quality and you can change the color.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Varela Round"/>
                <a:ea typeface="Varela Round"/>
              </a:rPr>
              <a:t>How? Follow Google instructions </a:t>
            </a:r>
            <a:r>
              <a:rPr b="0" lang="en-US" sz="1400" spc="-1" strike="noStrike" u="sng">
                <a:solidFill>
                  <a:srgbClr val="1155cc"/>
                </a:solidFill>
                <a:uFillTx/>
                <a:latin typeface="Varela Round"/>
                <a:ea typeface="Varela Round"/>
                <a:hlinkClick r:id="rId1"/>
              </a:rPr>
              <a:t>https://twitter.com/googledocs/status/730087240156643328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356" name="CustomShape 2"/>
          <p:cNvSpPr/>
          <p:nvPr/>
        </p:nvSpPr>
        <p:spPr>
          <a:xfrm>
            <a:off x="731880" y="2374200"/>
            <a:ext cx="7327080" cy="25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Varela Round"/>
                <a:ea typeface="Varela Round"/>
              </a:rPr>
              <a:t>✋👆👉👍👤👦👧👨👩👪💃🏃💑❤😂😉😋😒😭👶😸🐟🍒🍔💣📌📖🔨🎃🎈🎨🏈🏰🌏🔌🔑</a:t>
            </a:r>
            <a:r>
              <a:rPr b="0" lang="en-US" sz="2400" spc="-1" strike="noStrike">
                <a:solidFill>
                  <a:srgbClr val="ffffff"/>
                </a:solidFill>
                <a:latin typeface="Varela Round"/>
                <a:ea typeface="Varela Round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Varela Round"/>
                <a:ea typeface="Varela Round"/>
              </a:rPr>
              <a:t>and many more...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57" name="CustomShape 3"/>
          <p:cNvSpPr/>
          <p:nvPr/>
        </p:nvSpPr>
        <p:spPr>
          <a:xfrm>
            <a:off x="572760" y="856440"/>
            <a:ext cx="144036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197b8c"/>
                </a:solidFill>
                <a:latin typeface="Varela Round"/>
                <a:ea typeface="Varela Round"/>
              </a:rPr>
              <a:t>😉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1358" name="TextShape 4"/>
          <p:cNvSpPr txBox="1"/>
          <p:nvPr/>
        </p:nvSpPr>
        <p:spPr>
          <a:xfrm>
            <a:off x="43372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ECAF0B5D-A100-4CD1-9946-AA6C4A0D8D3B}" type="slidenum">
              <a:rPr b="0" lang="en-US" sz="1200" spc="-1" strike="noStrike">
                <a:solidFill>
                  <a:srgbClr val="ffffff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9" name="Google Shape;754;p42" descr=""/>
          <p:cNvPicPr/>
          <p:nvPr/>
        </p:nvPicPr>
        <p:blipFill>
          <a:blip r:embed="rId1"/>
          <a:stretch/>
        </p:blipFill>
        <p:spPr>
          <a:xfrm>
            <a:off x="3426480" y="1451160"/>
            <a:ext cx="2290680" cy="550080"/>
          </a:xfrm>
          <a:prstGeom prst="rect">
            <a:avLst/>
          </a:prstGeom>
          <a:ln>
            <a:noFill/>
          </a:ln>
        </p:spPr>
      </p:pic>
      <p:sp>
        <p:nvSpPr>
          <p:cNvPr id="1360" name="CustomShape 1"/>
          <p:cNvSpPr/>
          <p:nvPr/>
        </p:nvSpPr>
        <p:spPr>
          <a:xfrm>
            <a:off x="1106280" y="2209680"/>
            <a:ext cx="693144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34343"/>
                </a:solidFill>
                <a:latin typeface="Montserrat"/>
                <a:ea typeface="Montserrat"/>
              </a:rPr>
              <a:t>Free templates for all your presentation needs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361" name="Group 2"/>
          <p:cNvGrpSpPr/>
          <p:nvPr/>
        </p:nvGrpSpPr>
        <p:grpSpPr>
          <a:xfrm>
            <a:off x="690480" y="3290040"/>
            <a:ext cx="7762680" cy="892080"/>
            <a:chOff x="690480" y="3290040"/>
            <a:chExt cx="7762680" cy="892080"/>
          </a:xfrm>
        </p:grpSpPr>
        <p:grpSp>
          <p:nvGrpSpPr>
            <p:cNvPr id="1362" name="Group 3"/>
            <p:cNvGrpSpPr/>
            <p:nvPr/>
          </p:nvGrpSpPr>
          <p:grpSpPr>
            <a:xfrm>
              <a:off x="4735080" y="3290040"/>
              <a:ext cx="1695600" cy="892080"/>
              <a:chOff x="4735080" y="3290040"/>
              <a:chExt cx="1695600" cy="892080"/>
            </a:xfrm>
          </p:grpSpPr>
          <p:sp>
            <p:nvSpPr>
              <p:cNvPr id="1363" name="CustomShape 4"/>
              <p:cNvSpPr/>
              <p:nvPr/>
            </p:nvSpPr>
            <p:spPr>
              <a:xfrm>
                <a:off x="473508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Ready to use, professional and customizable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364" name="CustomShape 5"/>
              <p:cNvSpPr/>
              <p:nvPr/>
            </p:nvSpPr>
            <p:spPr>
              <a:xfrm>
                <a:off x="5492880" y="3290040"/>
                <a:ext cx="180360" cy="18072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65" name="Group 6"/>
            <p:cNvGrpSpPr/>
            <p:nvPr/>
          </p:nvGrpSpPr>
          <p:grpSpPr>
            <a:xfrm>
              <a:off x="2712960" y="3290400"/>
              <a:ext cx="1695600" cy="891720"/>
              <a:chOff x="2712960" y="3290400"/>
              <a:chExt cx="1695600" cy="891720"/>
            </a:xfrm>
          </p:grpSpPr>
          <p:sp>
            <p:nvSpPr>
              <p:cNvPr id="1366" name="CustomShape 7"/>
              <p:cNvSpPr/>
              <p:nvPr/>
            </p:nvSpPr>
            <p:spPr>
              <a:xfrm>
                <a:off x="271296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100% free for personal or commercial use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367" name="CustomShape 8"/>
              <p:cNvSpPr/>
              <p:nvPr/>
            </p:nvSpPr>
            <p:spPr>
              <a:xfrm>
                <a:off x="3459240" y="3290400"/>
                <a:ext cx="203040" cy="180360"/>
              </a:xfrm>
              <a:custGeom>
                <a:avLst/>
                <a:gdLst/>
                <a:ahLst/>
                <a:rect l="l" t="t" r="r" b="b"/>
                <a:pathLst>
                  <a:path w="6674" h="5928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68" name="Group 9"/>
            <p:cNvGrpSpPr/>
            <p:nvPr/>
          </p:nvGrpSpPr>
          <p:grpSpPr>
            <a:xfrm>
              <a:off x="6757560" y="3290040"/>
              <a:ext cx="1695600" cy="892080"/>
              <a:chOff x="6757560" y="3290040"/>
              <a:chExt cx="1695600" cy="892080"/>
            </a:xfrm>
          </p:grpSpPr>
          <p:sp>
            <p:nvSpPr>
              <p:cNvPr id="1369" name="CustomShape 10"/>
              <p:cNvSpPr/>
              <p:nvPr/>
            </p:nvSpPr>
            <p:spPr>
              <a:xfrm>
                <a:off x="675756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Blow your audience away with attractive visuals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370" name="CustomShape 11"/>
              <p:cNvSpPr/>
              <p:nvPr/>
            </p:nvSpPr>
            <p:spPr>
              <a:xfrm>
                <a:off x="7515000" y="3290040"/>
                <a:ext cx="180360" cy="18072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71" name="Group 12"/>
            <p:cNvGrpSpPr/>
            <p:nvPr/>
          </p:nvGrpSpPr>
          <p:grpSpPr>
            <a:xfrm>
              <a:off x="690480" y="3290400"/>
              <a:ext cx="1695600" cy="891720"/>
              <a:chOff x="690480" y="3290400"/>
              <a:chExt cx="1695600" cy="891720"/>
            </a:xfrm>
          </p:grpSpPr>
          <p:sp>
            <p:nvSpPr>
              <p:cNvPr id="1372" name="CustomShape 13"/>
              <p:cNvSpPr/>
              <p:nvPr/>
            </p:nvSpPr>
            <p:spPr>
              <a:xfrm>
                <a:off x="69048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For PowerPoint and Google Slides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373" name="CustomShape 14"/>
              <p:cNvSpPr/>
              <p:nvPr/>
            </p:nvSpPr>
            <p:spPr>
              <a:xfrm>
                <a:off x="1425240" y="3290400"/>
                <a:ext cx="226440" cy="180360"/>
              </a:xfrm>
              <a:custGeom>
                <a:avLst/>
                <a:gdLst/>
                <a:ahLst/>
                <a:rect l="l" t="t" r="r" b="b"/>
                <a:pathLst>
                  <a:path w="7439" h="592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TextShape 1"/>
          <p:cNvSpPr txBox="1"/>
          <p:nvPr/>
        </p:nvSpPr>
        <p:spPr>
          <a:xfrm>
            <a:off x="1305000" y="135720"/>
            <a:ext cx="65340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617a86"/>
                </a:solidFill>
                <a:latin typeface="Nixie One"/>
                <a:ea typeface="Nixie One"/>
              </a:rPr>
              <a:t>功能介紹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1" name="TextShape 2"/>
          <p:cNvSpPr txBox="1"/>
          <p:nvPr/>
        </p:nvSpPr>
        <p:spPr>
          <a:xfrm>
            <a:off x="1305000" y="3868920"/>
            <a:ext cx="653400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200" spc="-1" strike="noStrike">
                <a:solidFill>
                  <a:srgbClr val="a1becc"/>
                </a:solidFill>
                <a:latin typeface="Varela Round"/>
                <a:ea typeface="Varela Round"/>
              </a:rPr>
              <a:t>不化妝的新手到</a:t>
            </a:r>
            <a:r>
              <a:rPr b="0" lang="en-US" sz="2200" spc="-1" strike="noStrike">
                <a:solidFill>
                  <a:srgbClr val="a1becc"/>
                </a:solidFill>
                <a:latin typeface="Varela Round"/>
                <a:ea typeface="Varela Round"/>
              </a:rPr>
              <a:t>...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200" spc="-1" strike="noStrike">
                <a:solidFill>
                  <a:srgbClr val="a1becc"/>
                </a:solidFill>
                <a:latin typeface="Varela Round"/>
                <a:ea typeface="Varela Round"/>
              </a:rPr>
              <a:t>知道流行趨勢的高手都想使用的</a:t>
            </a:r>
            <a:r>
              <a:rPr b="0" lang="en-US" sz="2200" spc="-1" strike="noStrike">
                <a:solidFill>
                  <a:srgbClr val="a1becc"/>
                </a:solidFill>
                <a:latin typeface="Varela Round"/>
                <a:ea typeface="Varela Round"/>
              </a:rPr>
              <a:t>APP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62" name="CustomShape 3"/>
          <p:cNvSpPr/>
          <p:nvPr/>
        </p:nvSpPr>
        <p:spPr>
          <a:xfrm>
            <a:off x="3333600" y="1333440"/>
            <a:ext cx="2476080" cy="2476080"/>
          </a:xfrm>
          <a:prstGeom prst="ellipse">
            <a:avLst/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CustomShape 4"/>
          <p:cNvSpPr/>
          <p:nvPr/>
        </p:nvSpPr>
        <p:spPr>
          <a:xfrm>
            <a:off x="3209760" y="1209600"/>
            <a:ext cx="2724120" cy="2724120"/>
          </a:xfrm>
          <a:prstGeom prst="ellipse">
            <a:avLst/>
          </a:prstGeom>
          <a:noFill/>
          <a:ln w="9360">
            <a:solidFill>
              <a:srgbClr val="ed4a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CustomShape 5"/>
          <p:cNvSpPr/>
          <p:nvPr/>
        </p:nvSpPr>
        <p:spPr>
          <a:xfrm>
            <a:off x="2962440" y="1542960"/>
            <a:ext cx="704520" cy="704520"/>
          </a:xfrm>
          <a:prstGeom prst="ellipse">
            <a:avLst/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CustomShape 6"/>
          <p:cNvSpPr/>
          <p:nvPr/>
        </p:nvSpPr>
        <p:spPr>
          <a:xfrm>
            <a:off x="5295960" y="2896920"/>
            <a:ext cx="971280" cy="971280"/>
          </a:xfrm>
          <a:prstGeom prst="donut">
            <a:avLst>
              <a:gd name="adj" fmla="val 12811"/>
            </a:avLst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66" name="Group 7"/>
          <p:cNvGrpSpPr/>
          <p:nvPr/>
        </p:nvGrpSpPr>
        <p:grpSpPr>
          <a:xfrm>
            <a:off x="3990600" y="2000520"/>
            <a:ext cx="1162440" cy="1162440"/>
            <a:chOff x="3990600" y="2000520"/>
            <a:chExt cx="1162440" cy="1162440"/>
          </a:xfrm>
        </p:grpSpPr>
        <p:sp>
          <p:nvSpPr>
            <p:cNvPr id="867" name="CustomShape 8"/>
            <p:cNvSpPr/>
            <p:nvPr/>
          </p:nvSpPr>
          <p:spPr>
            <a:xfrm>
              <a:off x="3990600" y="2000520"/>
              <a:ext cx="1162440" cy="116244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617a86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CustomShape 9"/>
            <p:cNvSpPr/>
            <p:nvPr/>
          </p:nvSpPr>
          <p:spPr>
            <a:xfrm>
              <a:off x="4061160" y="2900880"/>
              <a:ext cx="191880" cy="19188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617a86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CustomShape 10"/>
            <p:cNvSpPr/>
            <p:nvPr/>
          </p:nvSpPr>
          <p:spPr>
            <a:xfrm>
              <a:off x="4210200" y="3012840"/>
              <a:ext cx="123120" cy="12312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617a86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11"/>
            <p:cNvSpPr/>
            <p:nvPr/>
          </p:nvSpPr>
          <p:spPr>
            <a:xfrm>
              <a:off x="4017960" y="2820600"/>
              <a:ext cx="123120" cy="12312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617a86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1" name="TextShape 12"/>
          <p:cNvSpPr txBox="1"/>
          <p:nvPr/>
        </p:nvSpPr>
        <p:spPr>
          <a:xfrm>
            <a:off x="43372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2B9D84F4-7F15-400A-8542-89ADB7972F7C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TextShape 1"/>
          <p:cNvSpPr txBox="1"/>
          <p:nvPr/>
        </p:nvSpPr>
        <p:spPr>
          <a:xfrm>
            <a:off x="1881000" y="1920240"/>
            <a:ext cx="5382000" cy="2079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617a86"/>
                </a:solidFill>
                <a:latin typeface="Varela Round"/>
                <a:ea typeface="Varela Round"/>
              </a:rPr>
              <a:t>我的推薦</a:t>
            </a:r>
            <a:r>
              <a:rPr b="0" lang="en-US" sz="2400" spc="-1" strike="noStrike">
                <a:solidFill>
                  <a:srgbClr val="617a86"/>
                </a:solidFill>
                <a:latin typeface="Varela Round"/>
                <a:ea typeface="Varela Round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617a86"/>
                </a:solidFill>
                <a:latin typeface="Varela Round"/>
                <a:ea typeface="Varela Round"/>
              </a:rPr>
              <a:t>提供屬於你的套裝推薦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3" name="TextShape 2"/>
          <p:cNvSpPr txBox="1"/>
          <p:nvPr/>
        </p:nvSpPr>
        <p:spPr>
          <a:xfrm>
            <a:off x="43372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ADDD897C-D460-438D-97F8-019C02186633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extShape 1"/>
          <p:cNvSpPr txBox="1"/>
          <p:nvPr/>
        </p:nvSpPr>
        <p:spPr>
          <a:xfrm>
            <a:off x="1881000" y="1920240"/>
            <a:ext cx="5382000" cy="2079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617a86"/>
                </a:solidFill>
                <a:latin typeface="Varela Round"/>
                <a:ea typeface="Varela Round"/>
              </a:rPr>
              <a:t>一鍵上妝</a:t>
            </a:r>
            <a:r>
              <a:rPr b="0" lang="en-US" sz="2400" spc="-1" strike="noStrike">
                <a:solidFill>
                  <a:srgbClr val="617a86"/>
                </a:solidFill>
                <a:latin typeface="Varela Round"/>
                <a:ea typeface="Varela Round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r>
              <a:rPr b="0" lang="en-US" sz="2400" spc="-1" strike="noStrike">
                <a:solidFill>
                  <a:srgbClr val="617a86"/>
                </a:solidFill>
                <a:latin typeface="Varela Round"/>
                <a:ea typeface="Varela Round"/>
              </a:rPr>
              <a:t>上傳照片，選擇妝容，輕鬆模擬上妝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TextShape 2"/>
          <p:cNvSpPr txBox="1"/>
          <p:nvPr/>
        </p:nvSpPr>
        <p:spPr>
          <a:xfrm>
            <a:off x="43372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A28EC1A4-9CC3-4039-BB4E-B428C732F3B8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TextShape 1"/>
          <p:cNvSpPr txBox="1"/>
          <p:nvPr/>
        </p:nvSpPr>
        <p:spPr>
          <a:xfrm>
            <a:off x="1881000" y="1920240"/>
            <a:ext cx="5382000" cy="2079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617a86"/>
                </a:solidFill>
                <a:latin typeface="Varela Round"/>
                <a:ea typeface="Varela Round"/>
              </a:rPr>
              <a:t>教學文章：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617a86"/>
                </a:solidFill>
                <a:latin typeface="Varela Round"/>
                <a:ea typeface="Varela Round"/>
              </a:rPr>
              <a:t>選擇想學習的部位，收刮網路海量資訊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7" name="TextShape 2"/>
          <p:cNvSpPr txBox="1"/>
          <p:nvPr/>
        </p:nvSpPr>
        <p:spPr>
          <a:xfrm>
            <a:off x="43372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6699C190-4CD1-4824-8078-D21EF69D3EA1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TextShape 1"/>
          <p:cNvSpPr txBox="1"/>
          <p:nvPr/>
        </p:nvSpPr>
        <p:spPr>
          <a:xfrm>
            <a:off x="1881000" y="1920240"/>
            <a:ext cx="5382000" cy="2079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617a86"/>
                </a:solidFill>
                <a:latin typeface="Varela Round"/>
                <a:ea typeface="Varela Round"/>
              </a:rPr>
              <a:t>情境助手：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617a86"/>
                </a:solidFill>
                <a:latin typeface="Varela Round"/>
                <a:ea typeface="Varela Round"/>
              </a:rPr>
              <a:t>提出需求，讓我們把最合適的內容獻給你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TextShape 2"/>
          <p:cNvSpPr txBox="1"/>
          <p:nvPr/>
        </p:nvSpPr>
        <p:spPr>
          <a:xfrm>
            <a:off x="4337280" y="4751640"/>
            <a:ext cx="469440" cy="39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55B7889D-321B-41D5-A3C5-889993151AEF}" type="slidenum">
              <a:rPr b="0" lang="en-US" sz="1200" spc="-1" strike="noStrike">
                <a:solidFill>
                  <a:srgbClr val="a1becc"/>
                </a:solidFill>
                <a:latin typeface="Nixie One"/>
                <a:ea typeface="Nixie One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Application>LibreOffice/6.2.8.2$Windows_X86_64 LibreOffice_project/f82ddfca21ebc1e222a662a32b25c0c9d20169ee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zh-TW</dc:language>
  <cp:lastModifiedBy/>
  <dcterms:modified xsi:type="dcterms:W3CDTF">2020-01-07T15:00:24Z</dcterms:modified>
  <cp:revision>4</cp:revision>
  <dc:subject/>
  <dc:title/>
</cp:coreProperties>
</file>