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ixie One"/>
      <p:regular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Varela Round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64545C-2DF9-497E-B307-786604A6E836}">
  <a:tblStyle styleId="{AB64545C-2DF9-497E-B307-786604A6E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1" Type="http://schemas.openxmlformats.org/officeDocument/2006/relationships/font" Target="fonts/VarelaRoun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NixieOne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2b52997_14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2b52997_1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46c432066_61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46c432066_6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3d26f0f7c_1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3d26f0f7c_1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varela-rou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coffee.jpg" id="274" name="Google Shape;2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idx="4294967295" type="title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2502525" y="2439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Diagrams to break down your message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903700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b="1" lang="en" sz="1000" u="sng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http://slidemodel.com</a:t>
            </a:r>
            <a:endParaRPr sz="10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97" name="Google Shape;297;p25"/>
          <p:cNvGrpSpPr/>
          <p:nvPr/>
        </p:nvGrpSpPr>
        <p:grpSpPr>
          <a:xfrm>
            <a:off x="3538042" y="908482"/>
            <a:ext cx="4506314" cy="4318581"/>
            <a:chOff x="3473491" y="908480"/>
            <a:chExt cx="4400268" cy="4216953"/>
          </a:xfrm>
        </p:grpSpPr>
        <p:pic>
          <p:nvPicPr>
            <p:cNvPr id="298" name="Google Shape;29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93424">
              <a:off x="3501925" y="3870729"/>
              <a:ext cx="4343400" cy="1133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9" name="Google Shape;299;p25"/>
            <p:cNvGrpSpPr/>
            <p:nvPr/>
          </p:nvGrpSpPr>
          <p:grpSpPr>
            <a:xfrm>
              <a:off x="3491049" y="908480"/>
              <a:ext cx="4244249" cy="3840573"/>
              <a:chOff x="832502" y="1450779"/>
              <a:chExt cx="5137694" cy="4649042"/>
            </a:xfrm>
          </p:grpSpPr>
          <p:sp>
            <p:nvSpPr>
              <p:cNvPr id="300" name="Google Shape;300;p25"/>
              <p:cNvSpPr/>
              <p:nvPr/>
            </p:nvSpPr>
            <p:spPr>
              <a:xfrm>
                <a:off x="1301214" y="3484499"/>
                <a:ext cx="3843744" cy="1543617"/>
              </a:xfrm>
              <a:custGeom>
                <a:rect b="b" l="l" r="r" t="t"/>
                <a:pathLst>
                  <a:path extrusionOk="0" h="1075691" w="2678567">
                    <a:moveTo>
                      <a:pt x="0" y="267280"/>
                    </a:moveTo>
                    <a:lnTo>
                      <a:pt x="213477" y="1075691"/>
                    </a:lnTo>
                    <a:lnTo>
                      <a:pt x="2678567" y="643046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6F0000"/>
                  </a:gs>
                  <a:gs pos="50000">
                    <a:srgbClr val="A10002"/>
                  </a:gs>
                  <a:gs pos="100000">
                    <a:srgbClr val="C1000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832502" y="3836338"/>
                <a:ext cx="784879" cy="2263483"/>
              </a:xfrm>
              <a:custGeom>
                <a:rect b="b" l="l" r="r" t="t"/>
                <a:pathLst>
                  <a:path extrusionOk="0" h="1577340" w="546954">
                    <a:moveTo>
                      <a:pt x="346373" y="0"/>
                    </a:moveTo>
                    <a:lnTo>
                      <a:pt x="546954" y="790165"/>
                    </a:lnTo>
                    <a:lnTo>
                      <a:pt x="541863" y="789979"/>
                    </a:lnTo>
                    <a:lnTo>
                      <a:pt x="215744" y="1577340"/>
                    </a:lnTo>
                    <a:lnTo>
                      <a:pt x="0" y="522350"/>
                    </a:lnTo>
                    <a:lnTo>
                      <a:pt x="346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137388" y="4390371"/>
                <a:ext cx="4832807" cy="1700037"/>
              </a:xfrm>
              <a:custGeom>
                <a:rect b="b" l="l" r="r" t="t"/>
                <a:pathLst>
                  <a:path extrusionOk="0" h="1184695" w="3367810">
                    <a:moveTo>
                      <a:pt x="0" y="1184695"/>
                    </a:moveTo>
                    <a:lnTo>
                      <a:pt x="3367810" y="822992"/>
                    </a:lnTo>
                    <a:lnTo>
                      <a:pt x="2778260" y="0"/>
                    </a:lnTo>
                    <a:lnTo>
                      <a:pt x="329993" y="398308"/>
                    </a:lnTo>
                    <a:lnTo>
                      <a:pt x="0" y="1184695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rot="-545807">
                <a:off x="1609085" y="4351947"/>
                <a:ext cx="1823693" cy="900583"/>
              </a:xfrm>
              <a:custGeom>
                <a:rect b="b" l="l" r="r" t="t"/>
                <a:pathLst>
                  <a:path extrusionOk="0" h="517762" w="1048475">
                    <a:moveTo>
                      <a:pt x="23521" y="0"/>
                    </a:moveTo>
                    <a:lnTo>
                      <a:pt x="0" y="517762"/>
                    </a:lnTo>
                    <a:lnTo>
                      <a:pt x="1048475" y="248242"/>
                    </a:lnTo>
                    <a:lnTo>
                      <a:pt x="23521" y="0"/>
                    </a:lnTo>
                    <a:close/>
                  </a:path>
                </a:pathLst>
              </a:custGeom>
              <a:solidFill>
                <a:srgbClr val="0C0C0C">
                  <a:alpha val="639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623309" y="3108363"/>
                <a:ext cx="2998678" cy="913376"/>
              </a:xfrm>
              <a:custGeom>
                <a:rect b="b" l="l" r="r" t="t"/>
                <a:pathLst>
                  <a:path extrusionOk="0" h="1152525" w="3783821">
                    <a:moveTo>
                      <a:pt x="0" y="213297"/>
                    </a:moveTo>
                    <a:lnTo>
                      <a:pt x="2183621" y="0"/>
                    </a:lnTo>
                    <a:lnTo>
                      <a:pt x="3783821" y="695325"/>
                    </a:lnTo>
                    <a:lnTo>
                      <a:pt x="659621" y="1152525"/>
                    </a:lnTo>
                    <a:lnTo>
                      <a:pt x="0" y="213297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243017" y="3783232"/>
                <a:ext cx="268261" cy="484729"/>
              </a:xfrm>
              <a:custGeom>
                <a:rect b="b" l="l" r="r" t="t"/>
                <a:pathLst>
                  <a:path extrusionOk="0" h="243277" w="160395">
                    <a:moveTo>
                      <a:pt x="0" y="124097"/>
                    </a:moveTo>
                    <a:lnTo>
                      <a:pt x="65314" y="0"/>
                    </a:lnTo>
                    <a:lnTo>
                      <a:pt x="160395" y="243277"/>
                    </a:lnTo>
                    <a:lnTo>
                      <a:pt x="0" y="124097"/>
                    </a:lnTo>
                    <a:close/>
                  </a:path>
                </a:pathLst>
              </a:custGeom>
              <a:solidFill>
                <a:srgbClr val="0C0C0C">
                  <a:alpha val="239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270851" y="3274233"/>
                <a:ext cx="892470" cy="1887141"/>
              </a:xfrm>
              <a:custGeom>
                <a:rect b="b" l="l" r="r" t="t"/>
                <a:pathLst>
                  <a:path extrusionOk="0" h="2381250" w="1126145">
                    <a:moveTo>
                      <a:pt x="447675" y="0"/>
                    </a:moveTo>
                    <a:lnTo>
                      <a:pt x="1126145" y="935772"/>
                    </a:lnTo>
                    <a:lnTo>
                      <a:pt x="623887" y="2381250"/>
                    </a:lnTo>
                    <a:lnTo>
                      <a:pt x="0" y="571500"/>
                    </a:lnTo>
                    <a:lnTo>
                      <a:pt x="4476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760918" y="3658746"/>
                <a:ext cx="3381756" cy="1502164"/>
              </a:xfrm>
              <a:custGeom>
                <a:rect b="b" l="l" r="r" t="t"/>
                <a:pathLst>
                  <a:path extrusionOk="0" h="1895475" w="4267200">
                    <a:moveTo>
                      <a:pt x="0" y="1895475"/>
                    </a:moveTo>
                    <a:lnTo>
                      <a:pt x="504825" y="438150"/>
                    </a:lnTo>
                    <a:lnTo>
                      <a:pt x="3609975" y="0"/>
                    </a:lnTo>
                    <a:lnTo>
                      <a:pt x="4267200" y="923925"/>
                    </a:lnTo>
                    <a:lnTo>
                      <a:pt x="0" y="1895475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2081181" y="2512890"/>
                <a:ext cx="1990353" cy="505838"/>
              </a:xfrm>
              <a:custGeom>
                <a:rect b="b" l="l" r="r" t="t"/>
                <a:pathLst>
                  <a:path extrusionOk="0" h="638281" w="2511486">
                    <a:moveTo>
                      <a:pt x="0" y="267280"/>
                    </a:moveTo>
                    <a:lnTo>
                      <a:pt x="376433" y="638281"/>
                    </a:lnTo>
                    <a:lnTo>
                      <a:pt x="2511486" y="540841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547D28"/>
                  </a:gs>
                  <a:gs pos="50000">
                    <a:srgbClr val="7AB73A"/>
                  </a:gs>
                  <a:gs pos="100000">
                    <a:srgbClr val="92DA4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3510399" y="3674020"/>
                <a:ext cx="1086993" cy="143423"/>
              </a:xfrm>
              <a:custGeom>
                <a:rect b="b" l="l" r="r" t="t"/>
                <a:pathLst>
                  <a:path extrusionOk="0" h="180975" w="1371600">
                    <a:moveTo>
                      <a:pt x="0" y="142875"/>
                    </a:moveTo>
                    <a:lnTo>
                      <a:pt x="1371600" y="180975"/>
                    </a:lnTo>
                    <a:lnTo>
                      <a:pt x="1295400" y="0"/>
                    </a:lnTo>
                    <a:lnTo>
                      <a:pt x="0" y="142875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835305" y="3530764"/>
                <a:ext cx="286845" cy="618982"/>
              </a:xfrm>
              <a:custGeom>
                <a:rect b="b" l="l" r="r" t="t"/>
                <a:pathLst>
                  <a:path extrusionOk="0" h="781050" w="361950">
                    <a:moveTo>
                      <a:pt x="361950" y="495300"/>
                    </a:moveTo>
                    <a:lnTo>
                      <a:pt x="171450" y="781050"/>
                    </a:lnTo>
                    <a:lnTo>
                      <a:pt x="0" y="0"/>
                    </a:lnTo>
                    <a:lnTo>
                      <a:pt x="361950" y="495300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727127" y="2706986"/>
                <a:ext cx="665137" cy="1250042"/>
              </a:xfrm>
              <a:custGeom>
                <a:rect b="b" l="l" r="r" t="t"/>
                <a:pathLst>
                  <a:path extrusionOk="0" h="1577340" w="839289">
                    <a:moveTo>
                      <a:pt x="466998" y="0"/>
                    </a:moveTo>
                    <a:lnTo>
                      <a:pt x="839289" y="378823"/>
                    </a:lnTo>
                    <a:lnTo>
                      <a:pt x="831547" y="399623"/>
                    </a:lnTo>
                    <a:lnTo>
                      <a:pt x="336369" y="1577340"/>
                    </a:lnTo>
                    <a:lnTo>
                      <a:pt x="0" y="653143"/>
                    </a:lnTo>
                    <a:lnTo>
                      <a:pt x="466998" y="0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990804" y="2939643"/>
                <a:ext cx="2601019" cy="1011939"/>
              </a:xfrm>
              <a:custGeom>
                <a:rect b="b" l="l" r="r" t="t"/>
                <a:pathLst>
                  <a:path extrusionOk="0" h="1276894" w="3282043">
                    <a:moveTo>
                      <a:pt x="0" y="1276894"/>
                    </a:moveTo>
                    <a:lnTo>
                      <a:pt x="3282043" y="966651"/>
                    </a:lnTo>
                    <a:lnTo>
                      <a:pt x="2625635" y="0"/>
                    </a:lnTo>
                    <a:lnTo>
                      <a:pt x="499655" y="84909"/>
                    </a:lnTo>
                    <a:lnTo>
                      <a:pt x="0" y="1276894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3" name="Google Shape;313;p25"/>
              <p:cNvGrpSpPr/>
              <p:nvPr/>
            </p:nvGrpSpPr>
            <p:grpSpPr>
              <a:xfrm>
                <a:off x="2053959" y="1450779"/>
                <a:ext cx="2007594" cy="1676211"/>
                <a:chOff x="5445997" y="2184629"/>
                <a:chExt cx="1754890" cy="1465219"/>
              </a:xfrm>
            </p:grpSpPr>
            <p:sp>
              <p:nvSpPr>
                <p:cNvPr id="314" name="Google Shape;314;p25"/>
                <p:cNvSpPr/>
                <p:nvPr/>
              </p:nvSpPr>
              <p:spPr>
                <a:xfrm>
                  <a:off x="5804127" y="3492862"/>
                  <a:ext cx="798281" cy="156986"/>
                </a:xfrm>
                <a:custGeom>
                  <a:rect b="b" l="l" r="r" t="t"/>
                  <a:pathLst>
                    <a:path extrusionOk="0" h="226695" w="1152752">
                      <a:moveTo>
                        <a:pt x="0" y="20955"/>
                      </a:moveTo>
                      <a:lnTo>
                        <a:pt x="78377" y="226695"/>
                      </a:lnTo>
                      <a:lnTo>
                        <a:pt x="1152752" y="0"/>
                      </a:lnTo>
                      <a:lnTo>
                        <a:pt x="0" y="20955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5"/>
                <p:cNvSpPr/>
                <p:nvPr/>
              </p:nvSpPr>
              <p:spPr>
                <a:xfrm>
                  <a:off x="5445997" y="3284407"/>
                  <a:ext cx="205797" cy="126644"/>
                </a:xfrm>
                <a:custGeom>
                  <a:rect b="b" l="l" r="r" t="t"/>
                  <a:pathLst>
                    <a:path extrusionOk="0" h="182880" w="297180">
                      <a:moveTo>
                        <a:pt x="0" y="124097"/>
                      </a:moveTo>
                      <a:lnTo>
                        <a:pt x="65314" y="0"/>
                      </a:lnTo>
                      <a:lnTo>
                        <a:pt x="297180" y="182880"/>
                      </a:lnTo>
                      <a:lnTo>
                        <a:pt x="0" y="124097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25"/>
                <p:cNvSpPr/>
                <p:nvPr/>
              </p:nvSpPr>
              <p:spPr>
                <a:xfrm>
                  <a:off x="5844738" y="2184629"/>
                  <a:ext cx="1356149" cy="1353515"/>
                </a:xfrm>
                <a:custGeom>
                  <a:rect b="b" l="l" r="r" t="t"/>
                  <a:pathLst>
                    <a:path extrusionOk="0" h="1954534" w="1958338">
                      <a:moveTo>
                        <a:pt x="0" y="1954534"/>
                      </a:moveTo>
                      <a:lnTo>
                        <a:pt x="658822" y="0"/>
                      </a:lnTo>
                      <a:lnTo>
                        <a:pt x="1958338" y="1843822"/>
                      </a:lnTo>
                      <a:lnTo>
                        <a:pt x="0" y="19545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97B8C"/>
                    </a:gs>
                    <a:gs pos="50000">
                      <a:srgbClr val="22A8BF"/>
                    </a:gs>
                    <a:gs pos="100000">
                      <a:srgbClr val="2BD5F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1" anchor="b" bIns="2286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Google Shape;317;p25"/>
              <p:cNvSpPr/>
              <p:nvPr/>
            </p:nvSpPr>
            <p:spPr>
              <a:xfrm>
                <a:off x="2050261" y="1451896"/>
                <a:ext cx="988998" cy="1552074"/>
              </a:xfrm>
              <a:custGeom>
                <a:rect b="b" l="l" r="r" t="t"/>
                <a:pathLst>
                  <a:path extrusionOk="0" h="1958453" w="1247947">
                    <a:moveTo>
                      <a:pt x="588532" y="1958453"/>
                    </a:moveTo>
                    <a:lnTo>
                      <a:pt x="0" y="1598612"/>
                    </a:lnTo>
                    <a:lnTo>
                      <a:pt x="1247947" y="0"/>
                    </a:lnTo>
                    <a:lnTo>
                      <a:pt x="588532" y="1958453"/>
                    </a:lnTo>
                    <a:close/>
                  </a:path>
                </a:pathLst>
              </a:custGeom>
              <a:gradFill>
                <a:gsLst>
                  <a:gs pos="0">
                    <a:srgbClr val="197B8C"/>
                  </a:gs>
                  <a:gs pos="50000">
                    <a:srgbClr val="22A8BF"/>
                  </a:gs>
                  <a:gs pos="100000">
                    <a:srgbClr val="2BD5F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5"/>
              <p:cNvSpPr txBox="1"/>
              <p:nvPr/>
            </p:nvSpPr>
            <p:spPr>
              <a:xfrm rot="-314756">
                <a:off x="2861738" y="50184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19" name="Google Shape;319;p25"/>
              <p:cNvSpPr txBox="1"/>
              <p:nvPr/>
            </p:nvSpPr>
            <p:spPr>
              <a:xfrm rot="-667019">
                <a:off x="2664813" y="4089996"/>
                <a:ext cx="1450111" cy="369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0" name="Google Shape;320;p25"/>
              <p:cNvSpPr txBox="1"/>
              <p:nvPr/>
            </p:nvSpPr>
            <p:spPr>
              <a:xfrm rot="-314756">
                <a:off x="2524112" y="31896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1" name="Google Shape;321;p25"/>
              <p:cNvSpPr txBox="1"/>
              <p:nvPr/>
            </p:nvSpPr>
            <p:spPr>
              <a:xfrm rot="-203867">
                <a:off x="2737706" y="2249326"/>
                <a:ext cx="966800" cy="6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</a:t>
                </a:r>
                <a:endParaRPr sz="1100">
                  <a:latin typeface="Varela Round"/>
                  <a:ea typeface="Varela Round"/>
                  <a:cs typeface="Varela Round"/>
                  <a:sym typeface="Varela Round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28" name="Google Shape;328;p26"/>
          <p:cNvGraphicFramePr/>
          <p:nvPr/>
        </p:nvGraphicFramePr>
        <p:xfrm>
          <a:off x="3024200" y="1678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{AB64545C-2DF9-497E-B307-786604A6E836}</a:tableStyleId>
              </a:tblPr>
              <a:tblGrid>
                <a:gridCol w="1291825"/>
                <a:gridCol w="1291825"/>
                <a:gridCol w="1291825"/>
                <a:gridCol w="1291825"/>
              </a:tblGrid>
              <a:tr h="6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334" name="Google Shape;334;p2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fmla="val 1153" name="adj1"/>
              <a:gd fmla="val 66969" name="adj2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b="1" sz="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4294967295" type="ctrTitle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b="1" sz="96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9" name="Google Shape;349;p28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50" name="Google Shape;350;p2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idx="4294967295" type="ctrTitle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6" name="Google Shape;356;p29"/>
          <p:cNvSpPr txBox="1"/>
          <p:nvPr>
            <p:ph idx="4294967295" type="subTitle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7" name="Google Shape;357;p29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8" name="Google Shape;358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9" name="Google Shape;359;p29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0" name="Google Shape;360;p29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61" name="Google Shape;361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0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617A8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7" name="Google Shape;367;p30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0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0" name="Google Shape;370;p30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0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73" name="Google Shape;373;p30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4" name="Google Shape;374;p30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3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3" name="Google Shape;383;p31"/>
          <p:cNvSpPr txBox="1"/>
          <p:nvPr>
            <p:ph idx="1" type="body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4" name="Google Shape;384;p31"/>
          <p:cNvSpPr txBox="1"/>
          <p:nvPr>
            <p:ph idx="2" type="body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5" name="Google Shape;385;p31"/>
          <p:cNvSpPr txBox="1"/>
          <p:nvPr>
            <p:ph idx="3" type="body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7" name="Google Shape;387;p31"/>
          <p:cNvSpPr txBox="1"/>
          <p:nvPr>
            <p:ph idx="2" type="body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8" name="Google Shape;388;p31"/>
          <p:cNvSpPr txBox="1"/>
          <p:nvPr>
            <p:ph idx="3" type="body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5" y="1730550"/>
            <a:ext cx="2382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657958" y="1730550"/>
            <a:ext cx="2486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2953325" y="413452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b="1"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www.slidescarnival.com/help-use-presentation-template</a:t>
            </a:r>
            <a:endParaRPr b="1"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Creative Commons Attribution license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keep the Credits slide or mention SlidesCarnival and other resources used in a slide footer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You can copy&amp;paste graphs from </a:t>
            </a:r>
            <a:r>
              <a:rPr lang="en" u="sng">
                <a:solidFill>
                  <a:srgbClr val="617A86"/>
                </a:solidFill>
                <a:hlinkClick r:id="rId3"/>
              </a:rPr>
              <a:t>Google Sheets</a:t>
            </a:r>
            <a:endParaRPr>
              <a:solidFill>
                <a:srgbClr val="617A86"/>
              </a:solidFill>
            </a:endParaRPr>
          </a:p>
        </p:txBody>
      </p:sp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50" y="735125"/>
            <a:ext cx="3733751" cy="30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/>
          <p:nvPr/>
        </p:nvSpPr>
        <p:spPr>
          <a:xfrm>
            <a:off x="3710416" y="395275"/>
            <a:ext cx="1723167" cy="3457530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Android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03" name="Google Shape;403;p33"/>
          <p:cNvSpPr/>
          <p:nvPr/>
        </p:nvSpPr>
        <p:spPr>
          <a:xfrm>
            <a:off x="3790577" y="685225"/>
            <a:ext cx="1568100" cy="278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4" name="Google Shape;404;p3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/>
          <p:nvPr/>
        </p:nvSpPr>
        <p:spPr>
          <a:xfrm>
            <a:off x="3788232" y="501312"/>
            <a:ext cx="1590814" cy="3347752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3899464" y="979924"/>
            <a:ext cx="1364700" cy="241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1" name="Google Shape;411;p34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iPhone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2" name="Google Shape;412;p3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/>
          <p:nvPr/>
        </p:nvSpPr>
        <p:spPr>
          <a:xfrm>
            <a:off x="3299799" y="285749"/>
            <a:ext cx="2554445" cy="361241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471076" y="621678"/>
            <a:ext cx="2211900" cy="295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9" name="Google Shape;419;p35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2222325" y="250226"/>
            <a:ext cx="4699257" cy="365842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2418946" y="442756"/>
            <a:ext cx="4305900" cy="274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7" name="Google Shape;427;p36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8" name="Google Shape;428;p3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34" name="Google Shape;434;p37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Any questions?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435" name="Google Shape;435;p37"/>
          <p:cNvSpPr txBox="1"/>
          <p:nvPr>
            <p:ph idx="4294967295" type="body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43" name="Google Shape;443;p38"/>
          <p:cNvSpPr txBox="1"/>
          <p:nvPr>
            <p:ph idx="1" type="body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b="1" lang="en" sz="1200"/>
              <a:t>Nixie One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b="1" lang="en" sz="1200"/>
              <a:t>Varela Round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/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/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b="1" lang="en" sz="1200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b="1" lang="en" sz="1200">
                <a:solidFill>
                  <a:srgbClr val="ED4A00"/>
                </a:solidFill>
              </a:rPr>
              <a:t>#ed4a00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b="1" lang="en" sz="1200">
                <a:solidFill>
                  <a:srgbClr val="E8004C"/>
                </a:solidFill>
              </a:rPr>
              <a:t>#e8004c</a:t>
            </a:r>
            <a:endParaRPr b="1" sz="1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b="1" lang="en" sz="1200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b="1" lang="en" sz="1200">
                <a:solidFill>
                  <a:srgbClr val="00D1C6"/>
                </a:solidFill>
              </a:rPr>
              <a:t>#00d1c6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b="1" lang="en" sz="1200">
                <a:solidFill>
                  <a:srgbClr val="BBCD00"/>
                </a:solidFill>
              </a:rPr>
              <a:t>#bbcd00</a:t>
            </a:r>
            <a:endParaRPr b="1" sz="1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b="1" lang="en" sz="1200">
                <a:solidFill>
                  <a:srgbClr val="65BB48"/>
                </a:solidFill>
              </a:rPr>
              <a:t>#65bb48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b="1" lang="en" sz="1200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b="1" lang="en" sz="1200">
                <a:solidFill>
                  <a:srgbClr val="A1BECC"/>
                </a:solidFill>
              </a:rPr>
              <a:t>#a1becc</a:t>
            </a:r>
            <a:endParaRPr b="1" sz="1200">
              <a:solidFill>
                <a:srgbClr val="A1BE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D85C6"/>
              </a:solidFill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5" name="Google Shape;445;p3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/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/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52" name="Google Shape;452;p3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1BECC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58" name="Google Shape;458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65" name="Google Shape;465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68" name="Google Shape;468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73" name="Google Shape;473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77" name="Google Shape;477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83" name="Google Shape;483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04" name="Google Shape;504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07" name="Google Shape;507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11" name="Google Shape;511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15" name="Google Shape;515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24" name="Google Shape;524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27" name="Google Shape;527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30" name="Google Shape;530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33" name="Google Shape;533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36" name="Google Shape;536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41" name="Google Shape;541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44" name="Google Shape;544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49" name="Google Shape;549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52" name="Google Shape;552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58" name="Google Shape;558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61" name="Google Shape;561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67" name="Google Shape;567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73" name="Google Shape;573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81" name="Google Shape;581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84" name="Google Shape;584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87" name="Google Shape;587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91" name="Google Shape;591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94" name="Google Shape;594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00" name="Google Shape;600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05" name="Google Shape;605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08" name="Google Shape;608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12" name="Google Shape;612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15" name="Google Shape;615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21" name="Google Shape;621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24" name="Google Shape;624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29" name="Google Shape;629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33" name="Google Shape;633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36" name="Google Shape;636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40" name="Google Shape;640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46" name="Google Shape;646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49" name="Google Shape;649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56" name="Google Shape;656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59" name="Google Shape;659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65" name="Google Shape;665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69" name="Google Shape;669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76" name="Google Shape;676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81" name="Google Shape;681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86" name="Google Shape;686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92" name="Google Shape;692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96" name="Google Shape;696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00" name="Google Shape;700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06" name="Google Shape;706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12" name="Google Shape;712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15" name="Google Shape;715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23" name="Google Shape;723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29" name="Google Shape;72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31" name="Google Shape;731;p40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33" name="Google Shape;73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37" name="Google Shape;737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0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1" name="Google Shape;741;p4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1BECC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😉</a:t>
            </a:r>
            <a:endParaRPr sz="96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9" name="Google Shape;749;p4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I am Jayden Smith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/>
          <p:nvPr>
            <p:ph idx="4294967295" type="body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</a:t>
            </a:r>
            <a:endParaRPr sz="1400"/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56" name="Google Shape;756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57" name="Google Shape;757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58" name="Google Shape;758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60" name="Google Shape;760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61" name="Google Shape;761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2" name="Google Shape;762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63" name="Google Shape;763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64" name="Google Shape;764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5" name="Google Shape;765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66" name="Google Shape;766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67" name="Google Shape;767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8" name="Google Shape;768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6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4" name="Google Shape;234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40" name="Google Shape;240;p19"/>
          <p:cNvSpPr txBox="1"/>
          <p:nvPr>
            <p:ph idx="4294967295" type="subTitle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BECC"/>
                </a:solidFill>
              </a:rPr>
              <a:t>Bring the attention of your audience over a key concept using icons or illustrations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