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62" r:id="rId6"/>
    <p:sldId id="265" r:id="rId7"/>
    <p:sldId id="263" r:id="rId8"/>
    <p:sldId id="264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3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5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537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02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5773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07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21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7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3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2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9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9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5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DA75-FF28-4C8C-B721-352C4B79451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8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7DA75-FF28-4C8C-B721-352C4B79451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7A39E1-057F-448E-AA9E-9CB1FA3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1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Happy Hour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September 11,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612" t="19851" r="27255" b="18136"/>
          <a:stretch/>
        </p:blipFill>
        <p:spPr>
          <a:xfrm>
            <a:off x="667871" y="179293"/>
            <a:ext cx="10607548" cy="5701554"/>
          </a:xfrm>
          <a:prstGeom prst="rect">
            <a:avLst/>
          </a:prstGeom>
        </p:spPr>
      </p:pic>
      <p:pic>
        <p:nvPicPr>
          <p:cNvPr id="6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027" y="1734674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027" y="2791245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38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057" t="19645" r="27144" b="17931"/>
          <a:stretch/>
        </p:blipFill>
        <p:spPr>
          <a:xfrm>
            <a:off x="618564" y="197224"/>
            <a:ext cx="10650426" cy="570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8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Concept and Motivation: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7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Happy Hour Design Process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127297"/>
            <a:ext cx="2088776" cy="1129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3640" y="4437530"/>
            <a:ext cx="2088776" cy="1129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ingredients, measures and Favorites Button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5226425"/>
            <a:ext cx="2088776" cy="1129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Cocktails DB for drink choice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3648636"/>
            <a:ext cx="2088776" cy="1129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 for Submit Button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39753" y="4437530"/>
            <a:ext cx="2088776" cy="1129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 for Favorites Button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  <a:endCxn id="8" idx="0"/>
          </p:cNvCxnSpPr>
          <p:nvPr/>
        </p:nvCxnSpPr>
        <p:spPr>
          <a:xfrm>
            <a:off x="1882588" y="3256850"/>
            <a:ext cx="0" cy="39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7" idx="0"/>
          </p:cNvCxnSpPr>
          <p:nvPr/>
        </p:nvCxnSpPr>
        <p:spPr>
          <a:xfrm>
            <a:off x="1882588" y="4778189"/>
            <a:ext cx="0" cy="44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6" idx="1"/>
          </p:cNvCxnSpPr>
          <p:nvPr/>
        </p:nvCxnSpPr>
        <p:spPr>
          <a:xfrm flipV="1">
            <a:off x="2926976" y="5002307"/>
            <a:ext cx="656664" cy="78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1"/>
            <a:endCxn id="8" idx="3"/>
          </p:cNvCxnSpPr>
          <p:nvPr/>
        </p:nvCxnSpPr>
        <p:spPr>
          <a:xfrm flipH="1" flipV="1">
            <a:off x="2926976" y="4213413"/>
            <a:ext cx="656664" cy="78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9" idx="1"/>
          </p:cNvCxnSpPr>
          <p:nvPr/>
        </p:nvCxnSpPr>
        <p:spPr>
          <a:xfrm>
            <a:off x="5672416" y="5002307"/>
            <a:ext cx="867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099176" y="3452743"/>
            <a:ext cx="2088776" cy="1129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drink to Firebase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9" idx="3"/>
            <a:endCxn id="26" idx="1"/>
          </p:cNvCxnSpPr>
          <p:nvPr/>
        </p:nvCxnSpPr>
        <p:spPr>
          <a:xfrm flipV="1">
            <a:off x="8628529" y="4017520"/>
            <a:ext cx="470647" cy="98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539753" y="2675475"/>
            <a:ext cx="2088776" cy="11295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the favorites on screen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6" idx="1"/>
            <a:endCxn id="29" idx="3"/>
          </p:cNvCxnSpPr>
          <p:nvPr/>
        </p:nvCxnSpPr>
        <p:spPr>
          <a:xfrm flipH="1" flipV="1">
            <a:off x="8628529" y="3240252"/>
            <a:ext cx="470647" cy="77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1"/>
            <a:endCxn id="8" idx="3"/>
          </p:cNvCxnSpPr>
          <p:nvPr/>
        </p:nvCxnSpPr>
        <p:spPr>
          <a:xfrm flipH="1">
            <a:off x="2926976" y="3240252"/>
            <a:ext cx="3612777" cy="97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81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05283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Firebase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Cocktail DB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Bootstrap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jQuery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HTML5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CSS3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Bootswatch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64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38200" y="1690688"/>
            <a:ext cx="1102659" cy="1471991"/>
            <a:chOff x="838200" y="1690688"/>
            <a:chExt cx="1102659" cy="147199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8"/>
              <a:ext cx="1102659" cy="110265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02761" y="2793347"/>
              <a:ext cx="973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Firebase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297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47" t="20881" r="27476" b="17519"/>
          <a:stretch/>
        </p:blipFill>
        <p:spPr>
          <a:xfrm>
            <a:off x="533397" y="155003"/>
            <a:ext cx="11084861" cy="5876548"/>
          </a:xfrm>
          <a:prstGeom prst="rect">
            <a:avLst/>
          </a:prstGeom>
        </p:spPr>
      </p:pic>
      <p:pic>
        <p:nvPicPr>
          <p:cNvPr id="7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27" y="1272990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27" y="1697208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27" y="2121426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27" y="2545644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27" y="2969862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27" y="3394080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27" y="3818298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27" y="5090952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27" y="4666734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27" y="4242516"/>
            <a:ext cx="302692" cy="2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0796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70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Happy Hour Project Presentation</vt:lpstr>
      <vt:lpstr>PowerPoint Presentation</vt:lpstr>
      <vt:lpstr>Overall Concept and Motivation:</vt:lpstr>
      <vt:lpstr>Happy Hour Design Process Diagram</vt:lpstr>
      <vt:lpstr>Technologies Used</vt:lpstr>
      <vt:lpstr>Technologies Used</vt:lpstr>
      <vt:lpstr>Demonstration:</vt:lpstr>
      <vt:lpstr>Future Developments: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School</dc:creator>
  <cp:lastModifiedBy>School</cp:lastModifiedBy>
  <cp:revision>10</cp:revision>
  <dcterms:created xsi:type="dcterms:W3CDTF">2019-09-09T18:17:12Z</dcterms:created>
  <dcterms:modified xsi:type="dcterms:W3CDTF">2019-09-09T23:00:05Z</dcterms:modified>
</cp:coreProperties>
</file>