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 autoAdjust="0"/>
  </p:normalViewPr>
  <p:slideViewPr>
    <p:cSldViewPr snapToGrid="0">
      <p:cViewPr>
        <p:scale>
          <a:sx n="70" d="100"/>
          <a:sy n="70" d="100"/>
        </p:scale>
        <p:origin x="8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4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1895 0 0,'1'0'140'0'0,"0"1"-137"0"0,-1 0-1 0 0,0 0 0 0 0,1 0 0 0 0,-1 1 0 0 0,0-1 0 0 0,0 0 0 0 0,1 0 1 0 0,-1 0-1 0 0,0 1 0 0 0,0-1 0 0 0,-1 2 0 0 0,1 0 0 0 0,0-1-2 0 0,0 1 0 0 0,-1-1 0 0 0,1 1 0 0 0,-1-1 0 0 0,1 1 0 0 0,-1-1 0 0 0,-2 5 0 0 0,-1 4 0 0 0,2-6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9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2 159 4607 0 0,'10'-7'8183'0'0,"17"-11"-5119"0"0,-23 15-2898 0 0,0 1 0 0 0,-1-1 0 0 0,1 0 0 0 0,-1 0 0 0 0,1-1 1 0 0,-1 1-1 0 0,0-1 0 0 0,-1 1 0 0 0,1-1 0 0 0,-1 0 0 0 0,1 0 0 0 0,-1 0 0 0 0,3-8 1 0 0,-4 9-70 0 0,0 0 1 0 0,0 0 0 0 0,0 0 0 0 0,-1 0 0 0 0,1 1 0 0 0,-1-1 0 0 0,0 0 0 0 0,0 0 0 0 0,0 0 0 0 0,0 0-1 0 0,0 0 1 0 0,0 0 0 0 0,-1 0 0 0 0,0 0 0 0 0,1 0 0 0 0,-1 0 0 0 0,0 0 0 0 0,-1 1 0 0 0,1-1 0 0 0,0 0-1 0 0,-1 1 1 0 0,-2-4 0 0 0,4 5-60 0 0,-1 0-1 0 0,0 1 1 0 0,1-1 0 0 0,-1 0-1 0 0,0 1 1 0 0,1-1-1 0 0,-1 1 1 0 0,0-1 0 0 0,0 1-1 0 0,1 0 1 0 0,-1-1-1 0 0,0 1 1 0 0,0 0 0 0 0,0-1-1 0 0,0 1 1 0 0,0 0-1 0 0,0 0 1 0 0,0 0 0 0 0,1 0-1 0 0,-1 0 1 0 0,0 0-1 0 0,-2 0 1 0 0,1 0 20 0 0,0 1 0 0 0,0 0 0 0 0,1-1 0 0 0,-1 1 0 0 0,0 0 0 0 0,0 0 0 0 0,0 0 0 0 0,1 0 0 0 0,-4 3 0 0 0,1-1 19 0 0,1 0 1 0 0,-1 1-1 0 0,1 0 1 0 0,0-1 0 0 0,0 1-1 0 0,0 0 1 0 0,1 0-1 0 0,-3 6 1 0 0,3-7-36 0 0,1 0-17 0 0,0 15 223 0 0,1 29-221 0 0,0-45-23 0 0,0-1 0 0 0,0 1 0 0 0,0-1 0 0 0,0 1 0 0 0,0-1 0 0 0,1 1 0 0 0,-1-1 0 0 0,0 0 0 0 0,1 1 0 0 0,-1-1 0 0 0,1 1 0 0 0,0-1 0 0 0,-1 0 0 0 0,1 1 0 0 0,1 0 0 0 0,5 11 15 0 0,1 0 0 0 0,14 18-1 0 0,-14-22-19 0 0,1 0 0 0 0,1-1 0 0 0,10 8 0 0 0,-20-16 1 0 0,11 8-78 0 0,-1-3-165 0 0,33 15-17 0 0,-32-15-554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2:01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32 10591 0 0,'-4'-4'356'0'0,"-21"-16"423"0"0,23 19-635 0 0,0 0 0 0 0,1 0-1 0 0,-1 0 1 0 0,0 0 0 0 0,0 1-1 0 0,1-1 1 0 0,-1 1-1 0 0,0-1 1 0 0,0 1 0 0 0,0 0-1 0 0,0 0 1 0 0,0-1-1 0 0,1 1 1 0 0,-5 1 0 0 0,-11 2 946 0 0,-1 2 1 0 0,-20 7-1 0 0,29-8-688 0 0,0 0 0 0 0,1 0 0 0 0,0 0 0 0 0,0 1 0 0 0,0 0 0 0 0,-9 8 0 0 0,16-12-344 0 0,0 0 0 0 0,-1 0 0 0 0,1 0 1 0 0,0 1-1 0 0,0-1 0 0 0,0 0 0 0 0,0 1 1 0 0,0-1-1 0 0,1 1 0 0 0,-1-1 0 0 0,0 1 0 0 0,1-1 1 0 0,-1 1-1 0 0,1 0 0 0 0,-1-1 0 0 0,1 1 0 0 0,0 0 1 0 0,-1-1-1 0 0,1 1 0 0 0,0 0 0 0 0,0-1 0 0 0,1 1 1 0 0,-1 0-1 0 0,0 1 0 0 0,2 1 23 0 0,-1 0 1 0 0,1 0-1 0 0,-1-1 0 0 0,1 1 0 0 0,0-1 1 0 0,1 1-1 0 0,-1-1 0 0 0,4 4 0 0 0,-5-5 606 0 0,7 10-615 0 0,22 39-1 0 0,-25-42-38 0 0,-4-8-18 0 0,0 1 0 0 0,0-1 0 0 0,0 1 0 0 0,0 0 0 0 0,0-1 0 0 0,0 1 0 0 0,-1 0 0 0 0,1 0 0 0 0,-1 0 0 0 0,1 0 0 0 0,-1-1 0 0 0,1 5 0 0 0,-7 6 62 0 0,-23 37-10 0 0,28-47-66 0 0,-1 1-1 0 0,0-1 1 0 0,1 0 0 0 0,-1 0 0 0 0,0-1-1 0 0,0 1 1 0 0,-1 0 0 0 0,1-1 0 0 0,0 1-1 0 0,-1-1 1 0 0,1 0 0 0 0,0 1 0 0 0,-1-1-1 0 0,0-1 1 0 0,1 1 0 0 0,-5 1 0 0 0,-4 1-1 0 0,-144 34-1724 0 0,152-36 1591 0 0,-32 6-7578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3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55 2759 0 0,'-1'-2'81'0'0,"1"2"-68"0"0,0-1 0 0 0,-1 1-1 0 0,1-1 1 0 0,0 1-1 0 0,-1 0 1 0 0,1-1-1 0 0,-1 1 1 0 0,1 0-1 0 0,0-1 1 0 0,-1 1 0 0 0,1 0-1 0 0,-1 0 1 0 0,1-1-1 0 0,-1 1 1 0 0,1 0-1 0 0,0 0 1 0 0,-1 0-1 0 0,1 0 1 0 0,-2 0-1 0 0,-19-16 11620 0 0,21 28-9094 0 0,2 17-1545 0 0,-2-26-702 0 0,4 341 3344 0 0,-26 1-3112 0 0,18-303-479 0 0,-2 66 108 0 0,4-76-85 0 0,1-25-42 0 0,0 0-1 0 0,0 0 1 0 0,1 0 0 0 0,0 0-1 0 0,1 0 1 0 0,0-1 0 0 0,1 10-1 0 0,2-25 164 0 0,0-8-154 0 0,-4 17-31 0 0,6-37 93 0 0,-1 0-1 0 0,-1-51 0 0 0,-10-75-39 0 0,2-44-43 0 0,6 174-13 0 0,1 1 0 0 0,1-1 0 0 0,2 1 0 0 0,13-43 0 0 0,-12 57 0 0 0,0 0 0 0 0,1 0 0 0 0,0 1 0 0 0,2 0 0 0 0,0 1 0 0 0,1 0 0 0 0,0 0 0 0 0,24-23 0 0 0,-28 32 0 0 0,-1 1 1 0 0,1 1-1 0 0,0-1 0 0 0,13-6 0 0 0,-18 10-1 0 0,0 1 1 0 0,1 0-1 0 0,-1 0 1 0 0,1 0-1 0 0,-1 0 1 0 0,1 0-1 0 0,-1 1 0 0 0,1-1 1 0 0,0 1-1 0 0,-1-1 1 0 0,1 1-1 0 0,0 0 1 0 0,-1 0-1 0 0,1 0 0 0 0,0 0 1 0 0,-1 1-1 0 0,1-1 1 0 0,-1 1-1 0 0,4 1 0 0 0,-4-1-2 0 0,0 0-1 0 0,-1 0 0 0 0,1 0 0 0 0,-1 0 0 0 0,0 1 0 0 0,1-1 0 0 0,-1 0 0 0 0,0 1 1 0 0,0-1-1 0 0,2 4 0 0 0,10 14-2 0 0,13 28 1 0 0,12 41 5 0 0,-6-2 0 0 0,-4-8 0 0 0,-4-5 0 0 0,-4-1 0 0 0,-1 4 0 0 0,-15-62 0 0 0,2 14 0 0 0,5 36 0 0 0,-11-54 1 0 0,2 4-3 0 0,0-26 18 0 0,16-100 236 0 0,-4 39-122 0 0,-1-16-67 0 0,12-69-49 0 0,-18 123-14 0 0,2 0-1 0 0,19-48 0 0 0,-23 72 1 0 0,0-1 0 0 0,1 1 0 0 0,0 1 0 0 0,0-1 0 0 0,11-11 0 0 0,-14 18 0 0 0,1 0 0 0 0,-1 1 0 0 0,1-1 0 0 0,0 1 0 0 0,0 0 0 0 0,0 0 0 0 0,1 0 0 0 0,-1 1 0 0 0,1-1 0 0 0,0 1 0 0 0,-1 0 0 0 0,1 1 0 0 0,0-1 0 0 0,0 1 0 0 0,6-1 0 0 0,-8 1 0 0 0,0 1 0 0 0,1 0 0 0 0,-1 0 0 0 0,0 0 0 0 0,0 1 0 0 0,1-1 0 0 0,4 3 0 0 0,5 0 0 0 0,0 1 0 0 0,0 1 0 0 0,22 11 0 0 0,-25-10 0 0 0,0 1 0 0 0,0 0 0 0 0,-1 0 0 0 0,0 1 0 0 0,14 15 0 0 0,28 44-12 0 0,-36-41-36 0 0,11 31 36 0 0,-5 1 1 0 0,-15-35-31 0 0,5 33 31 0 0,-6-27 11 0 0,-2 1 0 0 0,0 0 0 0 0,-2-1 0 0 0,-4 36 0 0 0,-22 115 0 0 0,19-145 0 0 0,4-22 12 0 0,0 0-1 0 0,1 0 1 0 0,1 0 0 0 0,0 0-1 0 0,3 18 1 0 0,-3-26-10 0 0,1 0 0 0 0,0-1 0 0 0,0 1 0 0 0,1-1 0 0 0,-1 1 0 0 0,1-1 0 0 0,0 1 0 0 0,0-1 0 0 0,1 0 0 0 0,-1 0 0 0 0,1 0 0 0 0,0 0 0 0 0,0-1 0 0 0,0 1 0 0 0,1-1-1 0 0,-1 0 1 0 0,8 6 0 0 0,-9-8 8 0 0,0 0-1 0 0,0 0 0 0 0,0-1 0 0 0,0 1 1 0 0,1 0-1 0 0,-1-1 0 0 0,0 0 0 0 0,0 1 1 0 0,0-1-1 0 0,3 0 0 0 0,7 0-2541 0 0,-4 0-2641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3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66 14743 0 0,'-2'-2'205'0'0,"-26"-24"1583"0"0,25 23-1309 0 0,1 1 1 0 0,0-1 0 0 0,0 1-1 0 0,1-1 1 0 0,-1 0 0 0 0,1 0-1 0 0,-1 0 1 0 0,1 0 0 0 0,-2-5 0 0 0,4 4 183 0 0,4 7-422 0 0,5 8-370 0 0,4 4-1806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4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2303 0 0,'-2'2'56'0'0,"1"-1"0"0"0,0 0 0 0 0,0 1-1 0 0,0-1 1 0 0,0 1 0 0 0,1-1 0 0 0,-1 1-1 0 0,0 0 1 0 0,0-1 0 0 0,1 1 0 0 0,-1 2-1 0 0,1-1 1092 0 0,0 0 0 0 0,0 0 0 0 0,1 0 0 0 0,-1 0 0 0 0,1 0 0 0 0,1 3 0 0 0,7 22 5881 0 0,3-4-6652 0 0,-4-9 188 0 0,-2-4 2280 0 0,2 1-2686 0 0,24 38-35 0 0,-24-37-55 0 0,-4-3-632 0 0,8 34 180 0 0,-9-23-644 0 0,-4-9-271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4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9671 0 0,'-1'0'57'0'0,"1"0"-1"0"0,-1 0 1 0 0,1 0 0 0 0,0 0-1 0 0,-1 0 1 0 0,1 1-1 0 0,-1-1 1 0 0,1 0-1 0 0,0 0 1 0 0,-1 1 0 0 0,1-1-1 0 0,0 0 1 0 0,-1 1-1 0 0,1-1 1 0 0,0 0-1 0 0,-1 1 1 0 0,1-1 0 0 0,0 0-1 0 0,0 1 1 0 0,-1-1-1 0 0,1 1 1 0 0,0-1-1 0 0,0 0 1 0 0,0 1 0 0 0,-1-1-1 0 0,1 1 1 0 0,0-1-1 0 0,0 1 1 0 0,0-1-1 0 0,0 0 1 0 0,0 1 0 0 0,0-1-1 0 0,0 2 1 0 0,1 18 2379 0 0,0-15-1690 0 0,-2 25 1317 0 0,0-19-1373 0 0,1 0 0 0 0,3 21 0 0 0,3 33 631 0 0,-2-32-138 0 0,5 36-578 0 0,-4-36-254 0 0,6 28-51 0 0,-6-32-36 0 0,10 48 0 0 0,-3-2-87 0 0,-4-9-150 0 0,1 8 2 0 0,-3 6-206 0 0,-4-41 50 0 0,-1-29-108 0 0,-2-5 70 0 0,1-1-1 0 0,0 1 0 0 0,0-1 1 0 0,0 1-1 0 0,0 4 0 0 0,1-4-287 0 0,-1 0-1 0 0,0 1 1 0 0,0-1 0 0 0,0 0-1 0 0,-3 9 1 0 0,-1 16-6582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4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14 305 6911 0 0,'24'-2'2070'0'0,"0"0"0"0"0,0-2 0 0 0,42-12 0 0 0,-52 12-1534 0 0,-1 0-1 0 0,0-1 0 0 0,0-1 1 0 0,0 0-1 0 0,-1 0 0 0 0,0-1 1 0 0,0-1-1 0 0,19-16 0 0 0,-27 21-480 0 0,0-1 0 0 0,0 0-1 0 0,-1 0 1 0 0,0 0 0 0 0,1 0-1 0 0,-2 0 1 0 0,1 0 0 0 0,0-1 0 0 0,-1 0-1 0 0,0 1 1 0 0,0-1 0 0 0,0 0-1 0 0,-1 0 1 0 0,1 0 0 0 0,-1 0-1 0 0,0 0 1 0 0,-1-1 0 0 0,1 1-1 0 0,-1 0 1 0 0,0 0 0 0 0,-1 0-1 0 0,1-1 1 0 0,-1 1 0 0 0,0 0-1 0 0,0 0 1 0 0,-3-8 0 0 0,2 9-20 0 0,0-1 1 0 0,0 1-1 0 0,0-1 1 0 0,-1 1-1 0 0,0 0 0 0 0,1 0 1 0 0,-2 0-1 0 0,1 0 1 0 0,0 1-1 0 0,-1-1 0 0 0,1 1 1 0 0,-1 0-1 0 0,0 0 1 0 0,0 0-1 0 0,-1 1 1 0 0,1-1-1 0 0,0 1 0 0 0,-1 0 1 0 0,0 0-1 0 0,1 0 1 0 0,-1 1-1 0 0,0 0 1 0 0,0 0-1 0 0,0 0 0 0 0,1 0 1 0 0,-8 1-1 0 0,3 0 9 0 0,1 0 1 0 0,-1 1-1 0 0,0 0 0 0 0,1 0 0 0 0,-1 1 1 0 0,1 0-1 0 0,0 1 0 0 0,0 0 0 0 0,0 0 1 0 0,0 0-1 0 0,0 1 0 0 0,1 1 0 0 0,-1-1 1 0 0,-9 8-1 0 0,10-4 5 0 0,-1-1 0 0 0,1 1 1 0 0,0 0-1 0 0,1 1 0 0 0,0-1 1 0 0,0 1-1 0 0,1 1 0 0 0,0-1 1 0 0,1 1-1 0 0,0 0 0 0 0,0 0 1 0 0,1 0-1 0 0,0 0 0 0 0,1 0 1 0 0,-1 13-1 0 0,3-8 79 0 0,3 36 93 0 0,2-37-138 0 0,13 40-3 0 0,-13-40 3 0 0,5-1-6 0 0,1 2-64 0 0,-3-5 18 0 0,-1 0 1 0 0,18 17-1 0 0,-12-20 38 0 0,51 24-5 0 0,-52-27-46 0 0,0 0 0 0 0,20 3-1 0 0,-26-6-80 0 0,0-1 0 0 0,0 0 0 0 0,0 0 0 0 0,0 0 0 0 0,0-1 0 0 0,0 1-1 0 0,0-2 1 0 0,-1 1 0 0 0,1 0 0 0 0,0-1 0 0 0,0 0 0 0 0,-1-1-1 0 0,1 1 1 0 0,7-6 0 0 0,2 1-1378 0 0,4-2-6640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641 89 6447 0 0,'-2'-5'381'0'0,"1"0"-1"0"0,-1 1 1 0 0,1-1-1 0 0,-1 1 0 0 0,0-1 1 0 0,-1 1-1 0 0,1 0 0 0 0,-1 0 1 0 0,0 0-1 0 0,0 0 1 0 0,0 0-1 0 0,-1 1 0 0 0,1-1 1 0 0,-1 1-1 0 0,0 0 0 0 0,0 0 1 0 0,-5-3-1 0 0,4 4-135 0 0,-1-1 0 0 0,1 1 0 0 0,-1 0-1 0 0,1 1 1 0 0,-1-1 0 0 0,0 1 0 0 0,1 0-1 0 0,-1 1 1 0 0,0-1 0 0 0,0 1 0 0 0,0 0 0 0 0,0 1-1 0 0,1 0 1 0 0,-8 1 0 0 0,-11 3 195 0 0,1 2 1 0 0,-1 0 0 0 0,2 2-1 0 0,-1 0 1 0 0,-20 13-1 0 0,29-14-234 0 0,0 1-1 0 0,0 1 0 0 0,1-1 1 0 0,0 2-1 0 0,1 0 1 0 0,1 0-1 0 0,-1 1 0 0 0,-11 18 1 0 0,20-26-186 0 0,0 1-1 0 0,0-1 1 0 0,1 1 0 0 0,-1 0-1 0 0,1-1 1 0 0,1 1 0 0 0,-1 0-1 0 0,1 0 1 0 0,-1 1 0 0 0,2-1-1 0 0,-2 8 1 0 0,2-10-4 0 0,0 1-1 0 0,1-1 1 0 0,-1 0 0 0 0,1 1-1 0 0,0-1 1 0 0,0 0 0 0 0,0 0-1 0 0,0 0 1 0 0,0 0-1 0 0,1 0 1 0 0,-1 0 0 0 0,1 0-1 0 0,0 0 1 0 0,0-1 0 0 0,0 1-1 0 0,0-1 1 0 0,0 1 0 0 0,6 3-1 0 0,-2-1 17 0 0,0-1 0 0 0,0 0 0 0 0,13 6 0 0 0,-16-8 47 0 0,11 3-5 0 0,45 17-46 0 0,-32-12 39 0 0,26 9 13 0 0,-28-7-13 0 0,27 17-43 0 0,-50-28-19 0 0,1 1-1 0 0,0 0 1 0 0,-1-1 0 0 0,1 1 0 0 0,-1 0-1 0 0,1 0 1 0 0,-1 1 0 0 0,2 1-1 0 0,43 45 18 0 0,-36-36 32 0 0,-7 1 5 0 0,12 45-34 0 0,-15-56-18 0 0,0 0 0 0 0,-1 0 0 0 0,0 0 0 0 0,0 0-1 0 0,0 0 1 0 0,0 0 0 0 0,0 0 0 0 0,-1 0 0 0 0,1 0-1 0 0,-1 0 1 0 0,1 0 0 0 0,-1 0 0 0 0,0 0 0 0 0,-1 0-1 0 0,1-1 1 0 0,0 1 0 0 0,-1 0 0 0 0,1-1 0 0 0,-1 1-1 0 0,0-1 1 0 0,0 0 0 0 0,0 0 0 0 0,0 1 0 0 0,0-1-1 0 0,-1 0 1 0 0,-4 2 0 0 0,2 1 9 0 0,-5 3 11 0 0,-1-1-1 0 0,1 1 0 0 0,-2-2 0 0 0,1 0 1 0 0,-1 0-1 0 0,0-1 0 0 0,-17 5 1 0 0,-4-1 59 0 0,-53 8 1 0 0,61-13-76 0 0,0-2-1 0 0,0 0 1 0 0,0-2-1 0 0,-29-2 1 0 0,44 1-53 0 0,0-1 0 0 0,0 0 0 0 0,1 0 1 0 0,-1-1-1 0 0,1 0 0 0 0,-1-1 0 0 0,1 0 0 0 0,0 0 0 0 0,0-1 1 0 0,1 0-1 0 0,0 0 0 0 0,0-1 0 0 0,-11-10 0 0 0,16 13-194 0 0,0 0 0 0 0,0-1 0 0 0,0 1 0 0 0,1-1 0 0 0,-1 0 1 0 0,1 0-1 0 0,0 0 0 0 0,0 0 0 0 0,0 0 0 0 0,0-1 0 0 0,1 1 0 0 0,0 0 0 0 0,0-1 0 0 0,0 1 0 0 0,0-1 0 0 0,1 1 0 0 0,0-1 0 0 0,-1 1 0 0 0,2-1 0 0 0,-1 1 0 0 0,1-1 1 0 0,1-8-1 0 0,6-5-6202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16 8751 0 0,'-6'-2'73'0'0,"-1"-1"73"0"0,0 1 1 0 0,0 0 0 0 0,-1 0-1 0 0,1 0 1 0 0,-13-1-1 0 0,20 4-86 0 0,-1-1-1 0 0,1 0 1 0 0,-1 1-1 0 0,1-1 1 0 0,-1 1-1 0 0,1-1 0 0 0,-1 1 1 0 0,1-1-1 0 0,-1 1 1 0 0,1-1-1 0 0,0 1 1 0 0,-1-1-1 0 0,1 1 0 0 0,0-1 1 0 0,0 1-1 0 0,-1 0 1 0 0,1-1-1 0 0,0 1 1 0 0,0-1-1 0 0,0 1 1 0 0,0 0-1 0 0,0 0 0 0 0,-4 19 1383 0 0,4-18-1321 0 0,-2 4 229 0 0,2-3-167 0 0,0-1-1 0 0,-1 1 1 0 0,1-1-1 0 0,0 1 1 0 0,0-1-1 0 0,0 1 1 0 0,1-1-1 0 0,-1 1 1 0 0,1 3 0 0 0,5 42 945 0 0,0-22 6 0 0,13 31-62 0 0,-7-27-269 0 0,17 33-119 0 0,-14-31-20 0 0,18 36-64 0 0,-18-36-243 0 0,15 31-107 0 0,-15-28-24 0 0,18 43-25 0 0,-19-38-105 0 0,9 39-65 0 0,-14-41 33 0 0,6 49-48 0 0,-11-60-16 0 0,-2 0 0 0 0,-2 51 0 0 0,-6 2-417 0 0,-21 93 0 0 0,25-153-855 0 0,2-11-3704 0 0,0-9 4573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6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54 110 7831 0 0,'-19'-4'505'0'0,"13"3"-391"0"0,0 0 0 0 0,-1-1 0 0 0,-9-4 1 0 0,16 6 27 0 0,0 0 0 0 0,1 0 0 0 0,-1-1 1 0 0,0 1-1 0 0,0 0 0 0 0,1 0 1 0 0,-1-1-1 0 0,0 1 0 0 0,0 0 0 0 0,1 0 1 0 0,-1 0-1 0 0,0-1 0 0 0,1 1 0 0 0,-1 0 1 0 0,0 0-1 0 0,1 0 0 0 0,-1 0 0 0 0,0 0 1 0 0,1 0-1 0 0,-1 0 0 0 0,0 0 0 0 0,1 0 1 0 0,-1 0-1 0 0,0 0 0 0 0,1 0 0 0 0,-1 0 1 0 0,0 0-1 0 0,1 0 0 0 0,17-2 1301 0 0,253-22 4205 0 0,-28 2-4564 0 0,-1 20-866 0 0,-241 2-209 0 0,1 0 0 0 0,0 0 0 0 0,-1 0 0 0 0,1 0 0 0 0,0 0 0 0 0,-1 1-1 0 0,1-1 1 0 0,-1 1 0 0 0,1-1 0 0 0,-1 1 0 0 0,1-1 0 0 0,-1 1 0 0 0,1 0 0 0 0,-1 0 0 0 0,1 0 0 0 0,-1 0-1 0 0,0 0 1 0 0,0 0 0 0 0,0 0 0 0 0,1 1 0 0 0,-1-1 0 0 0,0 0 0 0 0,0 0 0 0 0,0 1 0 0 0,-1-1-1 0 0,1 1 1 0 0,0-1 0 0 0,-1 1 0 0 0,1-1 0 0 0,-1 1 0 0 0,1-1 0 0 0,-1 1 0 0 0,1 0 0 0 0,-1-1 0 0 0,0 1-1 0 0,0 0 1 0 0,0-1 0 0 0,0 4 0 0 0,-1 5 116 0 0,-1 1 0 0 0,0-1 1 0 0,0 1-1 0 0,-8 18 0 0 0,6-17-34 0 0,-16 44 260 0 0,-13 45 116 0 0,30-88-386 0 0,0 0 0 0 0,1 0 0 0 0,0 0 0 0 0,1 0 0 0 0,1 24 0 0 0,1-33-44 0 0,0 1 0 0 0,0 0 0 0 0,1-1 0 0 0,-1 1 0 0 0,1-1 0 0 0,0 0 0 0 0,0 1 0 0 0,1-1 0 0 0,-1 0 0 0 0,1 0 0 0 0,5 5 0 0 0,-6-7 135 0 0,9 4-92 0 0,40 17-3 0 0,-44-21-62 0 0,-1 0 0 0 0,1-1 0 0 0,0 1 0 0 0,0-1 0 0 0,0 0 0 0 0,0-1 0 0 0,1 0 0 0 0,-1 0 0 0 0,0-1 0 0 0,0 0 0 0 0,0 0 0 0 0,0 0 0 0 0,0-1 0 0 0,0 0 0 0 0,12-6 0 0 0,-12 6-9 0 0,-1-1 0 0 0,1 0 0 0 0,-1 0 0 0 0,0-1 0 0 0,0 0 0 0 0,0 0-1 0 0,-1 0 1 0 0,1-1 0 0 0,-1 0 0 0 0,0 0 0 0 0,0 0 0 0 0,-1 0 0 0 0,0-1-1 0 0,0 0 1 0 0,0 0 0 0 0,0 0 0 0 0,-1 0 0 0 0,0-1 0 0 0,0 1-1 0 0,-1-1 1 0 0,0 0 0 0 0,0 0 0 0 0,-1 1 0 0 0,1-1 0 0 0,-2 0 0 0 0,1-1-1 0 0,-1 1 1 0 0,0 0 0 0 0,0 0 0 0 0,-1 0 0 0 0,0 0 0 0 0,0 0 0 0 0,-1 0-1 0 0,0 0 1 0 0,-3-7 0 0 0,-4-8-25 0 0,-1 0-1 0 0,-2 0 0 0 0,0 1 1 0 0,-2 1-1 0 0,0 0 1 0 0,-1 1-1 0 0,0 0 1 0 0,-2 2-1 0 0,0 0 1 0 0,-1 0-1 0 0,-36-23 0 0 0,46 34-52 0 0,-1 0-1 0 0,-1 1 0 0 0,1 1 0 0 0,-1-1 1 0 0,-14-3-1 0 0,21 7 35 0 0,0 0 0 0 0,0 0 1 0 0,0 0-1 0 0,-1 1 0 0 0,1-1 0 0 0,0 1 1 0 0,0 0-1 0 0,-1 0 0 0 0,1 0 0 0 0,0 1 1 0 0,0-1-1 0 0,-1 1 0 0 0,1 0 0 0 0,0-1 1 0 0,0 1-1 0 0,0 1 0 0 0,0-1 0 0 0,0 0 1 0 0,0 1-1 0 0,-4 3 0 0 0,5-4-42 0 0,1 1 0 0 0,-1 0 0 0 0,1 0 0 0 0,0-1 0 0 0,0 1 0 0 0,0 0 0 0 0,0 0 0 0 0,0 0-1 0 0,0 1 1 0 0,0-1 0 0 0,1 0 0 0 0,-1 0 0 0 0,1 0 0 0 0,-1 0 0 0 0,1 1 0 0 0,0-1 0 0 0,0 4 0 0 0,0-3-1020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6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1 197 455 0 0,'19'-7'1622'0'0,"0"1"-1"0"0,1 0 0 0 0,32-4 1 0 0,-43 8-1062 0 0,-6 2-297 0 0,-1-1 0 0 0,1 1 0 0 0,0 0 0 0 0,-1 0 0 0 0,1 0-1 0 0,0 0 1 0 0,-1 0 0 0 0,1 1 0 0 0,0-1 0 0 0,3 2 0 0 0,6 1 304 0 0,-7-2-152 0 0,1 1 0 0 0,0-1 0 0 0,-1 0 0 0 0,1-1 0 0 0,8 0 0 0 0,0 8 842 0 0,44 24-29 0 0,-43-24-61 0 0,-3 1-242 0 0,36 28-106 0 0,-37-28 712 0 0,1 3-1066 0 0,33 36-118 0 0,-33-36 542 0 0,-7 2-792 0 0,18 44-17 0 0,-22-56-79 0 0,0 0-1 0 0,0 0 0 0 0,-1 0 1 0 0,1 0-1 0 0,-1 0 1 0 0,0 0-1 0 0,0 1 1 0 0,0-1-1 0 0,0 0 1 0 0,0 0-1 0 0,0 0 1 0 0,0 0-1 0 0,-1 0 0 0 0,1 0 1 0 0,-1 1-1 0 0,1-1 1 0 0,-1 0-1 0 0,0 0 1 0 0,0 0-1 0 0,0-1 1 0 0,0 1-1 0 0,0 0 0 0 0,0 0 1 0 0,-1 0-1 0 0,1-1 1 0 0,0 1-1 0 0,-1-1 1 0 0,0 1-1 0 0,1-1 1 0 0,-1 0-1 0 0,0 1 0 0 0,0-1 1 0 0,1 0-1 0 0,-1 0 1 0 0,-3 1-1 0 0,2-1 4 0 0,1 1 0 0 0,-1-1 1 0 0,1 0-1 0 0,-1 0 0 0 0,1-1 0 0 0,-1 1 0 0 0,0 0 0 0 0,1-1 0 0 0,-1 0 0 0 0,0 1 0 0 0,1-1 1 0 0,-1 0-1 0 0,0-1 0 0 0,1 1 0 0 0,-1 0 0 0 0,0-1 0 0 0,1 1 0 0 0,-1-1 0 0 0,0 0 0 0 0,1 0 1 0 0,-1 0-1 0 0,1 0 0 0 0,-3-2 0 0 0,2 1 12 0 0,1 0 0 0 0,-1-1-1 0 0,1 1 1 0 0,0-1 0 0 0,-1 1 0 0 0,1-1 0 0 0,1 0 0 0 0,-1 0 0 0 0,0 0-1 0 0,1 0 1 0 0,-1 0 0 0 0,1 0 0 0 0,0 0 0 0 0,0 0 0 0 0,0-1 0 0 0,0 1-1 0 0,1 0 1 0 0,-1-5 0 0 0,1-4 41 0 0,0 0 1 0 0,1-1-1 0 0,0 1 0 0 0,1 0 0 0 0,0 0 0 0 0,1 0 1 0 0,0 1-1 0 0,6-13 0 0 0,3-6 46 0 0,30-50-1 0 0,-32 63-92 0 0,1 1 0 0 0,0 1 0 0 0,1 0-1 0 0,1 1 1 0 0,1 0 0 0 0,0 1 0 0 0,29-21-1 0 0,-32 26-9 0 0,0 1-1 0 0,1 0 1 0 0,0 1-1 0 0,1 0 1 0 0,-1 1-1 0 0,1 0 1 0 0,0 1-1 0 0,0 0 1 0 0,1 1-1 0 0,-1 1 1 0 0,25-1-1 0 0,-35 3 2 0 0,-1 0 0 0 0,1 0 0 0 0,0 1 0 0 0,0-1 0 0 0,0 1 0 0 0,0 0 0 0 0,-1-1 0 0 0,1 2 0 0 0,0-1 0 0 0,2 1 0 0 0,49 30 52 0 0,-53-31-50 0 0,0-1-1 0 0,1 1 1 0 0,-1-1-1 0 0,0 1 1 0 0,0 0-1 0 0,-1-1 1 0 0,1 1-1 0 0,0 0 1 0 0,0 0 0 0 0,0 0-1 0 0,0-1 1 0 0,-1 1-1 0 0,1 0 1 0 0,0 0-1 0 0,-1 0 1 0 0,1 0-1 0 0,-1 0 1 0 0,1 1-1 0 0,-1-1 1 0 0,1 2-1 0 0,17 45 21 0 0,-17-45-16 0 0,0 0 0 0 0,0 0 0 0 0,0 0 0 0 0,-1 0-1 0 0,1 0 1 0 0,-1 6 0 0 0,6 66 5 0 0,-6-3-1 0 0,0-8 31 0 0,0-43-34 0 0,0-3-1 0 0,3 28 0 0 0,-3-43 46 0 0,8 11 11 0 0,24 41 0 0 0,-31-52-57 0 0,0-1 0 0 0,0 0 0 0 0,1 0 0 0 0,-1 0 0 0 0,1-1 0 0 0,-1 1 0 0 0,1 0 0 0 0,0 0 0 0 0,-1-1 0 0 0,1 1 0 0 0,0-1 0 0 0,0 1 0 0 0,0-1 0 0 0,0 0 0 0 0,0 0 0 0 0,0 0 0 0 0,1 0 0 0 0,-1 0 0 0 0,0-1 0 0 0,0 1 0 0 0,1-1 0 0 0,-1 1 0 0 0,4-1 0 0 0,2 2 44 0 0,0-2-27 0 0,-1 1 0 0 0,1-1 0 0 0,-1 0 0 0 0,0 0 0 0 0,1-1 1 0 0,-1 0-1 0 0,13-3 0 0 0,51-20 64 0 0,-45 14-84 0 0,75-33-334 0 0,-34 13-631 0 0,-47 21 364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9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0 139 455 0 0,'1'-1'3'0'0,"-1"0"111"0"0,1 0-1 0 0,-1 0 1 0 0,1 1 0 0 0,0-1-1 0 0,-1 0 1 0 0,1 0-1 0 0,0 1 1 0 0,0-1-1 0 0,-1 1 1 0 0,1-1 0 0 0,0 0-1 0 0,0 1 1 0 0,0-1-1 0 0,0 1 1 0 0,0 0 0 0 0,-1-1-1 0 0,1 1 1 0 0,0 0-1 0 0,0 0 1 0 0,0-1-1 0 0,0 1 1 0 0,0 0 0 0 0,0 0-1 0 0,0 0 1 0 0,0 0-1 0 0,0 0 1 0 0,0 0 0 0 0,0 1-1 0 0,0-1 1 0 0,0 0-1 0 0,0 0 1 0 0,0 1-1 0 0,0-1 1 0 0,0 0 0 0 0,0 1-1 0 0,1 0 1 0 0,20 10 4920 0 0,-6 2-3592 0 0,-13-10-1158 0 0,1 0 1 0 0,0 0 0 0 0,0 0 0 0 0,0 0 0 0 0,8 3 1273 0 0,-2 4-350 0 0,27 28-269 0 0,-28-28 1422 0 0,-1 2-1838 0 0,25 37-91 0 0,-25-37 937 0 0,-8-1-1113 0 0,-1 36-9 0 0,2-46-226 0 0,-1 0 1 0 0,0 0 0 0 0,0 0-1 0 0,0 0 1 0 0,0 0 0 0 0,0 0-1 0 0,-1 0 1 0 0,1 0-1 0 0,0 0 1 0 0,0 0 0 0 0,-1 0-1 0 0,1 0 1 0 0,0 0 0 0 0,-1-1-1 0 0,1 1 1 0 0,-1 0 0 0 0,1 0-1 0 0,-1 0 1 0 0,0 0-1 0 0,1-1 1 0 0,-1 1 0 0 0,0 0-1 0 0,0-1 1 0 0,1 1 0 0 0,-1 0-1 0 0,0-1 1 0 0,0 1-1 0 0,0-1 1 0 0,0 1 0 0 0,0-1-1 0 0,0 0 1 0 0,0 1 0 0 0,0-1-1 0 0,0 0 1 0 0,0 1-1 0 0,0-1 1 0 0,-1 0 0 0 0,1 0 8 0 0,-1 0 0 0 0,1 0 0 0 0,0-1 1 0 0,-1 1-1 0 0,1 0 0 0 0,0-1 1 0 0,-1 1-1 0 0,1-1 0 0 0,0 1 0 0 0,-1-1 1 0 0,1 1-1 0 0,0-1 0 0 0,0 0 0 0 0,0 0 1 0 0,0 0-1 0 0,0 0 0 0 0,0 0 0 0 0,0 0 1 0 0,0 0-1 0 0,-1-1 0 0 0,-1-5 41 0 0,0 0 0 0 0,1-1-1 0 0,-1 1 1 0 0,1-1 0 0 0,1 1 0 0 0,0-1-1 0 0,0 0 1 0 0,0 0 0 0 0,1 0 0 0 0,0 1 0 0 0,1-1-1 0 0,-1 0 1 0 0,4-13 0 0 0,3-5-18 0 0,2 0 0 0 0,17-40 1 0 0,-16 43-53 0 0,-4 8-76 0 0,1 1 1 0 0,0 0-1 0 0,1 0 0 0 0,15-21 1 0 0,0 12-241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7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69 221 9671 0 0,'-6'5'648'0'0,"-1"0"1"0"0,1 0-1 0 0,1 1 0 0 0,-1-1 0 0 0,1 2 0 0 0,-1-1 0 0 0,2 0 0 0 0,-1 1 0 0 0,1 0 0 0 0,0 0 0 0 0,-4 10 1 0 0,8-16-552 0 0,-1 0 0 0 0,1-1 0 0 0,0 1 0 0 0,-1 0 0 0 0,1 0 0 0 0,0 0 0 0 0,0-1 0 0 0,0 1 0 0 0,-1 0 0 0 0,1 0 0 0 0,0 0 0 0 0,0 0 1 0 0,0 0-1 0 0,0-1 0 0 0,0 1 0 0 0,1 0 0 0 0,-1 0 0 0 0,0 0 0 0 0,0 0 0 0 0,1-1 0 0 0,-1 1 0 0 0,1 1 0 0 0,-1-2-17 0 0,1 1 1 0 0,-1-1-1 0 0,1 1 0 0 0,0-1 0 0 0,0 1 0 0 0,-1-1 1 0 0,1 1-1 0 0,0-1 0 0 0,0 0 0 0 0,-1 1 0 0 0,1-1 0 0 0,0 0 1 0 0,0 0-1 0 0,0 0 0 0 0,-1 1 0 0 0,1-1 0 0 0,2 0 0 0 0,2-1 87 0 0,0 1-1 0 0,-1-1 0 0 0,1 0 0 0 0,0 0 0 0 0,0 0 0 0 0,5-2 0 0 0,2-3-100 0 0,1-1 0 0 0,-1 0 0 0 0,-1 0 0 0 0,1-1-1 0 0,-1-1 1 0 0,-1 1 0 0 0,1-2 0 0 0,-1 0 0 0 0,-1 0 0 0 0,0 0-1 0 0,-1-1 1 0 0,14-23 0 0 0,-19 28-52 0 0,-1 0 0 0 0,0-1-1 0 0,0 1 1 0 0,0 0 0 0 0,-1-1 0 0 0,0 1-1 0 0,0-1 1 0 0,0 1 0 0 0,-1-1 0 0 0,0 1-1 0 0,-1-1 1 0 0,-1-9 0 0 0,1 10 18 0 0,0 1-1 0 0,0 0 1 0 0,-1-1 0 0 0,0 1 0 0 0,0 0-1 0 0,-1 0 1 0 0,1 0 0 0 0,-1 0 0 0 0,0 0-1 0 0,0 1 1 0 0,-1 0 0 0 0,1-1 0 0 0,-1 1-1 0 0,0 0 1 0 0,-5-3 0 0 0,7 5-19 0 0,0 1-1 0 0,0 0 1 0 0,0-1 0 0 0,0 1 0 0 0,-1 0-1 0 0,1 0 1 0 0,0 1 0 0 0,-1-1 0 0 0,1 0-1 0 0,0 1 1 0 0,-1 0 0 0 0,1-1 0 0 0,-1 1-1 0 0,1 0 1 0 0,-1 0 0 0 0,1 0 0 0 0,-1 1 0 0 0,1-1-1 0 0,-1 1 1 0 0,1-1 0 0 0,0 1 0 0 0,-1 0-1 0 0,1 0 1 0 0,0 0 0 0 0,0 0 0 0 0,-1 0-1 0 0,1 0 1 0 0,0 1 0 0 0,0-1 0 0 0,-3 4-1 0 0,-1 0 7 0 0,0 0 0 0 0,1 1 0 0 0,0 0-1 0 0,0 0 1 0 0,1 1 0 0 0,-1-1-1 0 0,1 1 1 0 0,-5 11 0 0 0,5-6 7 0 0,0 0 1 0 0,-4 25 0 0 0,4 2-14 0 0,4 11-1 0 0,3-24 36 0 0,9 36-23 0 0,-12-58-14 0 0,1 0 0 0 0,0 0 0 0 0,0-1 0 0 0,0 1 0 0 0,3 5 0 0 0,17 41 61 0 0,-20-47-63 0 0,0 0 0 0 0,1 0 1 0 0,0 0-1 0 0,-1 0 0 0 0,1 0 1 0 0,3 3-1 0 0,30 42 55 0 0,-34-46-58 0 0,1 0 0 0 0,0 1 0 0 0,-1-1 0 0 0,1 0 0 0 0,0 0 0 0 0,0-1 0 0 0,0 1 0 0 0,5 3-1 0 0,-7-5-5 0 0,61 40 11 0 0,-50-34-11 0 0,1 0 0 0 0,0-1 0 0 0,16 4 0 0 0,-16-5-85 0 0,0-2 0 0 0,1 0 1 0 0,-1 0-1 0 0,1-1 0 0 0,0-1 0 0 0,0 0 0 0 0,-1 0 0 0 0,1-2 1 0 0,13-2-1 0 0,-7 0-455 0 0,-2-1 0 0 0,1-1 1 0 0,-1-1-1 0 0,1 0 0 0 0,21-14 1 0 0,-10 3-7023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8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231 193 11055 0 0,'-1'0'58'0'0,"0"-1"-1"0"0,0 1 1 0 0,0-1-1 0 0,-1 1 0 0 0,1-1 1 0 0,0 1-1 0 0,0-1 1 0 0,0 1-1 0 0,0 0 1 0 0,0 0-1 0 0,-1-1 0 0 0,1 1 1 0 0,0 0-1 0 0,0 0 1 0 0,0 0-1 0 0,-1 1 1 0 0,1-1-1 0 0,-2 0 0 0 0,2 1 77 0 0,-1 0 0 0 0,1 1 0 0 0,0-1 0 0 0,0 0-1 0 0,-1 0 1 0 0,1 0 0 0 0,0 1 0 0 0,0-1-1 0 0,0 1 1 0 0,1-1 0 0 0,-1 1 0 0 0,0-1 0 0 0,0 3-1 0 0,-63 122 6619 0 0,-13-7-4175 0 0,60-98-2361 0 0,9-12-41 0 0,1 1-1 0 0,-11 18 0 0 0,56-128 287 0 0,77-183-399 0 0,-89 217-57 0 0,-21 50-4 0 0,-3 11 0 0 0,0-1 0 0 0,0 1 0 0 0,0-1 0 0 0,0 1 1 0 0,1 0-1 0 0,0 0 0 0 0,0 0 0 0 0,0 0 0 0 0,6-5 0 0 0,-9 10 4 0 0,1 0 0 0 0,-1 0 0 0 0,0 0-1 0 0,1 0 1 0 0,-1 0 0 0 0,0 0 0 0 0,0 1 0 0 0,1-1-1 0 0,-1 0 1 0 0,0 0 0 0 0,0 0 0 0 0,0 0 0 0 0,1 1-1 0 0,-1-1 1 0 0,0 0 0 0 0,0 0 0 0 0,0 1 0 0 0,0-1-1 0 0,1 0 1 0 0,-1 0 0 0 0,0 1 0 0 0,0-1 0 0 0,0 0 0 0 0,0 1-1 0 0,0-1 1 0 0,0 0 0 0 0,0 0 0 0 0,0 1 0 0 0,0-1-1 0 0,0 0 1 0 0,0 1 0 0 0,0-1 0 0 0,0 0 0 0 0,0 1-1 0 0,0-1 1 0 0,0 0 0 0 0,1 13 293 0 0,-2-3-235 0 0,1 0 0 0 0,0 15 0 0 0,3 25 75 0 0,0 6-49 0 0,-2-27-1 0 0,3 33 0 0 0,-2-31 0 0 0,4 32 0 0 0,-4-32 4 0 0,3 30 17 0 0,-2-12 63 0 0,2-8-51 0 0,-3-26-55 0 0,-1 0-26 0 0,1 1 60 0 0,6 28 0 0 0,3 6 20 0 0,-9-37-4 0 0,3 3-17 0 0,14 48-10 0 0,-15-48-1 0 0,2-3-15 0 0,16 38-46 0 0,-9-26 21 0 0,16 27-36 0 0,-28-50-27 0 0,0 0 1 0 0,0-1-1 0 0,0 1 0 0 0,0 0 1 0 0,0 0-1 0 0,0 0 0 0 0,0 0 1 0 0,-1 0-1 0 0,1 0 0 0 0,-1-1 0 0 0,0 1 1 0 0,0 0-1 0 0,1 4 0 0 0,-2-6-34 0 0,1 1-1 0 0,0 0 1 0 0,-1-1 0 0 0,1 1-1 0 0,-1-1 1 0 0,1 1-1 0 0,-1-1 1 0 0,1 0-1 0 0,-1 1 1 0 0,1-1-1 0 0,-1 1 1 0 0,1-1-1 0 0,-1 0 1 0 0,1 1-1 0 0,-1-1 1 0 0,0 0-1 0 0,1 0 1 0 0,-1 0-1 0 0,0 1 1 0 0,1-1 0 0 0,-2 0-1 0 0,-7 3-516 0 0,4-1-95 0 0,1-1 1 0 0,0 1-1 0 0,-1-1 0 0 0,-7 1 0 0 0,-2 0-7391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0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98 1839 0 0,'0'0'-35'0'0,"-9"-2"-1189"0"0,-14-6 15014 0 0,34 4-8005 0 0,17 2-3931 0 0,45 3 1 0 0,-12 0-1241 0 0,58-9 651 0 0,142-27-1 0 0,34-3-131 0 0,-271 36-1103 0 0,-1 1 0 0 0,1 2 0 0 0,0 1 0 0 0,26 4 0 0 0,-50-6-41 0 0,1 0 0 0 0,-1 0 0 0 0,0 0 0 0 0,0 0 1 0 0,0 1-1 0 0,0-1 0 0 0,0 0 0 0 0,1 0 0 0 0,-1 0 0 0 0,0 0 0 0 0,0 0 1 0 0,0 0-1 0 0,0 0 0 0 0,0 0 0 0 0,0 0 0 0 0,0 0 0 0 0,1 0 1 0 0,-1 0-1 0 0,0 0 0 0 0,0 0 0 0 0,0 0 0 0 0,0 1 0 0 0,0-1 1 0 0,0 0-1 0 0,0 0 0 0 0,0 0 0 0 0,0 0 0 0 0,0 0 0 0 0,0 0 0 0 0,1 0 1 0 0,-1 1-1 0 0,0-1 0 0 0,0 0 0 0 0,0 0 0 0 0,0 0 0 0 0,0 0 1 0 0,0 0-1 0 0,0 0 0 0 0,0 1 0 0 0,0-1 0 0 0,0 0 0 0 0,0 0 0 0 0,0 0 1 0 0,0 0-1 0 0,0 0 0 0 0,-1 1 0 0 0,1-1 0 0 0,-6 7-420 0 0,-10 4-2747 0 0,4-6-5575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8:14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89 519 2303 0 0,'-14'-9'1113'0'0,"4"3"-392"0"0,0 0 0 0 0,1-1 0 0 0,0 0 0 0 0,0 0 0 0 0,1-1 0 0 0,-11-12 0 0 0,19 20-671 0 0,0 0 0 0 0,0 0 0 0 0,0 0 0 0 0,0 0 0 0 0,0 0 0 0 0,0 0 1 0 0,0 0-1 0 0,0-1 0 0 0,0 1 0 0 0,0 0 0 0 0,0 0 0 0 0,0 0 0 0 0,0 0 0 0 0,0 0 0 0 0,0 0 0 0 0,0-1 0 0 0,-1 1 0 0 0,1 0 0 0 0,0 0 0 0 0,1 0 0 0 0,-1 0 0 0 0,0 0 0 0 0,0 0 0 0 0,0-1 0 0 0,0 1 0 0 0,0 0 0 0 0,0 0 0 0 0,0 0 0 0 0,0 0 0 0 0,0 0 0 0 0,0 0 0 0 0,0-1 0 0 0,0 1 0 0 0,0 0 0 0 0,0 0 0 0 0,0 0 0 0 0,0 0 0 0 0,1 0 0 0 0,-1 0 0 0 0,0 0 0 0 0,0 0 0 0 0,0 0 0 0 0,0 0 0 0 0,0-1 0 0 0,10 0 842 0 0,17 3-719 0 0,-20-2 201 0 0,64 1 974 0 0,141-18 1 0 0,-136 9-972 0 0,364-42 995 0 0,-169 14-856 0 0,55-5-472 0 0,-59 12 702 0 0,126-9-1180 0 0,82 15 642 0 0,-32-1 208 0 0,-16-3-106 0 0,-279 16-256 0 0,403-35 250 0 0,-340 27-276 0 0,377-12-164 0 0,-453 27 136 0 0,153 3 0 0 0,282 6 0 0 0,-335-8 0 0 0,175-10 0 0 0,-85-1-45 0 0,-144 9 26 0 0,-67-1 19 0 0,285 1 0 0 0,-23 8 0 0 0,-316-4 32 0 0,0 2-1 0 0,0 3 0 0 0,91 19 1 0 0,-98-14 49 0 0,-36-7 82 0 0,-1 1 0 0 0,1 0 0 0 0,-1 1-1 0 0,0 1 1 0 0,17 8 0 0 0,-32-12-75 0 0,1 0 0 0 0,-1 0 1 0 0,0 0-1 0 0,0 0 0 0 0,1 1 0 0 0,-1-1 0 0 0,0 1 0 0 0,0-1 0 0 0,0 1 0 0 0,0-1 0 0 0,0 3 0 0 0,11 23 210 0 0,-7-13-183 0 0,22 44 67 0 0,-19-38-134 0 0,24 68-25 0 0,3 25 34 0 0,-7-19 29 0 0,-2-8 6 0 0,-2 0-10 0 0,0 12-2 0 0,0 10 0 0 0,-1 1-13 0 0,-6-3-43 0 0,-4-7 18 0 0,-5-8-31 0 0,-4-1 0 0 0,-1-4 31 0 0,-2 13-20 0 0,-1 3 20 0 0,1-24-20 0 0,0-48 20 0 0,1 24-20 0 0,0-22 36 0 0,3 40 30 0 0,-4-54-6 0 0,0 0-9 0 0,5 51-2 0 0,-3-36-1 0 0,2 29 16 0 0,-3-32-28 0 0,3 27-35 0 0,-3-29 25 0 0,5 26-24 0 0,-1-24 35 0 0,9 33 6 0 0,-6-32-12 0 0,9 30-31 0 0,-16-56-14 0 0,-1-1 1 0 0,0 1-1 0 0,0-1 1 0 0,0 7-1 0 0,5 46 14 0 0,-6-51-12 0 0,0 0 0 0 0,0-1 0 0 0,0 1 0 0 0,-1 0 0 0 0,1-1 0 0 0,-1 1 0 0 0,-1 0 0 0 0,1-1 0 0 0,-1 1 0 0 0,0-1 0 0 0,0 0 0 0 0,-1 0 0 0 0,0 0 0 0 0,-5 8 0 0 0,-7 15 21 0 0,10-20-31 0 0,0 0 0 0 0,-1 0 0 0 0,1-1 0 0 0,-1 1 0 0 0,-1-1 0 0 0,-11 10 0 0 0,3-3 0 0 0,12-12 0 0 0,0 1 0 0 0,0-1 0 0 0,-1 0 0 0 0,1 0 0 0 0,0-1 0 0 0,-1 1 0 0 0,-6 1 0 0 0,8-3 0 0 0,-1 0 0 0 0,0 0 0 0 0,0 0 0 0 0,0 0 0 0 0,1-1 0 0 0,-1 1 0 0 0,0-1 0 0 0,-3-1 0 0 0,-3 0 0 0 0,-61-10 0 0 0,-132-5 0 0 0,76 9 0 0 0,111 7 0 0 0,-86-8-30 0 0,-149 6 0 0 0,-198 17-134 0 0,88 4 126 0 0,29 0 4 0 0,-47 10 34 0 0,94-2 0 0 0,268-25 0 0 0,-318 10-33 0 0,1-27 2 0 0,232 5-72 0 0,-1 5 0 0 0,-170 11 0 0 0,220 0 59 0 0,-339 18-264 0 0,283-28 73 0 0,-118-20 0 0 0,69 0 69 0 0,67 9-75 0 0,-174-8 1 0 0,57 29 187 0 0,2 1 20 0 0,96-4 3 0 0,-109 16 0 0 0,169-12-15 0 0,-248 24-522 0 0,235-28 519 0 0,-277 18-224 0 0,28 6 692 0 0,-60 8 148 0 0,300-24-549 0 0,0-4 0 0 0,0-3 0 0 0,-83-6 0 0 0,19-2 1 0 0,7 1 14 0 0,108 2 29 0 0,3 0-71 0 0,-1 1 1 0 0,0 1-1 0 0,-34 3 1 0 0,42-1-61 0 0,0-2 1 0 0,0 1-1 0 0,-1-2 1 0 0,1 1 0 0 0,0-1-1 0 0,0-1 1 0 0,0 0-1 0 0,0 0 1 0 0,-17-7-1 0 0,15 6 132 0 0,0 0 1 0 0,0 1-1 0 0,0 0 0 0 0,-1 1 0 0 0,-17 0 0 0 0,7 2 55 0 0,1 1-1 0 0,-26 5 0 0 0,42-6-84 0 0,-10 2 155 0 0,15-3-183 0 0,1 0-1 0 0,0 0 0 0 0,-1 1 0 0 0,1-1 0 0 0,-1 0 0 0 0,1 0 1 0 0,-1 0-1 0 0,1 0 0 0 0,0 1 0 0 0,-1-1 0 0 0,1 0 0 0 0,0 0 1 0 0,-1 1-1 0 0,1-1 0 0 0,0 0 0 0 0,-1 1 0 0 0,1-1 0 0 0,0 0 1 0 0,0 1-1 0 0,-1-1 0 0 0,1 1 0 0 0,0-1 0 0 0,0 0 0 0 0,0 1 1 0 0,-1-1-1 0 0,1 1 0 0 0,0 0 0 0 0,0-1 9 0 0,1 0 0 0 0,-1 0 0 0 0,0 1 0 0 0,1-1-1 0 0,-1 0 1 0 0,0 0 0 0 0,1 0 0 0 0,-1 0 0 0 0,1 1 0 0 0,-1-1-1 0 0,0 0 1 0 0,1 0 0 0 0,-1 0 0 0 0,0 0 0 0 0,1 0 0 0 0,-1 0 0 0 0,1 0-1 0 0,-1 0 1 0 0,1 0 0 0 0,-1 0 0 0 0,0 0 0 0 0,1 0 0 0 0,-1 0-1 0 0,0 0 1 0 0,1-1 0 0 0,-1 1 0 0 0,1 0 0 0 0,-1 0 0 0 0,0 0 0 0 0,1-1-1 0 0,-1 1 1 0 0,1-1 0 0 0,14-5 305 0 0,-13 5-277 0 0,1 0-1 0 0,-1-1 1 0 0,0 1 0 0 0,0-1-1 0 0,0 1 1 0 0,0-1-1 0 0,0 0 1 0 0,1-2 0 0 0,3-1 90 0 0,-6 4-126 0 0,1 0 1 0 0,-1 0 0 0 0,0 1-1 0 0,0-1 1 0 0,1 0 0 0 0,-1 0-1 0 0,0 0 1 0 0,0 0-1 0 0,0 1 1 0 0,0-1 0 0 0,0 0-1 0 0,0 0 1 0 0,0 0 0 0 0,0 0-1 0 0,0 1 1 0 0,-1-1-1 0 0,1 0 1 0 0,0 0 0 0 0,0 0-1 0 0,-1 1 1 0 0,1-1 0 0 0,0 0-1 0 0,-1 0 1 0 0,1 1-1 0 0,-1-1 1 0 0,1 0 0 0 0,-2 0-1 0 0,-2-8-10 0 0,-12-80 63 0 0,-14-63 74 0 0,-110-263-93 0 0,36 120-16 0 0,91 250-23 0 0,1 0 0 0 0,-8-66 0 0 0,17 82-17 0 0,1 0 0 0 0,2 0 0 0 0,1-1 0 0 0,1 1 0 0 0,6-31 0 0 0,19-61-116 0 0,14-88-197 0 0,-38 179 278 0 0,-1 1 1 0 0,-1 0 0 0 0,-1-1 0 0 0,-2 1-1 0 0,-7-37 1 0 0,-4 10-40 0 0,-2 0-1 0 0,-3 1 1 0 0,-3 2-1 0 0,-1 0 1 0 0,-32-54-1 0 0,18 50 104 0 0,6 10-1450 0 0,13 15-4242 0 0,13 21-795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41 205 1375 0 0,'-6'-18'2245'0'0,"6"16"-1550"0"0,-1-1 0 0 0,1 1 0 0 0,-1 0 0 0 0,1 0 0 0 0,-1-1 0 0 0,0 1 0 0 0,0 0 0 0 0,0 0 0 0 0,0 0 0 0 0,-1 0 0 0 0,1 0 0 0 0,0 0 0 0 0,-4-3 0 0 0,5 5-590 0 0,0 0 0 0 0,0 0-1 0 0,-1 0 1 0 0,1-1 0 0 0,0 1 0 0 0,0 0 0 0 0,-1 0-1 0 0,1 0 1 0 0,0 0 0 0 0,-1 0 0 0 0,1 0 0 0 0,0 0 0 0 0,0 0-1 0 0,-1 0 1 0 0,1 0 0 0 0,0 0 0 0 0,-1 0 0 0 0,1 0-1 0 0,0 0 1 0 0,-1 0 0 0 0,1 0 0 0 0,0 0 0 0 0,0 0 0 0 0,-1 0-1 0 0,1 0 1 0 0,0 0 0 0 0,0 0 0 0 0,-1 0 0 0 0,1 1-1 0 0,0-1 1 0 0,0 0 0 0 0,-1 0 0 0 0,1 0 0 0 0,-1 1-1 0 0,-4 12 1551 0 0,1 15-537 0 0,8 39-552 0 0,2-1 0 0 0,3-1 0 0 0,25 95 0 0 0,-23-122-475 0 0,18 42-1 0 0,-25-69-14 0 0,-4-11-73 0 0,0 0 0 0 0,-1 0 0 0 0,1 0 0 0 0,0 0 0 0 0,0 0 0 0 0,0 0 0 0 0,0 0 0 0 0,0 0 0 0 0,0 0 0 0 0,0 0 0 0 0,0 0 0 0 0,0 0 0 0 0,0 0 0 0 0,0 0 0 0 0,0 0 0 0 0,0 0 0 0 0,0 0 0 0 0,0 0 0 0 0,0 0 1 0 0,0 0-1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1 0 0 0,0-1 0 0 0,0 0 0 0 0,-11-16 329 0 0,6 8-281 0 0,-5-6-41 0 0,1-1 1 0 0,0 0-1 0 0,2 0 0 0 0,0-1 1 0 0,0 0-1 0 0,-6-26 0 0 0,11 32-4 0 0,0 0-1 0 0,1 0 1 0 0,-1 0-1 0 0,2 0 1 0 0,0-1-1 0 0,0 1 1 0 0,0 0-1 0 0,2 0 1 0 0,-1-1 0 0 0,1 1-1 0 0,1 0 1 0 0,4-12-1 0 0,8-10 4 0 0,1 1 0 0 0,2 1 1 0 0,0 0-1 0 0,2 2 0 0 0,2 0 0 0 0,26-27 0 0 0,-35 43 4 0 0,0 0 0 0 0,1 1 0 0 0,1 0-1 0 0,0 1 1 0 0,0 1 0 0 0,1 0 0 0 0,0 2 0 0 0,1-1-1 0 0,23-6 1 0 0,-36 13-10 0 0,0-1 1 0 0,0 1-1 0 0,-1 0 0 0 0,1 0 0 0 0,0 1 1 0 0,0-1-1 0 0,0 1 0 0 0,0 0 0 0 0,0 0 1 0 0,0 0-1 0 0,0 1 0 0 0,0-1 0 0 0,0 1 1 0 0,0 0-1 0 0,0 0 0 0 0,0 0 0 0 0,-1 1 1 0 0,1-1-1 0 0,0 1 0 0 0,-1 0 0 0 0,1 0 1 0 0,3 4-1 0 0,7 9 39 0 0,29 41-20 0 0,-41-53-16 0 0,0-1 0 0 0,0 1 0 0 0,0 0 0 0 0,0 0 0 0 0,0 1 0 0 0,2 5 0 0 0,18 43 16 0 0,-13-24 20 0 0,7 41-31 0 0,-13-59-11 0 0,1 10 0 0 0,0 0 0 0 0,-1 1 0 0 0,0 23 0 0 0,-2-37 4 0 0,-1 0 0 0 0,-1 0-1 0 0,1 1 1 0 0,-1-1 0 0 0,0 0 0 0 0,-1 0 0 0 0,0 0-1 0 0,0 0 1 0 0,0 0 0 0 0,-1-1 0 0 0,0 1-1 0 0,0 0 1 0 0,-1-1 0 0 0,1 0 0 0 0,-2 0-1 0 0,-4 6 1 0 0,9-12-2 0 0,0 0 0 0 0,-1 1 0 0 0,1-1 0 0 0,0 0 0 0 0,0 1 0 0 0,-1-1 0 0 0,1 0 0 0 0,0 0-1 0 0,-1 1 1 0 0,1-1 0 0 0,0 0 0 0 0,-1 0 0 0 0,1 0 0 0 0,0 1 0 0 0,-1-1 0 0 0,1 0 0 0 0,-1 0 0 0 0,1 0 0 0 0,0 0 0 0 0,-1 0-1 0 0,1 0 1 0 0,-1 0 0 0 0,1 0 0 0 0,0 0 0 0 0,-1 0 0 0 0,1 0 0 0 0,-1 0 0 0 0,1 0 0 0 0,0 0 0 0 0,-1 0 0 0 0,1 0 0 0 0,0 0 0 0 0,-1-1-1 0 0,0 0 4 0 0,0 1 0 0 0,1-1-1 0 0,-1 0 1 0 0,0 0 0 0 0,1 0-1 0 0,-1 0 1 0 0,1 0 0 0 0,-1 0-1 0 0,1 0 1 0 0,-1 0 0 0 0,1 0-1 0 0,-1-1 1 0 0,-3-30 69 0 0,6-5-40 0 0,2 1 0 0 0,1 0 0 0 0,20-70 0 0 0,-21 91-35 0 0,1 0 1 0 0,0 1-1 0 0,1-1 0 0 0,0 1 1 0 0,1 0-1 0 0,1 0 0 0 0,0 1 1 0 0,1 0-1 0 0,0 1 0 0 0,1 0 1 0 0,1 0-1 0 0,-1 1 0 0 0,2 1 1 0 0,0-1-1 0 0,22-13 0 0 0,-13 11-32 0 0,1 1-1 0 0,41-17 0 0 0,-56 27 32 0 0,0-1 1 0 0,0 1-1 0 0,0 1 0 0 0,0-1 0 0 0,0 1 1 0 0,1 1-1 0 0,-1-1 0 0 0,1 1 1 0 0,-1 0-1 0 0,0 1 0 0 0,1 0 1 0 0,-1 0-1 0 0,14 4 0 0 0,-19-4 2 0 0,0 0 0 0 0,0 1 0 0 0,0-1 0 0 0,0 0 0 0 0,0 1 0 0 0,0-1 0 0 0,0 1 0 0 0,-1-1 0 0 0,1 1 0 0 0,1 3 0 0 0,9 9 0 0 0,0 1 0 0 0,12 22 0 0 0,-19-28 0 0 0,-1 0 0 0 0,0 0 0 0 0,-1 0 0 0 0,0 1 0 0 0,3 13 0 0 0,-3-5 8 0 0,-1-1 1 0 0,-1 1-1 0 0,-1 30 0 0 0,-12 50 134 0 0,7-65-49 0 0,1-1 0 0 0,1 47-1 0 0,4-69-82 0 0,0 0-1 0 0,1-1 1 0 0,0 1-1 0 0,1 0 1 0 0,0-1-1 0 0,0 1 1 0 0,5 9-1 0 0,37 59 90 0 0,-13-26-71 0 0,3 0-141 0 0,-35-51 75 0 0,0-1 0 0 0,0 1 1 0 0,0-1-1 0 0,1 1 0 0 0,-1-1 1 0 0,0 1-1 0 0,1-1 1 0 0,-1 1-1 0 0,0-1 0 0 0,1 1 1 0 0,-1-1-1 0 0,1 0 0 0 0,-1 1 1 0 0,0-1-1 0 0,1 0 0 0 0,-1 1 1 0 0,1-1-1 0 0,-1 0 0 0 0,1 1 1 0 0,-1-1-1 0 0,1 0 0 0 0,0 0 1 0 0,-1 0-1 0 0,1 0 0 0 0,-1 1 1 0 0,1-1-1 0 0,-1 0 0 0 0,1 0 1 0 0,0 0-1 0 0,-1 0 0 0 0,1 0 1 0 0,-1 0-1 0 0,1 0 0 0 0,0-1 1 0 0,-1 1-1 0 0,1 0 0 0 0,-1 0 1 0 0,1 0-1 0 0,0-1 0 0 0,2-1-783 0 0,0 1-1 0 0,-1-1 0 0 0,1 0 1 0 0,-1-1-1 0 0,5-3 0 0 0,-6 5 160 0 0,6-6-5710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3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18 113 8287 0 0,'-1'-2'330'0'0,"-1"0"-1"0"0,0 0 0 0 0,1 0 0 0 0,-1 0 0 0 0,1 0 1 0 0,0 0-1 0 0,-1 0 0 0 0,1 0 0 0 0,0-1 1 0 0,0 1-1 0 0,1 0 0 0 0,-1-1 0 0 0,0 1 0 0 0,1-1 1 0 0,-1 1-1 0 0,1-1 0 0 0,0 1 0 0 0,0-1 1 0 0,0 1-1 0 0,0-1 0 0 0,1 1 0 0 0,-1-1 0 0 0,2-4 1 0 0,-2 4 71 0 0,1 0 1 0 0,0 0-1 0 0,0 0 1 0 0,0 0-1 0 0,0 0 1 0 0,1 0-1 0 0,-1 1 1 0 0,1-1 0 0 0,0 0-1 0 0,-1 1 1 0 0,1-1-1 0 0,0 1 1 0 0,1 0-1 0 0,-1-1 1 0 0,0 1-1 0 0,5-3 1 0 0,-6 4-408 0 0,1 1 0 0 0,-1-1 0 0 0,1 0 1 0 0,-1 1-1 0 0,1-1 0 0 0,0 1 0 0 0,-1 0 0 0 0,1-1 0 0 0,-1 1 1 0 0,1 0-1 0 0,0 0 0 0 0,-1 0 0 0 0,1 0 0 0 0,-1 0 1 0 0,1 1-1 0 0,0-1 0 0 0,-1 0 0 0 0,1 1 0 0 0,-1-1 0 0 0,1 1 1 0 0,-1-1-1 0 0,1 1 0 0 0,-1 0 0 0 0,0 0 0 0 0,1 0 1 0 0,-1-1-1 0 0,0 1 0 0 0,1 1 0 0 0,-1-1 0 0 0,0 0 0 0 0,0 0 1 0 0,0 0-1 0 0,0 1 0 0 0,1 1 0 0 0,4 6-900 0 0,0 1-280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3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4607 0 0,'1'3'663'0'0,"0"-1"0"0"0,0 0 0 0 0,0 1 0 0 0,1-1 0 0 0,-1 0 0 0 0,1 0 0 0 0,-1 0 0 0 0,1 0 1 0 0,2 2-1 0 0,3 4 998 0 0,8 12 2275 0 0,21 31 1156 0 0,-33-45-4894 0 0,0-1 0 0 0,0 1 0 0 0,-1-1-1 0 0,1 1 1 0 0,-1 0 0 0 0,-1 0 0 0 0,2 10 0 0 0,0 11 192 0 0,-1 41 0 0 0,-7-20-1820 0 0,2-37-890 0 0,1 0 0 0 0,-6 12-1 0 0,4-12-4531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4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19 2303 0 0,'-1'-4'-572'0'0,"1"-11"6070"0"0,6 22-1941 0 0,12 20 4598 0 0,-4-2-7642 0 0,-4-8 34 0 0,-3-5 522 0 0,-1 4-120 0 0,17 44-456 0 0,-14-33-202 0 0,5 21-40 0 0,-8-25-34 0 0,-3-9-170 0 0,5 41 79 0 0,-1 9-35 0 0,0 2-92 0 0,-4-40-319 0 0,14 52 1 0 0,-16-74-28 0 0,1 0 1 0 0,-1 0-1 0 0,1-1 0 0 0,0 1 0 0 0,4 5 0 0 0,3 1-5462 0 0,-2-3-661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84 158 8751 0 0,'-1'1'148'0'0,"1"-1"0"0"0,0 0 0 0 0,-1 1 0 0 0,1-1 0 0 0,-1 1 0 0 0,1-1 0 0 0,0 1-1 0 0,-1-1 1 0 0,1 1 0 0 0,0-1 0 0 0,0 1 0 0 0,-1-1 0 0 0,1 1 0 0 0,0-1 0 0 0,0 1-1 0 0,0-1 1 0 0,0 1 0 0 0,0-1 0 0 0,0 1 0 0 0,0-1 0 0 0,0 1 0 0 0,0 0 0 0 0,0-1 0 0 0,0 1-1 0 0,0 0 1 0 0,1 0 59 0 0,-1 0 0 0 0,0-1 0 0 0,1 1 0 0 0,-1-1 0 0 0,1 1 0 0 0,0 0 0 0 0,-1-1 0 0 0,1 1 0 0 0,0-1 0 0 0,-1 0 0 0 0,1 1 0 0 0,0-1 0 0 0,-1 1 0 0 0,1-1 0 0 0,0 0-1 0 0,0 0 1 0 0,-1 1 0 0 0,1-1 0 0 0,1 0 0 0 0,3 1 229 0 0,1-1 0 0 0,-1 0 0 0 0,0 0 0 0 0,1 0 0 0 0,-1-1 0 0 0,1 0-1 0 0,-1 0 1 0 0,0 0 0 0 0,0 0 0 0 0,0-1 0 0 0,9-4 0 0 0,-6 3-334 0 0,-1-1 0 0 0,0 0-1 0 0,0 0 1 0 0,0-1 0 0 0,0 0 0 0 0,-1 0 0 0 0,7-7-1 0 0,-11 10-99 0 0,0-1 0 0 0,0 1 0 0 0,-1-1 0 0 0,1 1 0 0 0,-1-1 0 0 0,1 1 0 0 0,-1-1 0 0 0,0 0 0 0 0,0 0 0 0 0,0 0 0 0 0,0 0 0 0 0,-1 0 0 0 0,1 0 0 0 0,-1 0 0 0 0,1 0 0 0 0,-1 0 0 0 0,0 0 0 0 0,-1 0 0 0 0,1 0-1 0 0,0 0 1 0 0,-1 0 0 0 0,1 0 0 0 0,-1 0 0 0 0,0 0 0 0 0,0 1 0 0 0,0-1 0 0 0,-1 0 0 0 0,1 0 0 0 0,-1 1 0 0 0,1-1 0 0 0,-1 1 0 0 0,-3-4 0 0 0,2 3 1 0 0,1 0 1 0 0,-1 1-1 0 0,1-1 0 0 0,-1 1 1 0 0,0 0-1 0 0,0 0 1 0 0,0 0-1 0 0,0 0 1 0 0,0 0-1 0 0,0 1 0 0 0,-1-1 1 0 0,1 1-1 0 0,-1 0 1 0 0,1 0-1 0 0,-1 0 0 0 0,1 1 1 0 0,-1-1-1 0 0,1 1 1 0 0,-1 0-1 0 0,1 0 1 0 0,-1 0-1 0 0,0 0 0 0 0,1 1 1 0 0,-1-1-1 0 0,1 1 1 0 0,-1 0-1 0 0,-4 2 0 0 0,0 1 33 0 0,-1 1-1 0 0,1 0 0 0 0,0 1 0 0 0,1-1 1 0 0,0 1-1 0 0,0 1 0 0 0,0-1 0 0 0,0 1 0 0 0,1 1 1 0 0,0-1-1 0 0,-8 15 0 0 0,9-12 46 0 0,-1-1 0 0 0,2 1 0 0 0,0 0 0 0 0,0 0 1 0 0,0 0-1 0 0,2 1 0 0 0,-1-1 0 0 0,1 1 0 0 0,1 0 0 0 0,-1 11 0 0 0,7-8 43 0 0,15 39-16 0 0,-15-39 203 0 0,7-5-214 0 0,35 28-1 0 0,-35-27 96 0 0,2-6-96 0 0,39 15 0 0 0,-39-14 0 0 0,-4-3-16 0 0,32 6-52 0 0,-12-6 31 0 0,-13-2-35 0 0,0 1-286 0 0,1-2 0 0 0,28-3 0 0 0,-33 1-271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5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33 3223 0 0,'-11'-6'-204'0'0,"6"3"929"0"0,0-1 0 0 0,-1 1 1 0 0,1 1-1 0 0,0-1 1 0 0,-1 1-1 0 0,0 0 0 0 0,1 0 1 0 0,-1 0-1 0 0,0 1 0 0 0,0 0 1 0 0,0 0-1 0 0,-12 1 1 0 0,-6 2 328 0 0,-1 1 1 0 0,1 1 0 0 0,0 1-1 0 0,0 1 1 0 0,-25 10 0 0 0,14-2-182 0 0,1 1 1 0 0,-55 34 0 0 0,82-44-702 0 0,-1 0 0 0 0,1 0 1 0 0,0 1-1 0 0,1 0 0 0 0,-11 11 1 0 0,16-16-158 0 0,0 0 0 0 0,0 0 0 0 0,0 0 1 0 0,0 0-1 0 0,1 1 0 0 0,-1-1 0 0 0,0 0 1 0 0,1 0-1 0 0,-1 1 0 0 0,1-1 0 0 0,-1 1 1 0 0,1-1-1 0 0,0 0 0 0 0,-1 1 0 0 0,1-1 1 0 0,0 1-1 0 0,0-1 0 0 0,0 1 0 0 0,0-1 1 0 0,0 0-1 0 0,1 1 0 0 0,-1-1 0 0 0,0 1 1 0 0,1-1-1 0 0,-1 1 0 0 0,0-1 0 0 0,1 0 1 0 0,0 1-1 0 0,-1-1 0 0 0,1 0 0 0 0,0 0 0 0 0,0 0 1 0 0,0 1-1 0 0,0-1 0 0 0,0 0 0 0 0,0 0 1 0 0,0 0-1 0 0,0 0 0 0 0,0 0 0 0 0,0-1 1 0 0,0 1-1 0 0,3 1 0 0 0,6 3 10 0 0,0-1 0 0 0,0 1 0 0 0,0-2 0 0 0,1 0-1 0 0,-1 0 1 0 0,1-1 0 0 0,0 0 0 0 0,12 0 0 0 0,-7 0 8 0 0,-1 0-1 0 0,0 1 1 0 0,19 7 0 0 0,-27-8-10 0 0,0 1 0 0 0,-1 0 0 0 0,0 1 0 0 0,0-1 1 0 0,0 1-1 0 0,11 9 0 0 0,-15-10-14 0 0,1-1 0 0 0,-1 1 0 0 0,1 0 1 0 0,-1 0-1 0 0,0 0 0 0 0,0 0 0 0 0,0 0 0 0 0,-1 0 1 0 0,1 0-1 0 0,-1 1 0 0 0,1-1 0 0 0,-1 0 0 0 0,0 1 1 0 0,-1-1-1 0 0,2 6 0 0 0,-2-3-4 0 0,1 0 0 0 0,-1 0-1 0 0,0 0 1 0 0,-1-1 0 0 0,1 1 0 0 0,-1 0-1 0 0,0 0 1 0 0,-1 0 0 0 0,1-1 0 0 0,-1 1-1 0 0,0-1 1 0 0,-1 1 0 0 0,1-1-1 0 0,-1 0 1 0 0,0 0 0 0 0,-1 0 0 0 0,1 0-1 0 0,-1 0 1 0 0,0-1 0 0 0,0 0 0 0 0,0 0-1 0 0,0 0 1 0 0,-1 0 0 0 0,0 0 0 0 0,0-1-1 0 0,-9 5 1 0 0,0 0 2 0 0,0-1-1 0 0,0 0 0 0 0,-1-1 1 0 0,0-1-1 0 0,0 0 1 0 0,-1-1-1 0 0,1 0 0 0 0,-1-2 1 0 0,-21 2-1 0 0,37-4-26 0 0,-1 0-1 0 0,1 0 1 0 0,-1 0-1 0 0,1 0 1 0 0,0 0-1 0 0,-1 0 1 0 0,1 0-1 0 0,-1 0 1 0 0,1 0-1 0 0,-1 0 1 0 0,1 0 0 0 0,-1 0-1 0 0,1 0 1 0 0,0 0-1 0 0,-1 0 1 0 0,1-1-1 0 0,-1 1 1 0 0,1 0-1 0 0,0 0 1 0 0,-1-1-1 0 0,1 1 1 0 0,-1 0-1 0 0,1 0 1 0 0,0-1-1 0 0,-1 1 1 0 0,1 0-1 0 0,0-1 1 0 0,0 1 0 0 0,-1-1-1 0 0,1 1 1 0 0,0 0-1 0 0,0-1 1 0 0,0 1-1 0 0,-1-1 1 0 0,1 1-1 0 0,0-1 1 0 0,0 0-50 0 0,0 0 1 0 0,1 0 0 0 0,-1 0-1 0 0,0 1 1 0 0,0-1 0 0 0,1 0-1 0 0,-1 0 1 0 0,1 0 0 0 0,-1 1 0 0 0,1-1-1 0 0,-1 0 1 0 0,1 0 0 0 0,-1 1-1 0 0,1-1 1 0 0,0 0 0 0 0,-1 1-1 0 0,1-1 1 0 0,1 0 0 0 0,1-2-1105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01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20 131 4607 0 0,'0'0'220'0'0,"-1"0"0"0"0,1-1 0 0 0,0 1 0 0 0,-1-1 0 0 0,1 1 0 0 0,0 0 0 0 0,-1-1 0 0 0,1 1 0 0 0,-1 0 0 0 0,1-1 0 0 0,-1 1 0 0 0,1 0-1 0 0,-1 0 1 0 0,1-1 0 0 0,0 1 0 0 0,-1 0 0 0 0,1 0 0 0 0,-1 0 0 0 0,1 0 0 0 0,-1 0 0 0 0,0 0 0 0 0,1 0 0 0 0,-1-1 0 0 0,1 1 0 0 0,-1 1 0 0 0,1-1-1 0 0,-1 0 1 0 0,1 0 0 0 0,-1 0 0 0 0,1 0 0 0 0,-1 0 0 0 0,1 0 0 0 0,-1 1 0 0 0,1-1 0 0 0,-1 0 0 0 0,1 0 0 0 0,0 1 0 0 0,-2 0 0 0 0,2 0 490 0 0,0 2-660 0 0,7 16 5342 0 0,7 29-4903 0 0,-11-36 1363 0 0,3 0-1603 0 0,49 87 582 0 0,-44-79-650 0 0,-9-9-78 0 0,-2-11-102 0 0,0 0 1 0 0,0 0-1 0 0,0 1 0 0 0,0-1 0 0 0,0 0 1 0 0,0 0-1 0 0,0 1 0 0 0,0-1 0 0 0,0 0 1 0 0,-1 0-1 0 0,1 0 0 0 0,0 0 0 0 0,0 1 1 0 0,0-1-1 0 0,0 0 0 0 0,-1 0 0 0 0,1 0 1 0 0,0 0-1 0 0,0 1 0 0 0,0-1 0 0 0,0 0 1 0 0,-1 0-1 0 0,1 0 0 0 0,0 0 0 0 0,0 0 1 0 0,-1 0-1 0 0,1 0 0 0 0,0 0 0 0 0,0 0 1 0 0,0 0-1 0 0,-1 0 0 0 0,1 0 0 0 0,0 0 1 0 0,0 0-1 0 0,-1 0 0 0 0,0 0-1 0 0,-1 0 0 0 0,1 0 0 0 0,-1-1 0 0 0,1 1 0 0 0,-1-1 0 0 0,1 0 0 0 0,0 1 0 0 0,-1-1 0 0 0,1 0 0 0 0,0 0 0 0 0,0 1 0 0 0,-1-1 0 0 0,1 0 0 0 0,0 0 0 0 0,0-1 0 0 0,0 1 0 0 0,0 0 0 0 0,0 0 0 0 0,0 0 0 0 0,1-1 0 0 0,-1 1 0 0 0,0 0 0 0 0,0-2 0 0 0,-3-6 0 0 0,1 0 0 0 0,-4-14 0 0 0,4 15 0 0 0,1 1 3 0 0,1-1-1 0 0,0 1 1 0 0,0 0 0 0 0,1-1-1 0 0,0 1 1 0 0,0-1 0 0 0,0 1-1 0 0,1 0 1 0 0,0-1 0 0 0,1 1-1 0 0,2-9 1 0 0,0 3 2 0 0,1 0 1 0 0,1 1-1 0 0,-1-1 0 0 0,2 1 1 0 0,8-13-1 0 0,-8 16 8 0 0,1 0-1 0 0,-1 1 0 0 0,1 0 1 0 0,1 0-1 0 0,0 1 0 0 0,0 0 1 0 0,0 0-1 0 0,1 1 0 0 0,-1 1 1 0 0,15-6-1 0 0,-23 10-8 0 0,10-1 44 0 0,12 7 77 0 0,-21-5-115 0 0,12 11 59 0 0,-1 1-51 0 0,0 1 0 0 0,11 16-1 0 0,-17-19-14 0 0,0 0 0 0 0,-2 1-1 0 0,9 18 1 0 0,-12-25-3 0 0,0 1 0 0 0,-1 0 0 0 0,1-1 0 0 0,1 10 0 0 0,-1-3 0 0 0,4 36 0 0 0,-5-45 0 0 0,-1-1 0 0 0,0 1 0 0 0,1 0 0 0 0,-1-1 0 0 0,0 1 0 0 0,0-1 0 0 0,0 1 0 0 0,0 0 0 0 0,-1-1 0 0 0,1 1 0 0 0,0 0 0 0 0,-1-1 0 0 0,1 1 0 0 0,-1-1 0 0 0,0 1 0 0 0,1-1 0 0 0,-1 1 0 0 0,0-1 0 0 0,0 0 0 0 0,0 1 0 0 0,0-1 0 0 0,0 0 0 0 0,0 0 0 0 0,0 1 0 0 0,0-1 0 0 0,0 0 0 0 0,-1 0 0 0 0,1 0 0 0 0,-1 0 0 0 0,1-1 0 0 0,0 1 0 0 0,-3 1 0 0 0,2-4 0 0 0,0 0 0 0 0,1 0 0 0 0,-1 0 0 0 0,0 0 0 0 0,1 0 0 0 0,0 0 0 0 0,-1 0 0 0 0,1 0 0 0 0,0-1 0 0 0,-1-1 0 0 0,1 2 0 0 0,0 0 0 0 0,1-1 0 0 0,-1 0 0 0 0,0 1 0 0 0,1-1 0 0 0,-1 0 0 0 0,1 1 0 0 0,0-1 0 0 0,0 0 0 0 0,0 1 0 0 0,0-1 0 0 0,0 0 0 0 0,1 1 0 0 0,-1-1 0 0 0,2-2 0 0 0,1-8 1 0 0,10-19 0 0 0,-5 13 8 0 0,25-63 44 0 0,-31 79-53 0 0,1-1 0 0 0,-1 1 0 0 0,0-1 0 0 0,1 1 0 0 0,-1 0 0 0 0,1 0 0 0 0,0 0 0 0 0,0 0 0 0 0,0 1 0 0 0,1-1 0 0 0,-1 1 0 0 0,5-3 0 0 0,-2 1 0 0 0,1 1 0 0 0,0 0 0 0 0,0 0 0 0 0,0 0 0 0 0,14-2 0 0 0,7 3 0 0 0,-27 2 0 0 0,1 0 0 0 0,-1 1 0 0 0,1-1 0 0 0,-1 1 0 0 0,1-1 0 0 0,-1 1 0 0 0,1-1 0 0 0,-1 1 0 0 0,0 0 0 0 0,1 0 0 0 0,-1 0 0 0 0,2 1 0 0 0,3 3 0 0 0,0-1 0 0 0,0 1 0 0 0,-1 1 0 0 0,1-1 0 0 0,-1 1 0 0 0,6 9 0 0 0,-6-7 0 0 0,-1 1 0 0 0,0-1 0 0 0,-1 1 0 0 0,0-1 0 0 0,3 14 0 0 0,1 13 0 0 0,10 25-12 0 0,-14-49-9 0 0,-2 1-1 0 0,1 15 1 0 0,-2-23 2 0 0,1 0-1 0 0,-1 0 0 0 0,0 0 1 0 0,0 0-1 0 0,-1-1 0 0 0,1 1 1 0 0,-2 5-1 0 0,-1 0-12 0 0,-3 18-175 0 0,5-25 94 0 0,0 7-573 0 0,-2 28 317 0 0,3-24-71 0 0,1-12-9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5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 13823 0 0,'-12'-15'1471'0'0,"20"34"2914"0"0,-7-17-2730 0 0,5 15-895 0 0,17 53-79 0 0,-14-39-302 0 0,4 22-129 0 0,-7-25-24 0 0,6 29-25 0 0,-7-29-69 0 0,6 51 64 0 0,-5-30-104 0 0,-2-15-30 0 0,-1 1-47 0 0,-1 9 37 0 0,0 15-61 0 0,-2-55 3 0 0,1 11-98 0 0,-1 0 0 0 0,-1 0 1 0 0,-5 27-1 0 0,4-29-187 0 0,1-9-22 0 0,1-1-1 0 0,-1 1 1 0 0,0 0-1 0 0,1-1 0 0 0,-2 1 1 0 0,1-1-1 0 0,0 0 0 0 0,-1 1 1 0 0,-3 5-1 0 0,4-9-1394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63 152 3679 0 0,'-10'-10'-26'0'0,"-24"-26"1866"0"0,30 32-796 0 0,1-1 0 0 0,1 1 1 0 0,-1-1-1 0 0,-2-4 0 0 0,5 9-934 0 0,0-1 0 0 0,0 1 1 0 0,-1 0-1 0 0,1 0 0 0 0,0-1 0 0 0,0 1 1 0 0,0 0-1 0 0,0-1 0 0 0,0 1 0 0 0,0 0 1 0 0,0-1-1 0 0,0 1 0 0 0,0 0 0 0 0,0-1 0 0 0,0 1 1 0 0,0 0-1 0 0,0-1 0 0 0,0 1 0 0 0,0 0 1 0 0,0-1-1 0 0,1 1 0 0 0,-1 0 0 0 0,0 0 0 0 0,0-1 1 0 0,0 1-1 0 0,0 0 0 0 0,0 0 0 0 0,1-1 1 0 0,-1 1-1 0 0,0 0 0 0 0,0 0 0 0 0,1-1 1 0 0,-1 1-1 0 0,0 0 0 0 0,0 0 0 0 0,1 0 0 0 0,-1-1 1 0 0,0 1-1 0 0,1 0 0 0 0,-1 0 0 0 0,0 0 1 0 0,0 0-1 0 0,1 0 0 0 0,-1 0 0 0 0,0 0 0 0 0,1 0 1 0 0,-1 0-1 0 0,0 0 0 0 0,1 0 0 0 0,-1 0 1 0 0,0 0-1 0 0,1 0 0 0 0,-1 0 0 0 0,1 0 1 0 0,21 3 1750 0 0,-18-2-1469 0 0,34 6 1272 0 0,47 1 0 0 0,-56-7-1545 0 0,0-2 1 0 0,-1 0 0 0 0,0-2 0 0 0,44-10-1 0 0,43-16-108 0 0,-108 27 15 0 0,0 0-1 0 0,0 1 1 0 0,11-1-1 0 0,-17 2-18 0 0,1-1-1 0 0,-1 1 0 0 0,1 0 0 0 0,0 0 0 0 0,-1 0 1 0 0,1 0-1 0 0,-1 1 0 0 0,1-1 0 0 0,-1 0 0 0 0,1 1 1 0 0,-1-1-1 0 0,1 1 0 0 0,-1-1 0 0 0,1 1 0 0 0,-1 0 1 0 0,1 0-1 0 0,-1 0 0 0 0,0 0 0 0 0,1 0 0 0 0,-1 0 1 0 0,2 2-1 0 0,-2-1 18 0 0,-1 0 0 0 0,1 0 0 0 0,0 0 0 0 0,-1 0 0 0 0,0 0 0 0 0,1 0 0 0 0,-1 0 0 0 0,0 0 0 0 0,0 0 0 0 0,0 0 0 0 0,-1 3 0 0 0,-4 26 204 0 0,3-23-166 0 0,1-1-10 0 0,-1 3 47 0 0,0 0 0 0 0,1 0 0 0 0,0-1 1 0 0,1 19-1 0 0,0-25-72 0 0,1 0 0 0 0,-1 0 0 0 0,1 0-1 0 0,0 0 1 0 0,0 0 0 0 0,0 0 0 0 0,0-1 0 0 0,0 1 0 0 0,1 0 0 0 0,-1-1 0 0 0,1 1-1 0 0,0-1 1 0 0,0 0 0 0 0,0 1 0 0 0,0-1 0 0 0,0 0 0 0 0,0 0 0 0 0,0 0 0 0 0,1 0 0 0 0,4 2-1 0 0,-2-1 36 0 0,1-1-1 0 0,0 1 0 0 0,0-1 0 0 0,1 0 0 0 0,-1 0 1 0 0,0-1-1 0 0,1 0 0 0 0,-1 0 0 0 0,1 0 0 0 0,-1-1 0 0 0,1 0 1 0 0,-1 0-1 0 0,1-1 0 0 0,11-2 0 0 0,-8 1-5 0 0,-1-1 1 0 0,0 0-1 0 0,1-1 0 0 0,-1 0 0 0 0,0 0 1 0 0,0-1-1 0 0,-1 0 0 0 0,0 0 0 0 0,8-7 0 0 0,-14 11-51 0 0,-1-1 0 0 0,1 1-1 0 0,-1-1 1 0 0,1 1 0 0 0,-1-1 0 0 0,0 1-1 0 0,1-1 1 0 0,-1 0 0 0 0,0 1-1 0 0,0-1 1 0 0,0 0 0 0 0,-1 0-1 0 0,1 0 1 0 0,0 0 0 0 0,-1 0-1 0 0,1 0 1 0 0,-1 0 0 0 0,1-4-1 0 0,-2 3-2 0 0,1 0-1 0 0,0 0 0 0 0,-1 0 0 0 0,0 1 0 0 0,0-1 0 0 0,0 0 1 0 0,0 0-1 0 0,0 0 0 0 0,0 1 0 0 0,-1-1 0 0 0,-2-3 0 0 0,-4-4-2 0 0,0 0 0 0 0,-1 1-1 0 0,0 1 1 0 0,0-1-1 0 0,-11-6 1 0 0,6 5-78 0 0,0 1 1 0 0,-1 0-1 0 0,0 1 0 0 0,-31-12 0 0 0,34 16-95 0 0,1 1 1 0 0,-1 0-1 0 0,0 0 0 0 0,0 1 0 0 0,0 1 0 0 0,-1 0 0 0 0,-20 2 0 0 0,30-1 73 0 0,-1 1 1 0 0,0 0-1 0 0,0-1 0 0 0,0 2 1 0 0,1-1-1 0 0,-1 0 0 0 0,-5 4 1 0 0,9-5 50 0 0,-1 0-1 0 0,0 1 1 0 0,1-1-1 0 0,-1 0 1 0 0,1 1 0 0 0,-1-1-1 0 0,0 1 1 0 0,1-1-1 0 0,-1 1 1 0 0,1-1 0 0 0,0 1-1 0 0,-1-1 1 0 0,1 1 0 0 0,-1-1-1 0 0,1 1 1 0 0,0 0-1 0 0,-1-1 1 0 0,1 1 0 0 0,0 0-1 0 0,0-1 1 0 0,-1 1 0 0 0,1 0-1 0 0,0-1 1 0 0,0 1-1 0 0,0 0 1 0 0,0-1 0 0 0,0 1-1 0 0,0 0 1 0 0,0-1 0 0 0,0 1-1 0 0,0 0 1 0 0,0 0-1 0 0,1-1 1 0 0,-1 1 0 0 0,0 0-1 0 0,0-1 1 0 0,1 1 0 0 0,-1-1-1 0 0,0 1 1 0 0,1 0-1 0 0,-1-1 1 0 0,0 1 0 0 0,1-1-1 0 0,-1 1 1 0 0,1-1 0 0 0,-1 1-1 0 0,1-1 1 0 0,0 1 0 0 0,12 7-2134 0 0,5-2-4878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6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5983 0 0,'6'-2'-564'0'0,"-6"2"841"0"0,1-1 0 0 0,-1 1 1 0 0,1 0-1 0 0,-1 0 1 0 0,0 0-1 0 0,1-1 1 0 0,-1 1-1 0 0,1 0 1 0 0,-1 0-1 0 0,1 0 1 0 0,-1 0-1 0 0,0 0 1 0 0,1 0-1 0 0,-1 0 1 0 0,1 0-1 0 0,-1 0 0 0 0,1 0 1 0 0,-1 0-1 0 0,1 0 1 0 0,-1 0-1 0 0,0 0 1 0 0,1 0-1 0 0,-1 1 1 0 0,1-1-1 0 0,-1 0 1 0 0,0 0-1 0 0,1 0 1 0 0,-1 1-1 0 0,1-1 0 0 0,-1 0 1 0 0,0 1-1 0 0,1-1 1 0 0,-1 0-1 0 0,0 1 1 0 0,1-1-1 0 0,13 19 7720 0 0,-5-7-7675 0 0,27 36-82 0 0,-27-36 480 0 0,0-1-599 0 0,4 3-63 0 0,29 39 4 0 0,-38-48-55 0 0,0 1-1 0 0,-1-1 0 0 0,0 1 1 0 0,2 6-1 0 0,-5-11-4 0 0,1 1 0 0 0,-1-1-1 0 0,1 0 1 0 0,-1 0 0 0 0,0 0-1 0 0,0 1 1 0 0,0-1 0 0 0,0 0-1 0 0,0 0 1 0 0,0 1 0 0 0,0-1-1 0 0,-1 2 1 0 0,1-2-2 0 0,0-1 1 0 0,0 1-1 0 0,-1-1 1 0 0,1 1-1 0 0,0-1 0 0 0,-1 0 1 0 0,1 1-1 0 0,-1-1 0 0 0,1 1 1 0 0,-1-1-1 0 0,1 0 0 0 0,0 1 1 0 0,-1-1-1 0 0,1 0 0 0 0,-1 1 1 0 0,0-1-1 0 0,1 0 0 0 0,-1 0 1 0 0,1 0-1 0 0,-1 1 0 0 0,1-1 1 0 0,-1 0-1 0 0,0 0 0 0 0,1 0 1 0 0,-1 0-1 0 0,1 0 0 0 0,-1 0 1 0 0,0 0-1 0 0,0 0-1 0 0,-1 0 0 0 0,1 0 0 0 0,0-1 0 0 0,0 1-1 0 0,0 0 1 0 0,0 0 0 0 0,-1-1 0 0 0,1 1 0 0 0,0-1 0 0 0,0 1 0 0 0,0-1 0 0 0,0 1-1 0 0,0-1 1 0 0,0 0 0 0 0,0 1 0 0 0,0-1 0 0 0,0 0 0 0 0,0 0 0 0 0,0-1 0 0 0,-1 0-5 0 0,1 0 1 0 0,-1-1-1 0 0,1 1 1 0 0,0 0-1 0 0,0-1 1 0 0,0 1-1 0 0,0-1 1 0 0,-1-3-1 0 0,1-2-8 0 0,0 0-1 0 0,0-1 1 0 0,1 1 0 0 0,1-15-1 0 0,0 14 19 0 0,0 0 1 0 0,1 0-1 0 0,0 1 0 0 0,1-1 0 0 0,0 0 1 0 0,1 1-1 0 0,-1 0 0 0 0,1-1 1 0 0,1 2-1 0 0,0-1 0 0 0,0 0 0 0 0,0 1 1 0 0,1 0-1 0 0,10-10 0 0 0,-5 8 3 0 0,0 0 0 0 0,0 0 0 0 0,1 1 1 0 0,0 0-1 0 0,1 1 0 0 0,-1 1 0 0 0,2 0 0 0 0,20-6 0 0 0,-16 5 6 0 0,0 2 0 0 0,0 1 0 0 0,1 0-1 0 0,21-1 1 0 0,-37 5-13 0 0,0 0 0 0 0,0 0 0 0 0,1 1 0 0 0,-1-1 0 0 0,0 1 0 0 0,0-1 0 0 0,6 3 0 0 0,44 19 11 0 0,-41-16 42 0 0,-4 8 0 0 0,26 40-31 0 0,-32-52-18 0 0,-1 0 0 0 0,0 0-1 0 0,0 0 1 0 0,0 0 0 0 0,0 0 0 0 0,0 0 0 0 0,0 0 0 0 0,-1 1 0 0 0,1-1 0 0 0,0 3-1 0 0,2 11 3 0 0,2 24-1 0 0,-5-28 4 0 0,-1 0 0 0 0,0-1 1 0 0,0 1-1 0 0,-1 0 0 0 0,-1-1 0 0 0,-5 16 0 0 0,-6 3-9 0 0,-2 8 0 0 0,15-35 0 0 0,0-1 0 0 0,0 1 0 0 0,1 0 0 0 0,-1 0 0 0 0,1-1 0 0 0,0 1 0 0 0,0 0 0 0 0,0 0 0 0 0,0 0 0 0 0,0-1 0 0 0,1 5 0 0 0,0-5 1 0 0,0-1-1 0 0,-1 0 1 0 0,1 0 0 0 0,0 0-1 0 0,0 0 1 0 0,0 0-1 0 0,0 0 1 0 0,0 0 0 0 0,0 0-1 0 0,0 0 1 0 0,0 0-1 0 0,0-1 1 0 0,0 1 0 0 0,0 0-1 0 0,1-1 1 0 0,-1 1 0 0 0,0-1-1 0 0,1 1 1 0 0,-1-1-1 0 0,0 0 1 0 0,1 1 0 0 0,2-1-1 0 0,2 1 29 0 0,1 0 1 0 0,-1-1-1 0 0,10-1 0 0 0,5-2 13 0 0,0-1 1 0 0,0-1 0 0 0,0-1 0 0 0,-1-1-1 0 0,32-16 1 0 0,-7 4-225 0 0,-22 9-1195 0 0,-1 0-4391 0 0,-3 0-2116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6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281 148 9671 0 0,'0'0'176'0'0,"-1"1"-1"0"0,1-1 0 0 0,-1 1 1 0 0,1 0-1 0 0,-1-1 1 0 0,1 1-1 0 0,0 0 0 0 0,-1-1 1 0 0,1 1-1 0 0,0 0 0 0 0,-1 0 1 0 0,1-1-1 0 0,0 1 0 0 0,0 0 1 0 0,0 0-1 0 0,0-1 1 0 0,0 1-1 0 0,0 0 0 0 0,0 0 1 0 0,0 0-1 0 0,0-1 0 0 0,0 1 1 0 0,0 0-1 0 0,0 0 1 0 0,1 1-1 0 0,-1-1 150 0 0,1 1 1 0 0,-1 0-1 0 0,1-1 1 0 0,-1 1-1 0 0,1-1 1 0 0,0 1-1 0 0,-1-1 1 0 0,1 1-1 0 0,0-1 0 0 0,0 0 1 0 0,0 1-1 0 0,0-1 1 0 0,2 1-1 0 0,-1 0-228 0 0,0-1 1 0 0,0 0-1 0 0,0 0 0 0 0,1-1 0 0 0,-1 1 0 0 0,0 0 1 0 0,1-1-1 0 0,-1 1 0 0 0,0-1 0 0 0,1 0 0 0 0,-1 0 1 0 0,1 0-1 0 0,-1 0 0 0 0,1 0 0 0 0,-1-1 1 0 0,0 1-1 0 0,1-1 0 0 0,-1 1 0 0 0,0-1 0 0 0,1 0 1 0 0,-1 0-1 0 0,0 0 0 0 0,0 0 0 0 0,0 0 0 0 0,0-1 1 0 0,0 1-1 0 0,0 0 0 0 0,2-3 0 0 0,-1 2 47 0 0,0-1-1 0 0,1 0 1 0 0,-1 0-1 0 0,-1 0 1 0 0,1 0 0 0 0,0-1-1 0 0,-1 1 1 0 0,0-1-1 0 0,0 1 1 0 0,0-1-1 0 0,0 0 1 0 0,0 0-1 0 0,-1 0 1 0 0,0 0 0 0 0,2-7-1 0 0,-3 7-144 0 0,0 0 0 0 0,-1 0 0 0 0,1 0 0 0 0,-1 0 0 0 0,0 0 0 0 0,0 1 0 0 0,0-1-1 0 0,-1 0 1 0 0,0 0 0 0 0,1 1 0 0 0,-1-1 0 0 0,0 1 0 0 0,-1 0 0 0 0,1-1 0 0 0,0 1 0 0 0,-1 0 0 0 0,0 0 0 0 0,-4-3-1 0 0,2 1-4 0 0,-1 0 0 0 0,-1 0 0 0 0,1 1-1 0 0,-1 0 1 0 0,0 0 0 0 0,0 0-1 0 0,0 1 1 0 0,-11-4 0 0 0,8 5-13 0 0,0 0 1 0 0,0 1 0 0 0,0 0 0 0 0,0 0-1 0 0,0 1 1 0 0,0 0 0 0 0,1 1-1 0 0,-1 0 1 0 0,0 1 0 0 0,0 0-1 0 0,0 0 1 0 0,1 1 0 0 0,0 1 0 0 0,-1-1-1 0 0,1 1 1 0 0,0 1 0 0 0,-9 6-1 0 0,10-6 21 0 0,0 0 1 0 0,1 1-1 0 0,-1 1 0 0 0,1-1 0 0 0,0 1 0 0 0,1 0 0 0 0,0 0 1 0 0,0 1-1 0 0,0 0 0 0 0,1 0 0 0 0,0 0 0 0 0,1 1 0 0 0,0 0 1 0 0,0 0-1 0 0,1 0 0 0 0,0 0 0 0 0,-3 16 0 0 0,3 1 70 0 0,2-21 0 0 0,3 8 0 0 0,7 37 0 0 0,-7-38 0 0 0,5 0 0 0 0,25 37-1 0 0,-24-37-6 0 0,43 35 63 0 0,-41-38-64 0 0,5-1 0 0 0,44 22 0 0 0,-44-22 0 0 0,-1-3-11 0 0,40 14-31 0 0,-29-11 31 0 0,-18-6-40 0 0,6 2-3 0 0,1-1 0 0 0,0-1 1 0 0,0 0-1 0 0,25 0 0 0 0,-31-2-249 0 0,1-1-1 0 0,-1-1 1 0 0,17-4-1 0 0,-4-2-6175 0 0,-9 2-1028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7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87 239 2303 0 0,'-23'-13'66'0'0,"18"9"848"0"0,0 1 1 0 0,0-1-1 0 0,1 0 0 0 0,-6-6 0 0 0,8 7-350 0 0,-1-1-1 0 0,1 1 0 0 0,0 0 0 0 0,0-1 0 0 0,0 0 0 0 0,0 1 1 0 0,0-1-1 0 0,1 0 0 0 0,0 0 0 0 0,0 0 0 0 0,0 0 0 0 0,0 0 0 0 0,0-6 1 0 0,1 6-286 0 0,0 0 0 0 0,1 0 0 0 0,0 0 1 0 0,0 1-1 0 0,0-1 0 0 0,0 0 0 0 0,0 1 1 0 0,1-1-1 0 0,-1 1 0 0 0,1-1 0 0 0,0 1 1 0 0,0 0-1 0 0,1-1 0 0 0,-1 1 0 0 0,1 0 1 0 0,-1 1-1 0 0,1-1 0 0 0,0 0 0 0 0,0 1 1 0 0,6-5-1 0 0,4-1 202 0 0,0 0 0 0 0,0 1 0 0 0,28-11 0 0 0,-25 12-362 0 0,0 1-1 0 0,0 0 0 0 0,1 1 0 0 0,-1 1 0 0 0,1 1 0 0 0,0 0 0 0 0,-1 1 0 0 0,1 1 0 0 0,22 2 0 0 0,-35-1-9 0 0,8 6-31 0 0,35 21-49 0 0,-46-28-25 0 0,0 1-1 0 0,0-1 0 0 0,0 1 1 0 0,0-1-1 0 0,0 1 0 0 0,0 0 1 0 0,0-1-1 0 0,0 1 0 0 0,0 0 1 0 0,0 0-1 0 0,-1 0 0 0 0,1-1 1 0 0,0 1-1 0 0,-1 0 0 0 0,1 0 1 0 0,-1 0-1 0 0,1 0 0 0 0,-1 0 1 0 0,1 0-1 0 0,-1 0 0 0 0,0 0 0 0 0,1 2 1 0 0,3 9 0 0 0,0-1 0 0 0,-1 1 1 0 0,2 17-1 0 0,-4-22-3 0 0,0 1 0 0 0,-1-1 0 0 0,0 0 0 0 0,-1 0 0 0 0,1 0 0 0 0,-1 1 0 0 0,-1-1 0 0 0,0 0 0 0 0,1 0 0 0 0,-2-1 0 0 0,-5 14 0 0 0,1-6-12 0 0,-1 0 0 0 0,0 0 0 0 0,-1-1 0 0 0,-1 0 0 0 0,0 0 0 0 0,0-1 0 0 0,-2 0 0 0 0,-12 10 0 0 0,-13 9-42 0 0,-56 34 0 0 0,18-21 15 0 0,-10 6 26 0 0,84-50 24 0 0,0 1-1 0 0,0 0 0 0 0,0-1 1 0 0,0 1-1 0 0,1-1 1 0 0,-1 1-1 0 0,0 0 0 0 0,0 0 1 0 0,0 0-1 0 0,1-1 1 0 0,-1 1-1 0 0,0 0 0 0 0,1 0 1 0 0,-1 0-1 0 0,1 0 1 0 0,-1 0-1 0 0,1 0 0 0 0,-1 1 1 0 0,1-1 2 0 0,0-1 0 0 0,1 1 0 0 0,-1-1 0 0 0,0 1 0 0 0,0-1 0 0 0,1 1 0 0 0,-1-1 0 0 0,0 0-1 0 0,0 1 1 0 0,1-1 0 0 0,-1 1 0 0 0,0-1 0 0 0,1 0 0 0 0,-1 1 0 0 0,1-1 0 0 0,-1 0 0 0 0,0 0 0 0 0,1 1 0 0 0,-1-1 0 0 0,1 0 0 0 0,-1 0 0 0 0,1 0 0 0 0,-1 1 0 0 0,1-1 0 0 0,-1 0 0 0 0,1 0 0 0 0,5 1 72 0 0,0 0 0 0 0,0 0 0 0 0,0-1 0 0 0,0 0 1 0 0,6 0-1 0 0,216-5 348 0 0,-48 7-3885 0 0,-157-1-4432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52 3679 0 0,'0'-3'491'0'0,"0"0"-1"0"0,1 0 0 0 0,0 0 0 0 0,0 1 0 0 0,0-1 1 0 0,0 0-1 0 0,0 0 0 0 0,0 1 0 0 0,3-5 1 0 0,4-12 7918 0 0,-8 19-8338 0 0,-5 4 1268 0 0,-4 7-602 0 0,-137 186 2206 0 0,128-167-2786 0 0,1 0-1 0 0,1 1 0 0 0,2 1 1 0 0,-20 63-1 0 0,32-86-134 0 0,0 0 1 0 0,0 0-1 0 0,-1 10 0 0 0,2-6-12 0 0,-1 8 32 0 0,1 21-20 0 0,2-19 20 0 0,2-5-36 0 0,8 27-1 0 0,16 26 6 0 0,-26-69-7 0 0,0 0 0 0 0,0 1 1 0 0,0-1-1 0 0,0 0 0 0 0,0 0 0 0 0,1 0 1 0 0,-1 0-1 0 0,1 0 0 0 0,3 3 0 0 0,42 41 7 0 0,-33-36-11 0 0,-1 0 0 0 0,22 11 0 0 0,17 5-16 0 0,-32-18-64 0 0,-6-4-66 0 0,1-1 0 0 0,-1 0 1 0 0,1 0-1 0 0,19 0 0 0 0,-26-3-346 0 0,0-1 0 0 0,1 0 1 0 0,7-2-1 0 0,11-4-3558 0 0,-16 3-2028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8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3 156 5983 0 0,'0'0'28'0'0,"-1"0"-1"0"0,1 0 1 0 0,0 0-1 0 0,0 0 0 0 0,0 0 1 0 0,0 0-1 0 0,0-1 1 0 0,-1 1-1 0 0,1 0 1 0 0,0 0-1 0 0,0 0 0 0 0,0 0 1 0 0,0 0-1 0 0,0-1 1 0 0,0 1-1 0 0,0 0 0 0 0,0 0 1 0 0,-1 0-1 0 0,1 0 1 0 0,0-1-1 0 0,0 1 1 0 0,0 0-1 0 0,0 0 0 0 0,0 0 1 0 0,0-1-1 0 0,0 1 1 0 0,0 0-1 0 0,0 0 0 0 0,0 0 1 0 0,0-1-1 0 0,0 1 1 0 0,0 0-1 0 0,1 0 1 0 0,-1 0-1 0 0,0 0 0 0 0,0-1 1 0 0,0 1-1 0 0,0 0 1 0 0,0 0-1 0 0,0 0 0 0 0,0 0 1 0 0,0 0-1 0 0,0-1 1 0 0,1 1-1 0 0,-1 0 1 0 0,0 0-1 0 0,0 0 0 0 0,0 0 1 0 0,0 0-1 0 0,1 0 1 0 0,-1 0-1 0 0,0-1 0 0 0,0 1 1 0 0,0 0-1 0 0,0 0 1 0 0,1 0-1 0 0,-1 0 1 0 0,0 0-1 0 0,0 0 0 0 0,0 0 1 0 0,0 0-1 0 0,1 0 1 0 0,16-7 2660 0 0,-11 4-2138 0 0,27-11 1702 0 0,1 2 0 0 0,60-15 1 0 0,75-5 402 0 0,-137 27-2201 0 0,84-13 428 0 0,54-9-830 0 0,-151 25-564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9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3335 0 0,'-10'0'30'0'0,"-11"0"169"0"0,20 1-189 0 0,0-1 1 0 0,0 0-1 0 0,1 0 1 0 0,-1 1-1 0 0,1-1 1 0 0,-1 0-1 0 0,0 1 0 0 0,1-1 1 0 0,-1 1-1 0 0,1-1 1 0 0,-1 1-1 0 0,1-1 0 0 0,-1 1 1 0 0,1-1-1 0 0,-1 1 1 0 0,1 0-1 0 0,0-1 0 0 0,-1 1 1 0 0,1 0-1 0 0,0-1 1 0 0,-1 1-1 0 0,1 0 0 0 0,0-1 1 0 0,0 1-1 0 0,0 0 1 0 0,0-1-1 0 0,0 3 0 0 0,-1 0 240 0 0,2 9 1543 0 0,0-4-418 0 0,5 41-99 0 0,-5-37-79 0 0,4 5-40 0 0,18 52-5 0 0,-13-40-57 0 0,8 20-242 0 0,-13-36-106 0 0,1 2-19 0 0,19 48-75 0 0,-19-47-287 0 0,-3-4-129 0 0,13 38-21 0 0,-10-24-53 0 0,5 26-313 0 0,-9-39-560 0 0,-1 0-1962 0 0,2 51-2366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5527 0 0,'7'14'498'0'0,"2"2"471"0"0,1 11 3191 0 0,17 50-2793 0 0,-17-44 17 0 0,5 23-82 0 0,-11-42-368 0 0,0 3-166 0 0,10 52-31 0 0,-11-52-70 0 0,-1-5-263 0 0,6 60 496 0 0,-2-23-872 0 0,-4-26 25 0 0,-3 20-40 0 0,1-43-12 0 0,0 1 0 0 0,0-1 0 0 0,0 0-1 0 0,0 1 1 0 0,0-1 0 0 0,0 1 0 0 0,0-1-1 0 0,0 0 1 0 0,0 1 0 0 0,0-1 0 0 0,0 1 0 0 0,-1-1-1 0 0,1 0 1 0 0,0 1 0 0 0,0-1 0 0 0,0 0-1 0 0,-1 1 1 0 0,1-1 0 0 0,0 0 0 0 0,0 1-1 0 0,-1-1 1 0 0,1 1 0 0 0,-7-3 42 0 0,-3-9 54 0 0,10 11-95 0 0,-4-6 80 0 0,0 0-1 0 0,0-1 1 0 0,1 1-1 0 0,0-1 1 0 0,0 0-1 0 0,1 0 1 0 0,0 0-1 0 0,-2-11 1 0 0,2 3 39 0 0,0 0 0 0 0,2 0 0 0 0,0-17 0 0 0,0 28-88 0 0,0-1 0 0 0,1 0 0 0 0,0 0 1 0 0,0 0-1 0 0,0 1 0 0 0,0-1 0 0 0,1 0 1 0 0,0 1-1 0 0,0 0 0 0 0,0-1 0 0 0,0 1 1 0 0,1 0-1 0 0,0 0 0 0 0,0 0 1 0 0,0 0-1 0 0,0 1 0 0 0,0-1 0 0 0,1 1 1 0 0,4-4-1 0 0,-2 3 8 0 0,1 0 1 0 0,-1 1-1 0 0,1-1 1 0 0,0 1-1 0 0,0 1 1 0 0,0-1-1 0 0,1 1 0 0 0,-1 1 1 0 0,0-1-1 0 0,1 1 1 0 0,11 0-1 0 0,-7 1 40 0 0,1 0 0 0 0,-1 1 0 0 0,15 4 0 0 0,-23-5 26 0 0,8 4-23 0 0,37 13-11 0 0,-37-13-1 0 0,-1 2-1 0 0,32 18-1 0 0,-32-17 16 0 0,0 2-28 0 0,4 6-52 0 0,19 22-1 0 0,-23-22-20 0 0,16 28 1 0 0,-20-32-129 0 0,-9-2-157 0 0,1-3 276 0 0,0 0-58 0 0,0 1 0 0 0,-1-1-1 0 0,1 1 1 0 0,-1-1 0 0 0,-1 0 0 0 0,1 1 0 0 0,-1-1 0 0 0,0 0-1 0 0,0-1 1 0 0,-5 7 0 0 0,5-9-79 0 0,0-1 0 0 0,1 1 1 0 0,-1-1-1 0 0,-1 0 0 0 0,1 0 0 0 0,0 0 0 0 0,-5 2 0 0 0,7-4-60 0 0,-1 1 0 0 0,1 0 0 0 0,0-1 0 0 0,-1 1 0 0 0,1-1 0 0 0,-1 0 0 0 0,1 0 0 0 0,0 1 0 0 0,-1-1 0 0 0,1 0 0 0 0,-1 0 0 0 0,1 0 0 0 0,-1 0 0 0 0,1 0 0 0 0,0-1 0 0 0,-1 1 0 0 0,1 0 0 0 0,-1-1 0 0 0,1 1 0 0 0,0-1 0 0 0,-1 1 0 0 0,0-2 0 0 0,-2-3-5497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0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27 10591 0 0,'-2'-2'212'0'0,"0"1"-1"0"0,0-1 0 0 0,0 0 1 0 0,1 0-1 0 0,-1 0 0 0 0,0 0 1 0 0,0-3-1 0 0,1 5-131 0 0,1 0 1 0 0,0-1-1 0 0,0 1 0 0 0,0 0 1 0 0,0 0-1 0 0,0 0 0 0 0,0-1 1 0 0,0 1-1 0 0,0 0 0 0 0,0 0 1 0 0,0-1-1 0 0,0 1 0 0 0,0 0 1 0 0,0 0-1 0 0,0-1 0 0 0,0 1 1 0 0,0 0-1 0 0,0 0 1 0 0,0-1-1 0 0,0 1 0 0 0,0 0 1 0 0,0 0-1 0 0,0 0 0 0 0,0-1 1 0 0,0 1-1 0 0,0 0 0 0 0,0 0 1 0 0,1 0-1 0 0,-1-1 0 0 0,0 1 1 0 0,1 0 135 0 0,0-1 1 0 0,-1 1-1 0 0,1 0 1 0 0,0 0-1 0 0,0-1 1 0 0,0 1-1 0 0,0 0 1 0 0,-1 0-1 0 0,1 0 1 0 0,0 0-1 0 0,0 0 1 0 0,0 0-1 0 0,0 1 1 0 0,1-1 0 0 0,0 1-45 0 0,0 0 1 0 0,1-1 0 0 0,-1 1 0 0 0,0 0 0 0 0,1 1-1 0 0,-1-1 1 0 0,0 0 0 0 0,0 1 0 0 0,0-1 0 0 0,3 4-1 0 0,8 9-5975 0 0</inkml:trace>
  <inkml:trace contextRef="#ctx0" brushRef="#br0" timeOffset="1">70 243 2303 0 0,'1'9'203'0'0,"2"1"1140"0"0,7 8 7882 0 0,20 30-8592 0 0,-29-45-592 0 0,0-1-1 0 0,1 0 0 0 0,-1 0 1 0 0,1 0-1 0 0,-1 0 0 0 0,1 0 1 0 0,-1-1-1 0 0,1 1 0 0 0,0 0 1 0 0,0-1-1 0 0,0 1 0 0 0,0-1 1 0 0,0 0-1 0 0,0 1 0 0 0,4 0 1 0 0,1 1-1273 0 0,-2-1-3530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02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22 3679 0 0,'0'0'2'0'0,"0"-1"10"0"0,1 1-1 0 0,-1 0 1 0 0,0-1-1 0 0,1 1 1 0 0,-1-1 0 0 0,0 1-1 0 0,1-1 1 0 0,-1 1-1 0 0,0 0 1 0 0,0-1-1 0 0,1 1 1 0 0,-1-1-1 0 0,0 1 1 0 0,0-1 0 0 0,0 1-1 0 0,0-1 1 0 0,0 0-1 0 0,0 1 1 0 0,0-1-1 0 0,0 1 1 0 0,0-1-1 0 0,0 1 1 0 0,0-1 0 0 0,0 1-1 0 0,0-1 1 0 0,0 1-1 0 0,0-1 1 0 0,0 1-1 0 0,0-1 1 0 0,-1 0-1 0 0,-1-3 2267 0 0,-3 3-177 0 0,5 1-1980 0 0,0 0 0 0 0,0 0 0 0 0,-1 0 0 0 0,1 0-1 0 0,0 0 1 0 0,0 0 0 0 0,-1 0 0 0 0,1 0 0 0 0,0 0 0 0 0,0 0 0 0 0,-1 1 0 0 0,1-1 0 0 0,0 0-1 0 0,0 0 1 0 0,0 0 0 0 0,-1 0 0 0 0,1 0 0 0 0,0 1 0 0 0,0-1 0 0 0,0 0 0 0 0,0 0 0 0 0,-1 0-1 0 0,1 0 1 0 0,0 1 0 0 0,0-1 0 0 0,0 0 0 0 0,0 0 0 0 0,0 1 0 0 0,0-1 0 0 0,-1 0-1 0 0,1 0 1 0 0,0 1 0 0 0,0-1 0 0 0,0 0 0 0 0,0 0 0 0 0,0 0 0 0 0,0 1 0 0 0,2 12 2327 0 0,-1-1-1114 0 0,-3-1-459 0 0,1-7-496 0 0,0 0-1 0 0,0-1 0 0 0,1 1 1 0 0,-1 0-1 0 0,1 0 1 0 0,0-1-1 0 0,1 7 1 0 0,0 45 210 0 0,-1-41-281 0 0,0 0 1 0 0,-1 16-1 0 0,-1-16-155 0 0,0 10 143 0 0,-7 26-96 0 0,1 17 117 0 0,7-51-235 0 0,-6 25-1 0 0,3-17-13 0 0,-2 0-1 0 0,-1-1 0 0 0,-1 0 0 0 0,-1 0 0 0 0,-16 30 0 0 0,15-33-60 0 0,-15 39 1 0 0,19-40-64 0 0,-2-1 0 0 0,0 0 1 0 0,-13 20-1 0 0,17-30-32 0 0,4-7 44 0 0,-1 0 0 0 0,1 0 0 0 0,-1 0-1 0 0,1 0 1 0 0,-1 0 0 0 0,0 0 0 0 0,1 0-1 0 0,-1 0 1 0 0,0 0 0 0 0,0 0 0 0 0,-1 1-1 0 0,2-4-197 0 0,1 1 0 0 0,-1-1-1 0 0,0 1 1 0 0,0-1 0 0 0,1 1-1 0 0,-1-1 1 0 0,1 1 0 0 0,0-1-1 0 0,-1 1 1 0 0,1-1 0 0 0,0 1-1 0 0,1-2 1 0 0,9-9-1109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0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0 6911 0 0,'-12'2'851'0'0,"-1"0"0"0"0,1 0 0 0 0,0 1 0 0 0,0 1 0 0 0,0 0 0 0 0,1 1-1 0 0,-17 8 1 0 0,20-9-712 0 0,5-3 16 0 0,-28 16 1591 0 0,29-16-1577 0 0,0 0-1 0 0,0 1 1 0 0,0-1 0 0 0,0 1-1 0 0,0-1 1 0 0,1 1 0 0 0,-1 0-1 0 0,0 0 1 0 0,1 0 0 0 0,-1 0-1 0 0,-1 4 1 0 0,3-6-104 0 0,0 1 0 0 0,0 0 0 0 0,-1-1 0 0 0,1 1 0 0 0,0 0 0 0 0,0-1 0 0 0,0 1 0 0 0,0 0 0 0 0,0-1 0 0 0,0 1 0 0 0,0 0 0 0 0,0 0 0 0 0,0-1 0 0 0,1 1 0 0 0,-1 0 1 0 0,0-1-1 0 0,0 1 0 0 0,1 0 0 0 0,-1-1 0 0 0,0 1 0 0 0,1 0 0 0 0,0 0 0 0 0,0 1 60 0 0,0-1 1 0 0,1 1-1 0 0,-1-1 1 0 0,1 0-1 0 0,0 1 1 0 0,-1-1-1 0 0,4 2 0 0 0,3 0 203 0 0,-1 1-1 0 0,16 3 0 0 0,17 3 233 0 0,-36-9-355 0 0,6 2-27 0 0,31 13-9 0 0,-31-13 83 0 0,-1 4-184 0 0,28 18-4 0 0,-37-24-62 0 0,1-1-1 0 0,-1 0 1 0 0,1 0-1 0 0,-1 1 1 0 0,1-1 0 0 0,-1 1-1 0 0,1-1 1 0 0,-1 0-1 0 0,1 1 1 0 0,-1-1-1 0 0,1 1 1 0 0,-1-1 0 0 0,0 1-1 0 0,1-1 1 0 0,-1 1-1 0 0,0 0 1 0 0,1-1-1 0 0,-1 1 1 0 0,0-1 0 0 0,0 1-1 0 0,0 0 1 0 0,1-1-1 0 0,-1 1 1 0 0,0 0-1 0 0,0-1 1 0 0,0 1 0 0 0,0-1-1 0 0,0 1 1 0 0,0 0-1 0 0,0-1 1 0 0,0 1-1 0 0,-1 0 1 0 0,1 0-1 0 0,-4 51 10 0 0,3-50-12 0 0,1-1-1 0 0,-1 1 0 0 0,0 0 1 0 0,1 0-1 0 0,-1 0 0 0 0,0-1 1 0 0,0 1-1 0 0,0-1 1 0 0,0 1-1 0 0,0-1 0 0 0,-1 1 1 0 0,1-1-1 0 0,0 1 1 0 0,-1-1-1 0 0,1 0 0 0 0,-1 0 1 0 0,1 0-1 0 0,-1 0 0 0 0,0 0 1 0 0,1 0-1 0 0,-1 0 1 0 0,0 0-1 0 0,-3 0 0 0 0,-2 3-46 0 0,-10 3-589 0 0,0 1 0 0 0,0-2 0 0 0,-1-1-1 0 0,-34 7 1 0 0,34-8-490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0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44 12439 0 0,'0'-1'59'0'0,"-2"-2"129"0"0,0 0-1 0 0,-1 0 1 0 0,2 0 0 0 0,-1 0-1 0 0,0-1 1 0 0,-1-5-1 0 0,1-6 5105 0 0,4 29-2941 0 0,1 21-6103 0 0,-5-23-2759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1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5983 0 0,'-1'5'938'0'0,"-3"17"-2241"0"0,5-7 3445 0 0,2 9 6673 0 0,7 30-7356 0 0,-8-40 1398 0 0,3-1-2701 0 0,14 38-342 0 0,-11-35-549 0 0,-3-10-224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 10135 0 0,'-11'0'312'0'0,"-1"1"0"0"0,1 1 0 0 0,0 0 0 0 0,-1 0 1 0 0,1 1-1 0 0,0 0 0 0 0,-10 5 0 0 0,2 1 738 0 0,1 0 1 0 0,-34 23-1 0 0,50-30-879 0 0,-1 0 1 0 0,1 0-1 0 0,0 0 0 0 0,-1 0 0 0 0,1 0 0 0 0,0 0 1 0 0,-2 5-1 0 0,3-6-114 0 0,1-1-1 0 0,-1 1 1 0 0,1 0 0 0 0,0 0 0 0 0,-1 0-1 0 0,1-1 1 0 0,0 1 0 0 0,0 0 0 0 0,0 0 0 0 0,-1 0-1 0 0,1 0 1 0 0,0 0 0 0 0,0 0 0 0 0,0-1-1 0 0,0 1 1 0 0,0 0 0 0 0,1 0 0 0 0,-1 0 0 0 0,0 0-1 0 0,0 0 1 0 0,1-1 0 0 0,-1 1 0 0 0,0 0 0 0 0,1 0-1 0 0,-1 0 1 0 0,2 1 0 0 0,-2-1 694 0 0,9 3-421 0 0,11 4 154 0 0,39 10-1 0 0,-7-6 412 0 0,37 13-22 0 0,-80-22-632 0 0,-1 5-174 0 0,26 29-43 0 0,-34-37-22 0 0,1 1 1 0 0,0 0-1 0 0,-1 0 1 0 0,1-1-1 0 0,-1 1 1 0 0,1 0-1 0 0,-1 0 1 0 0,0-1-1 0 0,1 1 1 0 0,-1 0-1 0 0,0 0 1 0 0,1 0-1 0 0,-1 0 1 0 0,0 0-1 0 0,0 0 1 0 0,0-1 0 0 0,0 1-1 0 0,0 0 1 0 0,0 0-1 0 0,0 0 1 0 0,0 0-1 0 0,0 0 1 0 0,0 0-1 0 0,-1 0 1 0 0,1 0-1 0 0,0-1 1 0 0,-1 1-1 0 0,0 1 1 0 0,0 0 3 0 0,0 0-1 0 0,-1-1 1 0 0,1 1 0 0 0,-1-1 0 0 0,1 1 0 0 0,-1-1 0 0 0,-3 3 0 0 0,2-2 2 0 0,-4 2 4 0 0,0 1-1 0 0,-1-1 1 0 0,1-1 0 0 0,-1 1 0 0 0,0-1-1 0 0,0-1 1 0 0,-11 3 0 0 0,-61 8 81 0 0,70-12-91 0 0,-17 3 110 0 0,7-1-1253 0 0,-27 0 0 0 0,31-3-6409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3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0 277 7367 0 0,'1'-3'312'0'0,"-1"1"1"0"0,1 0-1 0 0,-1-1 0 0 0,1 1 0 0 0,0 0 0 0 0,0-1 0 0 0,0 1 0 0 0,0 0 0 0 0,0 0 0 0 0,1 0 0 0 0,-1 0 0 0 0,1 0 0 0 0,-1 0 0 0 0,3-1 1 0 0,26-24 2813 0 0,-23 23-2656 0 0,0-1-1 0 0,1 1 0 0 0,0 0 1 0 0,0 1-1 0 0,0 0 0 0 0,1 0 0 0 0,-1 1 1 0 0,1 0-1 0 0,-1 1 0 0 0,15-1 1 0 0,-1 0 211 0 0,1 2 0 0 0,35 5 1 0 0,-51-5-611 0 0,-1 1 0 0 0,1 0 0 0 0,-1 1 0 0 0,10 2 0 0 0,-5 0-20 0 0,-2-2 88 0 0,3 5-26 0 0,36 20-77 0 0,-36-21 28 0 0,-2 7-8 0 0,-10-13-56 0 0,9 12 4 0 0,-1 0 0 0 0,14 26-1 0 0,-19-31-3 0 0,0 0 0 0 0,-1 0 0 0 0,0 0 0 0 0,0 0 0 0 0,-1 1 0 0 0,1 11 0 0 0,-2-16-7 0 0,0 1-1 0 0,-1-1 1 0 0,1 0-1 0 0,-1 0 1 0 0,0 0 0 0 0,1 0-1 0 0,-1 0 1 0 0,-1 0-1 0 0,1 0 1 0 0,0 0 0 0 0,-1-1-1 0 0,1 1 1 0 0,-1 0-1 0 0,0-1 1 0 0,0 1 0 0 0,0-1-1 0 0,0 0 1 0 0,-1 1-1 0 0,1-1 1 0 0,0 0-1 0 0,-1-1 1 0 0,0 1 0 0 0,-3 2-1 0 0,4-3 5 0 0,-3 3-5 0 0,-1-1 0 0 0,0 0-1 0 0,0 0 1 0 0,0 0 0 0 0,0-1 0 0 0,-1 0 0 0 0,1 0 0 0 0,0-1-1 0 0,-1 1 1 0 0,0-2 0 0 0,1 1 0 0 0,-1-1 0 0 0,1 1 0 0 0,-1-2-1 0 0,0 1 1 0 0,-6-2 0 0 0,11 1 14 0 0,0 1-1 0 0,-1-1 0 0 0,1 1 1 0 0,0-1-1 0 0,0 0 0 0 0,0 0 1 0 0,0 0-1 0 0,0 0 1 0 0,0 0-1 0 0,1 0 0 0 0,-1-1 1 0 0,0 1-1 0 0,0 0 0 0 0,1-1 1 0 0,-1 0-1 0 0,1 1 1 0 0,0-1-1 0 0,-1 0 0 0 0,1 0 1 0 0,-1-2-1 0 0,1 1 13 0 0,0 0 0 0 0,1 1 0 0 0,-1-1 0 0 0,1 0 0 0 0,-1 0 0 0 0,1 0 0 0 0,0 1 0 0 0,1-1 0 0 0,-1 0-1 0 0,0 0 1 0 0,1 0 0 0 0,-1 1 0 0 0,3-6 0 0 0,1-3 38 0 0,1 0-1 0 0,1 0 0 0 0,0 1 1 0 0,0-1-1 0 0,1 1 1 0 0,8-9-1 0 0,-5 8-41 0 0,0 1 0 0 0,0 1 0 0 0,1-1 0 0 0,1 2 0 0 0,-1-1 0 0 0,2 2 0 0 0,-1-1 0 0 0,1 2 0 0 0,0 0 0 0 0,0 0 0 0 0,27-7 0 0 0,8 2-23 0 0,0 2 0 0 0,55-4 0 0 0,-66 9-23 0 0,3 1 7 0 0,44-7-66 0 0,-75 8 86 0 0,0 0 1 0 0,1-1-1 0 0,-2 0 0 0 0,1-1 0 0 0,0 1 1 0 0,15-11-1 0 0,-23 14 5 0 0,1-1 0 0 0,-1 0 1 0 0,1-1-1 0 0,-1 1 0 0 0,1 0 0 0 0,-1 0 0 0 0,0-1 0 0 0,0 1 1 0 0,1 0-1 0 0,-1-1 0 0 0,0 0 0 0 0,0 1 0 0 0,0-1 0 0 0,-1 1 1 0 0,1-1-1 0 0,0 0 0 0 0,-1 0 0 0 0,1-3 0 0 0,-1 3 0 0 0,0 1-1 0 0,0-1 1 0 0,0 0-1 0 0,0 0 1 0 0,-1 0-1 0 0,1 1 1 0 0,-1-1-1 0 0,1 0 1 0 0,-1 1-1 0 0,0-1 1 0 0,1 0-1 0 0,-1 1 1 0 0,0-1-1 0 0,0 1 1 0 0,-3-3-1 0 0,1 0 6 0 0,-1 0 0 0 0,0 0 0 0 0,-1 1 0 0 0,1-1 0 0 0,0 1-1 0 0,-1 1 1 0 0,0-1 0 0 0,0 0 0 0 0,1 1 0 0 0,-1 0 0 0 0,-10-2-1 0 0,8 2 7 0 0,1 1-1 0 0,0 1 0 0 0,-1-1 0 0 0,1 1 0 0 0,0 0 0 0 0,-1 0 0 0 0,1 1 0 0 0,-1 0 0 0 0,1 0 0 0 0,0 0 0 0 0,0 1 1 0 0,-8 3-1 0 0,9-3 6 0 0,1 0 1 0 0,0 1 0 0 0,0 0 0 0 0,0 0-1 0 0,1 0 1 0 0,-1 0 0 0 0,1 0 0 0 0,-1 1-1 0 0,1-1 1 0 0,0 1 0 0 0,1 0-1 0 0,-1 0 1 0 0,1 0 0 0 0,-1 0 0 0 0,1 1-1 0 0,0-1 1 0 0,1 1 0 0 0,-1-1 0 0 0,1 1-1 0 0,-1 7 1 0 0,6 6 63 0 0,17 43-53 0 0,-20-60-24 0 0,-1 1-1 0 0,1 0 1 0 0,-1-1 0 0 0,1 1 0 0 0,0 0 0 0 0,-1-1 0 0 0,1 1 0 0 0,0-1-1 0 0,0 0 1 0 0,0 1 0 0 0,0-1 0 0 0,0 0 0 0 0,1 1 0 0 0,1 1-1 0 0,36 33 85 0 0,-37-34-31 0 0,0 0-1 0 0,0 0 1 0 0,1 0 0 0 0,-1 0-1 0 0,1-1 1 0 0,4 3-1 0 0,39 22 448 0 0,-34-20 10 0 0,-2-2-134 0 0,29 13-588 0 0,-29-13-263 0 0,0-2-52 0 0,0 2 355 0 0,-4-2 49 0 0,1 0 1 0 0,-1-1 0 0 0,0 0 0 0 0,12 2-1 0 0,0-2-200 0 0,36 0-1 0 0,-46-1 87 0 0,1-1 0 0 0,-1 0 0 0 0,0 0-1 0 0,0-1 1 0 0,0 0 0 0 0,-1-1 0 0 0,1 0-1 0 0,8-4 1 0 0,-7 2-400 0 0,0-1-1 0 0,0 0 0 0 0,0 0 1 0 0,13-14-1 0 0,-18 15 146 0 0,0 1 1 0 0,0-1-1 0 0,0 0 0 0 0,-1 0 0 0 0,0-1 0 0 0,0 1 0 0 0,0-1 1 0 0,-1 1-1 0 0,4-12 0 0 0,12-60-3755 0 0,-9 34 2173 0 0,17-49-1 0 0,-26 92 2103 0 0,0-1 0 0 0,0 0 0 0 0,1 0-1 0 0,-1 0 1 0 0,0 1 0 0 0,1-1-1 0 0,-1 0 1 0 0,1 0 0 0 0,-1 1 0 0 0,1-1-1 0 0,-1 0 1 0 0,1 1 0 0 0,-1-1 0 0 0,1 0-1 0 0,0 0 1 0 0,0 1 26 0 0,-1 0-1 0 0,0 0 1 0 0,1 0-1 0 0,-1 0 1 0 0,0 0 0 0 0,0 1-1 0 0,1-1 1 0 0,-1 0-1 0 0,0 0 1 0 0,0 0 0 0 0,1 0-1 0 0,-1 0 1 0 0,0 0 0 0 0,0 0-1 0 0,1 1 1 0 0,-1-1-1 0 0,0 0 1 0 0,0 0 0 0 0,0 0-1 0 0,0 1 1 0 0,1-1-1 0 0,-1 0 1 0 0,0 0 0 0 0,0 1-1 0 0,0-1 1 0 0,0 0-1 0 0,8 19 4906 0 0,8 33-3822 0 0,-11-39-99 0 0,-2 3-17 0 0,12 45-63 0 0,-11-45-235 0 0,-1 1-101 0 0,9 52-17 0 0,-9-52-48 0 0,-2-3-173 0 0,6 40-71 0 0,-5-40-18 0 0,0 0-19 0 0,6 42-75 0 0,-6-42 121 0 0,1 0-179 0 0,9 43-56 0 0,-9-43-3 0 0,-2-2-28 0 0,3 34-31 0 0,-3-46-21 0 0,-1 1 1 0 0,0-1 0 0 0,0 1 0 0 0,0-1 0 0 0,0 1 0 0 0,0 0 0 0 0,0-1 0 0 0,0 1 0 0 0,0-1-1 0 0,0 1 1 0 0,0-1 0 0 0,0 1 0 0 0,-1-1 0 0 0,1 1 0 0 0,0 0 0 0 0,0-1 0 0 0,-1 1 0 0 0,1-1 0 0 0,0 1-1 0 0,-1 0 1 0 0,1-1-1 0 0,-1 0-1 0 0,1 0 0 0 0,0 0 0 0 0,-1 0 1 0 0,1 0-1 0 0,0 0 0 0 0,-1 0 0 0 0,1 0 1 0 0,0 0-1 0 0,0-1 0 0 0,-1 1 0 0 0,1 0 1 0 0,0 0-1 0 0,-1 0 0 0 0,1 0 0 0 0,0 0 1 0 0,-1-1-1 0 0,1 1 0 0 0,0 0 0 0 0,0 0 0 0 0,-1 0 1 0 0,1-1-1 0 0,0 1 0 0 0,-12-14 269 0 0,0-8-68 0 0,1 0-1 0 0,1 0 1 0 0,1-1 0 0 0,1 0-1 0 0,1 0 1 0 0,-6-33 0 0 0,10 36-175 0 0,0 1 1 0 0,2 0-1 0 0,0-1 1 0 0,1 0 0 0 0,1 1-1 0 0,1 0 1 0 0,1-1 0 0 0,7-25-1 0 0,-9 39-29 0 0,1 1-1 0 0,0 0 0 0 0,0-1 1 0 0,0 1-1 0 0,1 0 0 0 0,0 0 1 0 0,0 0-1 0 0,0 0 1 0 0,1 1-1 0 0,-1-1 0 0 0,1 1 1 0 0,0 0-1 0 0,0 0 0 0 0,1 0 1 0 0,-1 1-1 0 0,1-1 1 0 0,0 1-1 0 0,0 0 0 0 0,0 1 1 0 0,0-1-1 0 0,0 1 0 0 0,1 0 1 0 0,-1 0-1 0 0,1 1 1 0 0,-1-1-1 0 0,1 1 0 0 0,0 1 1 0 0,-1-1-1 0 0,1 1 0 0 0,0 0 1 0 0,10 1-1 0 0,-13-1 11 0 0,1 1-1 0 0,-1 0 1 0 0,1 0 0 0 0,-1 0-1 0 0,6 2 1 0 0,37 19 376 0 0,-36-17 1034 0 0,-3 9-2028 0 0,21 44 130 0 0,-27-56 446 0 0,-1 0 1 0 0,1 0-1 0 0,0-1 1 0 0,-1 1-1 0 0,1 0 0 0 0,-1 0 1 0 0,0 0-1 0 0,1 0 0 0 0,-1 0 1 0 0,0 0-1 0 0,0 0 0 0 0,0 0 1 0 0,-1 0-1 0 0,1 0 0 0 0,0 0 1 0 0,-1 0-1 0 0,1 0 1 0 0,-1 0-1 0 0,0 0 0 0 0,0 1 1 0 0,-1 0 38 0 0,0 0 0 0 0,0-1 0 0 0,-1 1 0 0 0,1-1 0 0 0,-1 1 0 0 0,1-1 0 0 0,-6 3 0 0 0,3 0-5 0 0,-5 1 155 0 0,0 1 0 0 0,0-1 0 0 0,0-1 0 0 0,-1 0 1 0 0,0 0-1 0 0,-15 4 0 0 0,-68 13-2001 0 0,91-21 1793 0 0,-7 1-120 0 0,6-1-75 0 0,1 0 0 0 0,-1 0-1 0 0,1 0 1 0 0,-1-1 0 0 0,0 1-1 0 0,1-1 1 0 0,-1 0 0 0 0,1 0 0 0 0,-1-1-1 0 0,0 1 1 0 0,1-1 0 0 0,-6-1 0 0 0,9 2 169 0 0,0 0 0 0 0,0 0 1 0 0,-1 0-1 0 0,1 0 0 0 0,0 0 1 0 0,0 0-1 0 0,0 0 0 0 0,0 0 1 0 0,0 0-1 0 0,-1-1 1 0 0,1 1-1 0 0,0 0 0 0 0,0 0 1 0 0,0 0-1 0 0,0 0 0 0 0,0 0 1 0 0,0-1-1 0 0,0 1 0 0 0,0 0 1 0 0,0 0-1 0 0,0 0 0 0 0,-1 0 1 0 0,1-1-1 0 0,0 1 1 0 0,0 0-1 0 0,0 0 0 0 0,0 0 1 0 0,0 0-1 0 0,0-1 0 0 0,0 1 1 0 0,0 0-1 0 0,0 0 0 0 0,0 0 1 0 0,1 0-1 0 0,-1-1 1 0 0,0 1-1 0 0,0 0 0 0 0,0 0 1 0 0,0 0-1 0 0,0 0 0 0 0,0-1 1 0 0,0 1-1 0 0,0 0 0 0 0,0 0 1 0 0,0 0-1 0 0,1 0 1 0 0,-1-1-1 0 0,5-4-5881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3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5527 0 0,'16'-3'941'0'0,"1"0"-1"0"0,0 2 1 0 0,0-1-1 0 0,0 2 1 0 0,26 2-1 0 0,-23 0-39 0 0,-10-2-31 0 0,1 2 0 0 0,-1-1 0 0 0,20 6 0 0 0,-17-4-391 0 0,-5-2 1 0 0,1 1 0 0 0,0 1 0 0 0,15 6 0 0 0,12 5 364 0 0,-27-11 703 0 0,1 6-1051 0 0,32 23-106 0 0,-32-24 563 0 0,-10 3-870 0 0,-5 31-16 0 0,4-40-67 0 0,0 0 1 0 0,1 0-1 0 0,-1 0 1 0 0,0 0 0 0 0,0 0-1 0 0,0-1 1 0 0,0 1-1 0 0,0 0 1 0 0,-1 0-1 0 0,1-1 1 0 0,0 1 0 0 0,-1-1-1 0 0,1 1 1 0 0,-1-1-1 0 0,0 0 1 0 0,1 1-1 0 0,-1-1 1 0 0,0 0-1 0 0,0 0 1 0 0,0 0 0 0 0,0 0-1 0 0,0-1 1 0 0,0 1-1 0 0,-3 0 1 0 0,-1 1-2 0 0,-3 2 39 0 0,-1-1 1 0 0,0-1-1 0 0,1 1 0 0 0,-16 0 0 0 0,21-2-20 0 0,0-1-1 0 0,0 0 0 0 0,0 0 1 0 0,0 0-1 0 0,-1-1 0 0 0,1 1 1 0 0,0-1-1 0 0,1 0 0 0 0,-1 0 0 0 0,0-1 1 0 0,0 1-1 0 0,0-1 0 0 0,1 1 1 0 0,-5-4-1 0 0,7 4 5 0 0,0 0 1 0 0,-1 0-1 0 0,1-1 1 0 0,0 1-1 0 0,0-1 1 0 0,0 1-1 0 0,0-1 0 0 0,1 1 1 0 0,-1-1-1 0 0,0 1 1 0 0,1-1-1 0 0,-1 0 1 0 0,1 1-1 0 0,-1-1 1 0 0,1 0-1 0 0,0 0 0 0 0,0 1 1 0 0,0-1-1 0 0,0 0 1 0 0,0 0-1 0 0,0 1 1 0 0,0-1-1 0 0,0 0 1 0 0,1 0-1 0 0,-1 1 1 0 0,1-1-1 0 0,1-3 0 0 0,0-1 4 0 0,1 0 0 0 0,0 0-1 0 0,0 0 1 0 0,1 0 0 0 0,-1 0-1 0 0,6-5 1 0 0,0 0-11 0 0,1 1-1 0 0,0 1 1 0 0,1 0 0 0 0,0 0-1 0 0,0 1 1 0 0,0 1 0 0 0,16-8 0 0 0,-4 4-16 0 0,1 1 1 0 0,49-13 0 0 0,-53 19-25 0 0,1 1 0 0 0,0 1 1 0 0,39 1-1 0 0,-5 0-12 0 0,-34 1 37 0 0,-13 0 0 0 0,-1 0 0 0 0,1 0 0 0 0,0-1 0 0 0,0 0 0 0 0,0 0 0 0 0,-1-1 0 0 0,1 0 0 0 0,0-1 0 0 0,8-3 0 0 0,-15 5 0 0 0,1 0 0 0 0,-1 1 0 0 0,0-1 0 0 0,0 0-1 0 0,1 0 1 0 0,-1 0 0 0 0,0 0 0 0 0,0 0 0 0 0,0 0 0 0 0,0-1 0 0 0,0 1 0 0 0,0 0-1 0 0,0-1 1 0 0,-1 1 0 0 0,1 0 0 0 0,0-1 0 0 0,-1 1 0 0 0,1-1 0 0 0,-1 1-1 0 0,1-1 1 0 0,-1 1 0 0 0,0-1 0 0 0,0 1 0 0 0,0-1 0 0 0,0 1 0 0 0,0-1-1 0 0,0 1 1 0 0,0-1 0 0 0,0 1 0 0 0,0-1 0 0 0,-1 0 0 0 0,1 1 0 0 0,-2-3-1 0 0,1 2 4 0 0,0 0 0 0 0,0 0-1 0 0,0 0 1 0 0,-1 0 0 0 0,1 0-1 0 0,0 0 1 0 0,-1 0 0 0 0,0 0-1 0 0,1 1 1 0 0,-1-1-1 0 0,0 1 1 0 0,0-1 0 0 0,0 1-1 0 0,0 0 1 0 0,0 0 0 0 0,0-1-1 0 0,-1 2 1 0 0,1-1 0 0 0,0 0-1 0 0,0 0 1 0 0,-3 0-1 0 0,0 1 9 0 0,0-1 1 0 0,0 1-1 0 0,0 0 0 0 0,0 0 0 0 0,0 0 0 0 0,1 1 0 0 0,-1 0 0 0 0,0 0 0 0 0,0 0 0 0 0,0 0 0 0 0,1 1 0 0 0,-1 0 0 0 0,1 0 0 0 0,-1 0 0 0 0,1 1 0 0 0,0-1 0 0 0,0 1 0 0 0,0 0 0 0 0,0 0 0 0 0,1 0 0 0 0,-1 1 0 0 0,1-1 0 0 0,0 1 0 0 0,0 0 0 0 0,0 0 0 0 0,0 0 0 0 0,1 0 0 0 0,-1 1 0 0 0,-2 8 0 0 0,-2 13-11 0 0,6-17-4 0 0,0 0 1 0 0,1 1-1 0 0,0-1 0 0 0,2 15 0 0 0,1-10-26 0 0,0-1-1 0 0,9 21 0 0 0,-8-22-74 0 0,7-4-288 0 0,29 22 201 0 0,-29-23-7 0 0,-3-4-78 0 0,6 0-153 0 0,1-1-1 0 0,0 0 1 0 0,-1-1 0 0 0,1-1-1 0 0,0 0 1 0 0,15-2 0 0 0,57-16-5161 0 0,-58 10 215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43 3999 0 0,'2'-6'4'0'0,"-1"-11"222"0"0,-1 16-208 0 0,0 0 1 0 0,0 0 0 0 0,-1 1 0 0 0,1-1-1 0 0,0 0 1 0 0,-1 0 0 0 0,1 1 0 0 0,-1-1-1 0 0,1 0 1 0 0,-1 1 0 0 0,1-1-1 0 0,-1 1 1 0 0,1-1 0 0 0,-1 1 0 0 0,0-1-1 0 0,1 1 1 0 0,-1-1 0 0 0,0 1 0 0 0,1 0-1 0 0,-1-1 1 0 0,0 1 0 0 0,-1-1-1 0 0,-2 0 462 0 0,0 0-1 0 0,-1 0 0 0 0,0 0 0 0 0,1 0 0 0 0,-1 1 1 0 0,1 0-1 0 0,-1 0 0 0 0,0 0 0 0 0,1 0 1 0 0,-1 1-1 0 0,0 0 0 0 0,1 0 0 0 0,-1 0 0 0 0,1 0 1 0 0,0 1-1 0 0,-1 0 0 0 0,1 0 0 0 0,0 0 0 0 0,-6 4 1 0 0,4-2-26 0 0,1 0 1 0 0,-1 0-1 0 0,1 0 1 0 0,0 1 0 0 0,0 0-1 0 0,0 0 1 0 0,1 0 0 0 0,0 0-1 0 0,0 1 1 0 0,0 0 0 0 0,1 0-1 0 0,-4 8 1 0 0,6-12 1044 0 0,7 12-1262 0 0,19 39-40 0 0,-19-39 174 0 0,4-6-249 0 0,32 26-24 0 0,-31-26-9 0 0,-1 1-16 0 0,30 26-47 0 0,-29-26-2 0 0,-14 1-235 0 0,-11 30 83 0 0,13-39 119 0 0,1 0 0 0 0,-1 0-1 0 0,1 0 1 0 0,-1 0 0 0 0,0 0-1 0 0,0 0 1 0 0,1 0 0 0 0,-1 0-1 0 0,0 0 1 0 0,0 0 0 0 0,0-1 0 0 0,0 1-1 0 0,0 0 1 0 0,0-1 0 0 0,0 1-1 0 0,0 0 1 0 0,0-1 0 0 0,0 0 0 0 0,0 1-1 0 0,-1-1 1 0 0,1 0 0 0 0,0 1-1 0 0,0-1 1 0 0,0 0 0 0 0,-1 0-1 0 0,0 0 1 0 0,-4 1-53 0 0,-18 4-892 0 0,-1-1 0 0 0,1-1-1 0 0,-1-2 1 0 0,-35-1 0 0 0,46-3-466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4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6447 0 0,'1'-1'108'0'0,"-1"1"0"0"0,1-1 0 0 0,0 0 0 0 0,0 0 0 0 0,0 1 0 0 0,0-1-1 0 0,-1 0 1 0 0,1 1 0 0 0,0-1 0 0 0,0 1 0 0 0,0-1 0 0 0,0 1 0 0 0,0 0-1 0 0,0-1 1 0 0,0 1 0 0 0,1 0 0 0 0,-1 0 0 0 0,1 0 0 0 0,26-2 3433 0 0,-16 1-2532 0 0,12-2 2244 0 0,45-12 0 0 0,-57 12-2874 0 0,-1-1 0 0 0,0 0 0 0 0,-1-1 0 0 0,1 0 0 0 0,19-13 0 0 0,-29 17-370 0 0,-1 1 1 0 0,1-1-1 0 0,0 0 0 0 0,-1 1 0 0 0,1-1 1 0 0,-1 1-1 0 0,1-1 0 0 0,0 0 0 0 0,-1 1 0 0 0,1-1 1 0 0,-1 0-1 0 0,0 0 0 0 0,1 1 0 0 0,-1-1 1 0 0,1-1-1 0 0,-1 2-6 0 0,0-1 1 0 0,0 1 0 0 0,0-1 0 0 0,0 1-1 0 0,0-1 1 0 0,0 1 0 0 0,-1-1-1 0 0,1 1 1 0 0,0 0 0 0 0,0-1 0 0 0,0 1-1 0 0,0-1 1 0 0,0 1 0 0 0,-1 0 0 0 0,1-1-1 0 0,0 1 1 0 0,0 0 0 0 0,-1-1-1 0 0,1 1 1 0 0,0 0 0 0 0,-1-1 0 0 0,-1 0 3 0 0,1 0 0 0 0,-1 0 0 0 0,0 0 0 0 0,1 0 0 0 0,-1 0 0 0 0,0 1 0 0 0,0-1 0 0 0,1 0 0 0 0,-1 1 0 0 0,0 0-1 0 0,-3-1 1 0 0,-4 1 105 0 0,1 0-1 0 0,-1 0 0 0 0,0 1 0 0 0,1 0 0 0 0,-1 1 0 0 0,0 0 0 0 0,1 0 0 0 0,0 1 0 0 0,-1 0 0 0 0,1 0 0 0 0,0 1 0 0 0,1 0 0 0 0,-1 1 0 0 0,1 0 0 0 0,0 0 0 0 0,0 0 0 0 0,0 1 0 0 0,-6 7 0 0 0,7-5-490 0 0,-8 15 71 0 0,11-17 308 0 0,2 7 92 0 0,-3 41-1 0 0,3-41 106 0 0,9 1-144 0 0,21 39-29 0 0,-29-51-18 0 0,1 0-1 0 0,0-1 0 0 0,0 1 0 0 0,0-1 0 0 0,0 1 0 0 0,0-1 0 0 0,0 0 0 0 0,0 1 1 0 0,0-1-1 0 0,1 0 0 0 0,-1 0 0 0 0,3 2 0 0 0,39 27 62 0 0,-31-23-63 0 0,0 0 1 0 0,16 5-1 0 0,-18-9-12 0 0,0 0 0 0 0,1 0 0 0 0,-1-1 0 0 0,1 0-1 0 0,-1-1 1 0 0,1 0 0 0 0,20-1 0 0 0,-25-1-242 0 0,1 0-1 0 0,0 0 1 0 0,0 0 0 0 0,0-1-1 0 0,8-4 1 0 0,-10 4-429 0 0,0 0 0 0 0,-1-1 0 0 0,1 0 0 0 0,-1 1-1 0 0,0-1 1 0 0,0-1 0 0 0,7-6 0 0 0,-3 0-5761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4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96 1839 0 0,'-1'0'4935'0'0,"2"2"-3293"0"0,5 12 6259 0 0,-6-14-7796 0 0,29 61 2176 0 0,-24-48-2209 0 0,16 38-2 0 0,-15-38 1620 0 0,3-50-26 0 0,-5 22-1514 0 0,2 1 1 0 0,-1-1-1 0 0,2 1 0 0 0,0 1 1 0 0,0-1-1 0 0,2 1 0 0 0,-1 1 1 0 0,2-1-1 0 0,14-14 0 0 0,-18 21-113 0 0,1 0-1 0 0,0 0 1 0 0,0 0-1 0 0,1 1 1 0 0,-1 1-1 0 0,1-1 1 0 0,0 1-1 0 0,0 0 1 0 0,1 1-1 0 0,-1 0 1 0 0,1 0-1 0 0,-1 1 1 0 0,1 0-1 0 0,0 1 1 0 0,0-1-1 0 0,0 2 1 0 0,11 0-1 0 0,-5 1 95 0 0,-12-1 811 0 0,6 6-390 0 0,26 17-65 0 0,-34-22-470 0 0,1 0 1 0 0,0 0-1 0 0,-1 0 0 0 0,0 1 0 0 0,1-1 0 0 0,-1 0 1 0 0,0 1-1 0 0,1-1 0 0 0,-1 1 0 0 0,1 1 0 0 0,27 36-35 0 0,-22-29-404 0 0,-2 3-792 0 0,12 40 624 0 0,-13-40 174 0 0,-4-2-579 0 0,1-1 657 0 0,2 17 1 0 0,-1-13-1 0 0,-1-1-787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5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 7831 0 0,'-1'-2'349'0'0,"-3"-1"-53"0"0,2 5-212 0 0,0 25 6153 0 0,3-11-5748 0 0,-1-5 333 0 0,0-1-1 0 0,-2 21 1 0 0,2-15 552 0 0,0 2-1031 0 0,0 39 895 0 0,3 6-14 0 0,-3-51-870 0 0,2 1-98 0 0,0 1-172 0 0,0-5 53 0 0,-1 0 1 0 0,0-1-1 0 0,0 14 1 0 0,3-7 22 0 0,11 43-7 0 0,-11-43 319 0 0,2-4-368 0 0,21 34 0 0 0,-20-33 205 0 0,2-6-219 0 0,28 20-9 0 0,-27-20 76 0 0,-7-6-146 0 0,0 0 0 0 0,1 1-1 0 0,-1-1 1 0 0,0 1-1 0 0,1 0 1 0 0,2 1-1 0 0,-3-1-5 0 0,0 0 1 0 0,0 0-1 0 0,-1-1 0 0 0,1 1 0 0 0,0-1 0 0 0,0 1 0 0 0,0-1 1 0 0,0 0-1 0 0,0 0 0 0 0,3-1 0 0 0,6-1-168 0 0,0 0-1 0 0,0-1 0 0 0,0-1 1 0 0,0 0-1 0 0,-1 0 0 0 0,17-9 1 0 0,-22 9-105 0 0,0 1 0 0 0,-1-1 0 0 0,1 0 1 0 0,-1-1-1 0 0,0 1 0 0 0,0-1 0 0 0,0 0 0 0 0,0-1 1 0 0,-1 1-1 0 0,0-1 0 0 0,0 1 0 0 0,6-14 1 0 0,-6 7-7115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02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37 5383 0 0,'1'-1'179'0'0,"-1"0"0"0"0,1 0-1 0 0,-1 0 1 0 0,1-1-1 0 0,-1 1 1 0 0,1 0-1 0 0,-1-1 1 0 0,0 1-1 0 0,0 0 1 0 0,1-1-1 0 0,-1 1 1 0 0,0 0-1 0 0,0-1 1 0 0,0 1 0 0 0,-1 0-1 0 0,1-2 1 0 0,0 2 49 0 0,0 1 1 0 0,0-1 0 0 0,-1 0 0 0 0,1 1-1 0 0,0-1 1 0 0,-1 0 0 0 0,1 1 0 0 0,0-1-1 0 0,-1 1 1 0 0,1-1 0 0 0,-1 0 0 0 0,1 1-1 0 0,-1-1 1 0 0,1 1 0 0 0,-1-1 0 0 0,1 1-1 0 0,-1 0 1 0 0,1-1 0 0 0,-1 1 0 0 0,0-1-1 0 0,1 1 1 0 0,-1 0 0 0 0,1 0 0 0 0,-1-1-1 0 0,0 1 1 0 0,0 0 0 0 0,1 0 0 0 0,-1 0-1 0 0,0 0 1 0 0,-1 0 0 0 0,-6 0 411 0 0,-1 1-1 0 0,1 0 1 0 0,-1 1 0 0 0,1 0-1 0 0,0 0 1 0 0,-1 1-1 0 0,-7 4 1 0 0,-55 30 619 0 0,66-34-1123 0 0,-5 3-20 0 0,0 0 1 0 0,0 2-1 0 0,0-1 1 0 0,1 1-1 0 0,1 0 1 0 0,-1 1 0 0 0,1 0-1 0 0,1 1 1 0 0,-8 11-1 0 0,8-11-25 0 0,0 0 1 0 0,1 0-1 0 0,0 1 0 0 0,-6 16 0 0 0,11-24 0 0 0,1 3-64 0 0,0 0 0 0 0,0 0 0 0 0,-1-1-1 0 0,-1 7 1 0 0,0-2 0 0 0,0-1 53 0 0,7 4 0 0 0,14 37-1 0 0,-19-49-76 0 0,0 1 0 0 0,1-1 0 0 0,-1 0 0 0 0,1 0 0 0 0,-1 0 0 0 0,1 0 0 0 0,0 1 0 0 0,-1-1 0 0 0,1 0 0 0 0,0 0 1 0 0,0 0-1 0 0,0 0 0 0 0,-1 0 0 0 0,1-1 0 0 0,0 1 0 0 0,0 0 0 0 0,1 0 0 0 0,-1-1 0 0 0,1 2 0 0 0,45 30 20 0 0,-45-30-18 0 0,0 0 0 0 0,0-1 1 0 0,1 1-1 0 0,-1-1 0 0 0,1 0 1 0 0,0 0-1 0 0,3 1 0 0 0,48 16 6 0 0,-41-15-170 0 0,0 0 0 0 0,0-1-1 0 0,1-1 1 0 0,-1 0 0 0 0,0-1 0 0 0,21-2-1 0 0,-27 2-84 0 0,1-1 0 0 0,-1-1 0 0 0,0 0 0 0 0,1 0 0 0 0,-1 0-1 0 0,0-1 1 0 0,0 1 0 0 0,-1-2 0 0 0,1 1 0 0 0,0-1-1 0 0,-1 0 1 0 0,0-1 0 0 0,6-5 0 0 0,-3 2-6951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5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46 5983 0 0,'-9'0'628'0'0,"5"0"626"0"0,6 2 922 0 0,5-1-1270 0 0,-1 0 1 0 0,1 0-1 0 0,-1-1 0 0 0,1 1 1 0 0,-1-1-1 0 0,13-2 1 0 0,3 0 269 0 0,324-28 3914 0 0,-241 18-5116 0 0,-58 7-233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452 408 7831 0 0,'-10'-1'536'0'0,"0"1"0"0"0,-1 0 0 0 0,1 0-1 0 0,0 1 1 0 0,-1 0 0 0 0,-14 4 0 0 0,-5 0 180 0 0,-31 4 1782 0 0,0 2 0 0 0,-94 32 1 0 0,150-41-2271 0 0,0 0 1 0 0,-1 1-1 0 0,1 0 1 0 0,0 0-1 0 0,0 0 1 0 0,1 1-1 0 0,-6 4 1 0 0,9-8-202 0 0,0 1-1 0 0,0 0 1 0 0,0 0 0 0 0,1-1 0 0 0,-1 1 0 0 0,0 0-1 0 0,0 0 1 0 0,1 0 0 0 0,-1 0 0 0 0,0 0 0 0 0,1 0 0 0 0,-1 0-1 0 0,1 0 1 0 0,-1 1 0 0 0,1-1 0 0 0,0 0 0 0 0,-1 0 0 0 0,1 0-1 0 0,0 0 1 0 0,0 1 0 0 0,0-1 0 0 0,0 0 0 0 0,0 0 0 0 0,0 0-1 0 0,0 1 1 0 0,1-1 0 0 0,-1 0 0 0 0,0 0 0 0 0,0 0 0 0 0,1 0-1 0 0,-1 0 1 0 0,1 1 0 0 0,-1-1 0 0 0,1 0 0 0 0,0 0-1 0 0,-1 0 1 0 0,1 0 0 0 0,0 0 0 0 0,1 0 0 0 0,-2 0 137 0 0,9 2-87 0 0,-8-3-76 0 0,7 3 19 0 0,0 0 1 0 0,0-1 0 0 0,0-1-1 0 0,0 1 1 0 0,0-1-1 0 0,1-1 1 0 0,10 0-1 0 0,-2-2 2 0 0,0-1-1 0 0,-1 0 0 0 0,0-1 1 0 0,1-1-1 0 0,-1-1 0 0 0,-1 0 1 0 0,1-1-1 0 0,-1-1 0 0 0,-1-1 1 0 0,24-16-1 0 0,-34 21-82 0 0,0 0-1 0 0,0 0 1 0 0,0 0 0 0 0,-1-1-1 0 0,6-8 1 0 0,-8 12 46 0 0,0-1 0 0 0,-1 1 1 0 0,1 0-1 0 0,0 0 0 0 0,0-1 0 0 0,-1 1 0 0 0,1 0 0 0 0,-1-1 0 0 0,0 1 1 0 0,1 0-1 0 0,-1-1 0 0 0,0 1 0 0 0,0-1 0 0 0,0 1 0 0 0,0-1 0 0 0,0 1 1 0 0,0 0-1 0 0,0-1 0 0 0,0 1 0 0 0,0-1 0 0 0,-1 1 0 0 0,1 0 0 0 0,-1-1 1 0 0,1 1-1 0 0,-1 0 0 0 0,1-1 0 0 0,-3-1 0 0 0,3 3 13 0 0,0-1 0 0 0,-1 1-1 0 0,1 0 1 0 0,-1 0 0 0 0,1-1 0 0 0,0 1-1 0 0,-1 0 1 0 0,1 0 0 0 0,-1 0 0 0 0,1 0 0 0 0,-1 0-1 0 0,1-1 1 0 0,-1 1 0 0 0,1 0 0 0 0,-1 0-1 0 0,1 0 1 0 0,-1 0 0 0 0,1 1 0 0 0,-1-1-1 0 0,1 0 1 0 0,0 0 0 0 0,-1 0 0 0 0,1 0-1 0 0,-1 0 1 0 0,1 0 0 0 0,-1 1 0 0 0,1-1 0 0 0,0 0-1 0 0,-1 0 1 0 0,1 1 0 0 0,-1-1 0 0 0,1 0-1 0 0,0 1 1 0 0,-1-1 0 0 0,1 0 0 0 0,0 1-1 0 0,-1-1 1 0 0,1 1 0 0 0,-12 16 149 0 0,11-15-112 0 0,0 0 54 0 0,-1 9-2 0 0,-2 33-6 0 0,3-42-76 0 0,1-1-1 0 0,0 1 0 0 0,0-1 1 0 0,0 1-1 0 0,0-1 1 0 0,0 1-1 0 0,0-1 1 0 0,1 1-1 0 0,-1-1 1 0 0,0 0-1 0 0,1 1 0 0 0,-1-1 1 0 0,1 1-1 0 0,1 1 1 0 0,17 48 19 0 0,-18-50-22 0 0,-1 1 1 0 0,1-1-1 0 0,-1 1 1 0 0,1-1-1 0 0,-1 0 1 0 0,1 0-1 0 0,0 1 1 0 0,-1-1-1 0 0,1 0 1 0 0,0 0-1 0 0,0 0 1 0 0,0 0-1 0 0,0 0 1 0 0,0 0-1 0 0,0 0 1 0 0,3 1-1 0 0,38 31 20 0 0,-41-32-18 0 0,0 0 0 0 0,1 0-1 0 0,0 1 1 0 0,-1-1 0 0 0,1 0 0 0 0,0-1 0 0 0,-1 1 0 0 0,1 0 0 0 0,0 0 0 0 0,3 0-1 0 0,45 12 19 0 0,-40-12-16 0 0,1 0 0 0 0,0 0-1 0 0,-1-1 1 0 0,1 0 0 0 0,0-1 0 0 0,-1 0 0 0 0,1-1 0 0 0,-1 0 0 0 0,16-5-1 0 0,-13 2 11 0 0,1-1-1 0 0,-1 0 1 0 0,0-1-1 0 0,-1-1 1 0 0,1 0-1 0 0,14-12 0 0 0,-10 5 2 0 0,-1-1 0 0 0,-1 0 0 0 0,0-1-1 0 0,-1 0 1 0 0,-1-1 0 0 0,-1-1 0 0 0,-1 0-1 0 0,18-40 1 0 0,-21 38-17 0 0,-1-1 0 0 0,-1-1 0 0 0,-1 1 0 0 0,-1-1 0 0 0,2-43 0 0 0,-5 28 0 0 0,-3-1 0 0 0,-10-64 0 0 0,12 101 0 0 0,0 0 0 0 0,-1-1 0 0 0,0 1 0 0 0,1 0 0 0 0,-1-1 0 0 0,0 1 0 0 0,-3-3 0 0 0,4 4 0 0 0,0 1 0 0 0,0 0 0 0 0,0 0 0 0 0,0-1 0 0 0,0 1 0 0 0,-1 0 0 0 0,1 0 0 0 0,0 0 0 0 0,0 0 0 0 0,0-1 0 0 0,-1 1 0 0 0,1 0 0 0 0,0 0 0 0 0,0 0 0 0 0,-1 0 0 0 0,1 0 0 0 0,0 0 0 0 0,0 0 0 0 0,-1 0 0 0 0,1-1 0 0 0,0 1 0 0 0,0 0 0 0 0,-1 0 0 0 0,1 0 0 0 0,0 0 0 0 0,0 0 0 0 0,-1 0 0 0 0,1 1 0 0 0,-1-1 0 0 0,0 1 0 0 0,1-1 0 0 0,-1 1 0 0 0,0-1 0 0 0,1 1 0 0 0,-1-1 0 0 0,1 1 0 0 0,-1 0 0 0 0,1-1 0 0 0,-1 1 0 0 0,1 0 0 0 0,0-1 0 0 0,-1 1 0 0 0,1 1 0 0 0,-2 1 8 0 0,-1 13 37 0 0,-2 36-34 0 0,5 10 0 0 0,3-34 31 0 0,4 34-20 0 0,-3-32 31 0 0,6 28 14 0 0,-4-30-3 0 0,6 27-35 0 0,-10-41 122 0 0,3 0-86 0 0,12 45 3 0 0,-12-45 192 0 0,0-2-172 0 0,19 36 0 0 0,-18-36 245 0 0,2-3-247 0 0,26 30-16 0 0,-26-30 1 0 0,40 16 1 0 0,-47-25-72 0 0,0 1 0 0 0,0-1 0 0 0,0 1 0 0 0,1-1 0 0 0,-1 1 0 0 0,0-1 0 0 0,0 0 0 0 0,1 0 0 0 0,-1 0 0 0 0,0 0 0 0 0,0 0 0 0 0,1 0 0 0 0,-1 0 0 0 0,0 0 0 0 0,1 0 0 0 0,-1 0 0 0 0,0-1 0 0 0,0 1 0 0 0,0-1 0 0 0,1 1 0 0 0,-1-1 0 0 0,0 1 0 0 0,0-1 0 0 0,0 1 0 0 0,0-1 0 0 0,0 0 0 0 0,0 0 0 0 0,1-1 0 0 0,4-2 0 0 0,5-3-451 0 0,0 0 0 0 0,-1-1 0 0 0,0 0-1 0 0,-1-1 1 0 0,0 0 0 0 0,0 0 0 0 0,-1-1 0 0 0,0 0-1 0 0,8-15 1 0 0,-5 8-7045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72 6447 0 0,'-12'-3'552'0'0,"-21"-3"-720"0"0,5 5 5336 0 0,43-3 1378 0 0,17-3-5060 0 0,243-29 630 0 0,-181 25-5249 0 0,-65 7-3818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7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10 1839 0 0,'-26'-9'5245'0'0,"19"26"5437"0"0,8-4-9847 0 0,6 40-333 0 0,-5-40 461 0 0,0-1-846 0 0,12 64-710 0 0,-4-26 180 0 0,-8-38-634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7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5983 0 0,'20'-16'638'0'0,"-20"16"-556"0"0,1 0 1 0 0,-1 0 0 0 0,0 0 0 0 0,0 1-1 0 0,1-1 1 0 0,-1 0 0 0 0,0 0 0 0 0,0 0-1 0 0,1 0 1 0 0,-1 0 0 0 0,0 1 0 0 0,0-1-1 0 0,1 0 1 0 0,-1 0 0 0 0,0 0 0 0 0,0 1-1 0 0,0-1 1 0 0,0 0 0 0 0,1 0 0 0 0,-1 0-1 0 0,0 1 1 0 0,0-1 0 0 0,0 0 0 0 0,0 1-1 0 0,0-1 1 0 0,0 0 0 0 0,0 0 0 0 0,0 1-1 0 0,0-1 1 0 0,1 6 7373 0 0,4 8-6137 0 0,13 42-411 0 0,-13-42 504 0 0,2-2-784 0 0,21 36-225 0 0,-21-37 190 0 0,2-2-333 0 0,30 28-91 0 0,-30-28 83 0 0,0-5-141 0 0,27 13-34 0 0,-35-16-70 0 0,0 0 0 0 0,0-1 0 0 0,0 1 0 0 0,1-1 0 0 0,-1 1-1 0 0,0-1 1 0 0,0 0 0 0 0,0 0 0 0 0,0 1 0 0 0,0-1 0 0 0,2 0 0 0 0,18 1 61 0 0,-20-1-63 0 0,0 0 0 0 0,0 0 0 0 0,0 0 0 0 0,0-1 0 0 0,0 1 1 0 0,0 0-1 0 0,0 0 0 0 0,0-1 0 0 0,-1 1 0 0 0,1-1 0 0 0,0 1 0 0 0,0-1 0 0 0,0 1 1 0 0,-1-1-1 0 0,1 1 0 0 0,0-1 0 0 0,-1 0 0 0 0,1 1 0 0 0,0-1 0 0 0,-1 0 0 0 0,1 1 1 0 0,-1-1-1 0 0,1 0 0 0 0,-1-1 0 0 0,7-19 206 0 0,-6 17-161 0 0,9-42 401 0 0,-6 24-260 0 0,9-28 1 0 0,-11 43-171 0 0,0 1 0 0 0,1-1 0 0 0,0 1-1 0 0,0 0 1 0 0,1 0 0 0 0,0 0 0 0 0,0 1 0 0 0,7-9-1 0 0,-8 12-19 0 0,-1 0-1 0 0,1 0 1 0 0,-1 1-1 0 0,1-1 1 0 0,0 1 0 0 0,-1-1-1 0 0,1 1 1 0 0,0 0-1 0 0,0 0 1 0 0,0 0-1 0 0,0 1 1 0 0,0-1-1 0 0,0 0 1 0 0,0 1-1 0 0,0 0 1 0 0,0 0-1 0 0,0 0 1 0 0,0 0-1 0 0,0 1 1 0 0,4 0-1 0 0,14 3 0 0 0,26 8 0 0 0,8 5 0 0 0,-1 0 0 0 0,-38-12-23 0 0,0-1 0 0 0,0-1-1 0 0,29 3 1 0 0,-40-6 15 0 0,0 0 1 0 0,0 0-1 0 0,0 0 0 0 0,0-1 1 0 0,-1 0-1 0 0,1 0 0 0 0,0 0 1 0 0,4-2-1 0 0,-6 2 6 0 0,-1-1-1 0 0,0 1 1 0 0,0 0 0 0 0,0 0-1 0 0,0-1 1 0 0,0 1 0 0 0,0-1-1 0 0,-1 0 1 0 0,1 1 0 0 0,0-1-1 0 0,-1 0 1 0 0,1 0 0 0 0,-1 0-1 0 0,0 0 1 0 0,0 0 0 0 0,0-1-1 0 0,2-2 1 0 0,-3 2 2 0 0,1 0-1 0 0,0 0 1 0 0,-1 0-1 0 0,0 0 1 0 0,0 0-1 0 0,0 0 1 0 0,0 0 0 0 0,0 0-1 0 0,0 0 1 0 0,-1 0-1 0 0,0 0 1 0 0,1 0-1 0 0,-1 0 1 0 0,0 0-1 0 0,-1 0 1 0 0,1 0 0 0 0,0 1-1 0 0,-1-1 1 0 0,1 0-1 0 0,-1 1 1 0 0,0-1-1 0 0,0 1 1 0 0,0 0-1 0 0,-3-3 1 0 0,2 3 12 0 0,1-1 1 0 0,-1 1-1 0 0,1 0 0 0 0,-1 0 1 0 0,0 0-1 0 0,0 0 0 0 0,0 1 1 0 0,0-1-1 0 0,0 1 0 0 0,0 0 1 0 0,0 0-1 0 0,-1 0 0 0 0,1 0 1 0 0,0 0-1 0 0,-1 1 0 0 0,1-1 0 0 0,-1 1 1 0 0,1 0-1 0 0,0 0 0 0 0,-1 0 1 0 0,-5 2-1 0 0,2 1 19 0 0,0 0 0 0 0,0 1 1 0 0,0 0-1 0 0,1 0 0 0 0,-1 1 0 0 0,1 0 0 0 0,0 0 1 0 0,1 0-1 0 0,-1 0 0 0 0,1 1 0 0 0,0 0 0 0 0,-8 13 0 0 0,8-6 36 0 0,-9 26 12 0 0,13-38-76 0 0,1 0 1 0 0,-1 0 0 0 0,1 0-1 0 0,0 0 1 0 0,-1 1-1 0 0,1-1 1 0 0,0 0 0 0 0,0 0-1 0 0,0 0 1 0 0,0 1-1 0 0,0-1 1 0 0,0 0 0 0 0,0 0-1 0 0,0 1 1 0 0,1-1 0 0 0,-1 2-1 0 0,0-3-3 0 0,2 9 5 0 0,0 1-1 0 0,1-1 1 0 0,0 0-1 0 0,6 13 1 0 0,-6-15 0 0 0,1-1-1 0 0,0 0 1 0 0,1-1 0 0 0,-1 1-1 0 0,1-1 1 0 0,0 0 0 0 0,0 0 0 0 0,9 6-1 0 0,-3-4 4 0 0,0 0-1 0 0,19 9 0 0 0,-12-10 35 0 0,20 2-31 0 0,-25-6-34 0 0,1-1 0 0 0,27 0 0 0 0,-36-1-44 0 0,1-1 0 0 0,-1 1 1 0 0,0-1-1 0 0,1 0 0 0 0,-1-1 0 0 0,0 1 0 0 0,1-1 1 0 0,-1 0-1 0 0,0-1 0 0 0,6-3 0 0 0,-10 5 6 0 0,0 0-1 0 0,0 1 1 0 0,0-1-1 0 0,0 0 1 0 0,0 0 0 0 0,0 0-1 0 0,-1 0 1 0 0,1 0-1 0 0,0 0 1 0 0,-1 0-1 0 0,1 0 1 0 0,-1 0 0 0 0,1-1-1 0 0,-1 1 1 0 0,1 0-1 0 0,-1 0 1 0 0,0 0 0 0 0,0-1-1 0 0,0 1 1 0 0,1 0-1 0 0,-1 0 1 0 0,0-1-1 0 0,-1 1 1 0 0,1 0 0 0 0,0 0-1 0 0,0 0 1 0 0,0-1-1 0 0,-1 0 1 0 0,-4-10-890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7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 18887 0 0,'-3'-5'832'0'0,"1"1"184"0"0,4 1-816 0 0,0 1-200 0 0,-1 0 0 0 0,1 2 0 0 0,0 0 424 0 0,1-2 48 0 0,3 2 8 0 0,-1-1 0 0 0,2 1-304 0 0,0 0-56 0 0,-2 1-16 0 0,-1 1 0 0 0,-1 2-560 0 0,-3 1-120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9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526 443 4607 0 0,'-28'-8'-48'0'0,"18"6"1336"0"0,1 0 0 0 0,-1 1 0 0 0,1 1 0 0 0,-1 0 0 0 0,-10 1 0 0 0,-81 10 2251 0 0,-112 27 0 0 0,200-35-3239 0 0,-1 1 0 0 0,1 0 1 0 0,-14 6-1 0 0,24-9-219 0 0,-1 1 0 0 0,1 0 0 0 0,-1 0 0 0 0,1 0 0 0 0,0 0 0 0 0,0 0 0 0 0,0 1 1 0 0,0-1-1 0 0,0 1 0 0 0,0 0 0 0 0,1 0 0 0 0,-1 0 0 0 0,1 0 0 0 0,0 0 0 0 0,-2 5 0 0 0,3-7 458 0 0,12 8-451 0 0,34 26-30 0 0,-43-34-49 0 0,0 1-1 0 0,1-1 1 0 0,-1 0-1 0 0,1 0 0 0 0,0 0 1 0 0,-1 0-1 0 0,1 0 0 0 0,0-1 1 0 0,-1 1-1 0 0,1-1 0 0 0,0 1 1 0 0,0-1-1 0 0,0 0 0 0 0,-1 0 1 0 0,1-1-1 0 0,0 1 0 0 0,0 0 1 0 0,3-2-1 0 0,2 0 35 0 0,11 0-8 0 0,0-2 0 0 0,-1 0 0 0 0,0-1 0 0 0,0-1 0 0 0,-1-1 0 0 0,1-1 0 0 0,-1 0 0 0 0,19-13 0 0 0,-27 15-18 0 0,0-1 0 0 0,0 1 0 0 0,-1-2 0 0 0,0 1 0 0 0,0-1 0 0 0,-1 0-1 0 0,0-1 1 0 0,0 0 0 0 0,-1 0 0 0 0,0 0 0 0 0,-1-1 0 0 0,0 0 0 0 0,-1 0-1 0 0,0 0 1 0 0,4-15 0 0 0,-6 14-17 0 0,0 0 0 0 0,-1 0 0 0 0,0 0 0 0 0,-1 0 0 0 0,-1 0 0 0 0,-1-14 0 0 0,-17-67 0 0 0,10 50 0 0 0,-24-69 0 0 0,24 85 0 0 0,8 24 0 0 0,1 0 0 0 0,-1 1 0 0 0,0-1 0 0 0,0 1 0 0 0,1-1 0 0 0,-1 1 0 0 0,0-1 0 0 0,-2-1 0 0 0,2 2 0 0 0,2 23 0 0 0,11 54 0 0 0,9 14 0 0 0,14 5 0 0 0,10-7 0 0 0,0-20 11 0 0,-25-43 31 0 0,21 20-20 0 0,-22-25 20 0 0,-19-20-42 0 0,50 39 22 0 0,-41-33-14 0 0,0 0 1 0 0,1-1-1 0 0,0 0 1 0 0,14 4-1 0 0,-16-7 2 0 0,0-1-1 0 0,0 1 0 0 0,1-1 1 0 0,-1-1-1 0 0,0 0 0 0 0,0 0 0 0 0,1-1 1 0 0,-1 1-1 0 0,14-5 0 0 0,-8 2 3 0 0,0-2-1 0 0,0 0 0 0 0,-1 0 0 0 0,18-10 1 0 0,-17 7-4 0 0,0-1-1 0 0,-1 0 1 0 0,-1-1 0 0 0,1 0 0 0 0,-2-1-1 0 0,1 0 1 0 0,-1-1 0 0 0,14-20 0 0 0,-20 25-19 0 0,0-1 0 0 0,0 0 1 0 0,-1-1-1 0 0,0 1 1 0 0,-1-1-1 0 0,0 0 1 0 0,0 0-1 0 0,0 0 1 0 0,-2 0-1 0 0,1 0 1 0 0,-1 0-1 0 0,0-1 1 0 0,-1 1-1 0 0,0 0 1 0 0,-2-18-1 0 0,1 25 0 0 0,1 0-1 0 0,0 0 0 0 0,-1-1 1 0 0,0 1-1 0 0,0 0 0 0 0,1 0 1 0 0,-1 0-1 0 0,-1 0 1 0 0,1 0-1 0 0,0 0 0 0 0,0 0 1 0 0,-1 0-1 0 0,1 0 0 0 0,-1 0 1 0 0,0 1-1 0 0,1-1 1 0 0,-1 1-1 0 0,0-1 0 0 0,0 1 1 0 0,0 0-1 0 0,-2-2 0 0 0,1 2 5 0 0,0 0-1 0 0,-1 0 0 0 0,1 1 0 0 0,0-1 1 0 0,0 1-1 0 0,0-1 0 0 0,0 1 0 0 0,-1 0 1 0 0,1 0-1 0 0,0 1 0 0 0,0-1 0 0 0,0 1 0 0 0,-1-1 1 0 0,1 1-1 0 0,-4 1 0 0 0,0 1 7 0 0,0 1-1 0 0,1-1 0 0 0,-1 1 1 0 0,1 0-1 0 0,-1 1 0 0 0,1 0 1 0 0,-11 10-1 0 0,7-4 2 0 0,1 0 1 0 0,-1 1-1 0 0,-8 15 0 0 0,15-23 0 0 0,1 0 0 0 0,0 0 0 0 0,0 0 0 0 0,1 0 0 0 0,-2 5 0 0 0,1-1 0 0 0,0-1 0 0 0,1 0 0 0 0,0 0 0 0 0,0 0 0 0 0,1 1 0 0 0,1 13 0 0 0,0-14 0 0 0,0 0 0 0 0,1 1 0 0 0,0-1 0 0 0,0 0 0 0 0,1 0 0 0 0,0 0 0 0 0,0 0 0 0 0,0-1 0 0 0,5 7 0 0 0,-3-7 0 0 0,0 0 0 0 0,0-1 0 0 0,0 0 0 0 0,1 0 0 0 0,-1 0 0 0 0,1 0 0 0 0,12 6 0 0 0,-11-7 0 0 0,1 0 0 0 0,1 0 0 0 0,-1-1 0 0 0,11 4 0 0 0,-3-4 1 0 0,0 0 1 0 0,0-1-1 0 0,0 0 0 0 0,0-2 1 0 0,0 1-1 0 0,0-2 0 0 0,0 0 1 0 0,0-1-1 0 0,20-5 0 0 0,-17 2-21 0 0,0-1-1 0 0,-1 0 0 0 0,0-1 1 0 0,0-1-1 0 0,-1-1 0 0 0,0-1 1 0 0,22-15-1 0 0,-29 17-18 0 0,0-1 0 0 0,0 0 0 0 0,-1-1 0 0 0,0 0 0 0 0,0 0 1 0 0,-1-1-1 0 0,7-13 0 0 0,-11 17-9 0 0,0 0 0 0 0,0 0 0 0 0,-1-1 1 0 0,0 0-1 0 0,-1 0 0 0 0,1 0 1 0 0,-2 0-1 0 0,1 0 0 0 0,-1 0 0 0 0,0 0 1 0 0,-1 0-1 0 0,0-15 0 0 0,-1 21 37 0 0,1-1-1 0 0,-1 1 1 0 0,1-1 0 0 0,-1 1-1 0 0,0 0 1 0 0,0-1-1 0 0,0 1 1 0 0,-2-2-1 0 0,3 3 18 0 0,0 1 0 0 0,-1-1 0 0 0,1 1-1 0 0,0-1 1 0 0,-1 1 0 0 0,1 0 0 0 0,0-1-1 0 0,-1 1 1 0 0,1-1 0 0 0,-1 1-1 0 0,1 0 1 0 0,0 0 0 0 0,-1-1 0 0 0,1 1-1 0 0,-1 0 1 0 0,1 0 0 0 0,-1-1 0 0 0,1 1-1 0 0,-1 0 1 0 0,0 0 0 0 0,1 0-1 0 0,-1 0 1 0 0,1 0 0 0 0,-1 0 0 0 0,1 0-1 0 0,-1 0 1 0 0,1 0 0 0 0,-1 0 0 0 0,1 0-1 0 0,-1 0 1 0 0,1 0 0 0 0,-1 1-1 0 0,1-1 1 0 0,-1 0 0 0 0,1 0 0 0 0,-1 1-1 0 0,1-1 1 0 0,-1 0 0 0 0,1 0 0 0 0,-1 1-1 0 0,1-1 1 0 0,-1 0 0 0 0,0 2-1 0 0,-3 2 76 0 0,1 0 0 0 0,-1 1-1 0 0,1-1 1 0 0,0 1 0 0 0,-4 8-1 0 0,6-11 27 0 0,-2 9-3 0 0,-8 35-3 0 0,9-35-11 0 0,2 5-9 0 0,-2 47-1 0 0,4-32 0 0 0,8 33 0 0 0,-4-33-13 0 0,16 38-43 0 0,3 3 18 0 0,-5-14-31 0 0,-46-120-11 0 0,20 37 13 0 0,1 1-1 0 0,0-2 0 0 0,2 1 1 0 0,1 0-1 0 0,1-29 1 0 0,3 18 40 0 0,1 0 0 0 0,16-70 1 0 0,-15 89-41 0 0,1 1 0 0 0,0 0 0 0 0,12-24 0 0 0,-15 35-13 0 0,1 0 1 0 0,0 1-1 0 0,0 0 0 0 0,0 0 0 0 0,1 0 1 0 0,7-7-1 0 0,-9 9 3 0 0,0 0 1 0 0,1 1-1 0 0,-1-1 1 0 0,1 1-1 0 0,-1 0 1 0 0,1-1-1 0 0,-1 1 1 0 0,1 1-1 0 0,0-1 1 0 0,-1 0-1 0 0,1 0 1 0 0,0 1-1 0 0,0 0 1 0 0,2-1-1 0 0,-2 2-1 0 0,0-1 0 0 0,-1 0-1 0 0,1 1 1 0 0,0-1-1 0 0,-1 1 1 0 0,5 1-1 0 0,31 14 10 0 0,-36-16-7 0 0,0 1 0 0 0,0 0-1 0 0,-1 0 1 0 0,1 0 0 0 0,0 0 0 0 0,-1 0 0 0 0,1 1 0 0 0,0-1 0 0 0,-1 0 0 0 0,2 3-1 0 0,40 36 19 0 0,-41-38-19 0 0,-1-1 0 0 0,1 0 1 0 0,-1 1-1 0 0,1 0 0 0 0,-1-1 0 0 0,0 1 1 0 0,0 0-1 0 0,1 0 0 0 0,-1 0 1 0 0,0-1-1 0 0,-1 1 0 0 0,2 3 0 0 0,22 52 19 0 0,-23-56-20 0 0,0 0 1 0 0,-1 0-1 0 0,1 1 0 0 0,0-1 1 0 0,-1 0-1 0 0,0 1 0 0 0,1-1 1 0 0,-1 0-1 0 0,0 1 1 0 0,0-1-1 0 0,1 0 0 0 0,-1 1 1 0 0,0-1-1 0 0,0 1 0 0 0,-1-1 1 0 0,1 0-1 0 0,-1 3 0 0 0,-10 49 9 0 0,9-48-21 0 0,0-1 0 0 0,0 0 0 0 0,0 0 0 0 0,0-1 0 0 0,-1 1 0 0 0,1 0 0 0 0,-1-1 0 0 0,0 0 0 0 0,0 1 0 0 0,0-1 0 0 0,-1 0 0 0 0,1-1 0 0 0,-1 1 0 0 0,1-1 0 0 0,-1 1 0 0 0,0-1 0 0 0,0 0 0 0 0,0 0 0 0 0,0-1 0 0 0,-9 3 0 0 0,-3 0-72 0 0,0-1 0 0 0,0-1 0 0 0,-32 1 0 0 0,46-3 76 0 0,-21 0-252 0 0,-47-4-1 0 0,64 4 156 0 0,-1-1 0 0 0,1-1 0 0 0,0 1-1 0 0,0-1 1 0 0,0 0 0 0 0,0 0 0 0 0,0-1 0 0 0,0 0-1 0 0,0 0 1 0 0,1 0 0 0 0,0-1 0 0 0,-8-5 0 0 0,12 7-69 0 0,-1 1 0 0 0,1-1 1 0 0,-1 0-1 0 0,1 0 1 0 0,0 1-1 0 0,0-1 1 0 0,0 0-1 0 0,0 0 1 0 0,0 0-1 0 0,0 0 1 0 0,0 0-1 0 0,1 0 1 0 0,-1 0-1 0 0,1-1 1 0 0,-1 1-1 0 0,1 0 0 0 0,0 0 1 0 0,0 0-1 0 0,0-4 1 0 0,3-14-6524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9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7831 0 0,'1'-1'41'0'0,"-1"1"-94"0"0,3 16 3248 0 0,10 40-1896 0 0,-7-28 54 0 0,2 29 183 0 0,-4-27 85 0 0,4 32 13 0 0,-4-33-134 0 0,3 24-582 0 0,-6-40-255 0 0,2 4-50 0 0,9 48-74 0 0,-9-49-293 0 0,0-3-128 0 0,14 63 52 0 0,-7-27-219 0 0,-7-37-276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9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 8751 0 0,'-5'1'227'0'0,"4"-1"-178"0"0,0 0-1 0 0,-1 0 1 0 0,1 1 0 0 0,0-1 0 0 0,-1 0-1 0 0,1 1 1 0 0,0-1 0 0 0,0 1 0 0 0,-1 0-1 0 0,1-1 1 0 0,0 1 0 0 0,0 0 0 0 0,0 0-1 0 0,0 0 1 0 0,0 0 0 0 0,0 0 0 0 0,-1 1-1 0 0,1-1 740 0 0,-3 7 270 0 0,-25 42 1206 0 0,23-40-1841 0 0,2-3 31 0 0,-1-1 0 0 0,2 1 0 0 0,-1 1 0 0 0,-2 9 0 0 0,-11 22 943 0 0,13-29-93 0 0,3 3-404 0 0,-6 38-178 0 0,5-38 589 0 0,8-1-936 0 0,20 36-108 0 0,-20-37-19 0 0,4-6-10 0 0,28 15-12 0 0,-36-19-202 0 0,-1 0 0 0 0,1 0 0 0 0,-1-1 0 0 0,1 1 1 0 0,-1 0-1 0 0,1-1 0 0 0,0 1 0 0 0,2-1 0 0 0,5 2 48 0 0,24 2 279 0 0,-25-3-293 0 0,-1-1-1 0 0,0-1 1 0 0,1 1 0 0 0,-1-1-1 0 0,0 0 1 0 0,0-1 0 0 0,1 0 0 0 0,-1 0-1 0 0,7-4 1 0 0,-11 5-56 0 0,1-1 1 0 0,-1 0-1 0 0,0 0 0 0 0,0 0 0 0 0,0 0 1 0 0,0 0-1 0 0,0-1 0 0 0,-1 1 0 0 0,1-1 1 0 0,-1 0-1 0 0,0 1 0 0 0,0-1 0 0 0,1 0 1 0 0,-2-1-1 0 0,1 1 0 0 0,0 0 0 0 0,-1 0 1 0 0,1-1-1 0 0,-1 1 0 0 0,0-1 0 0 0,0 1 1 0 0,-1-1-1 0 0,1 0 0 0 0,-1 1 1 0 0,0-1-1 0 0,0 0 0 0 0,0 1 0 0 0,0-1 1 0 0,0 1-1 0 0,-1-1 0 0 0,0 0 0 0 0,1 1 1 0 0,-2-1-1 0 0,1 1 0 0 0,0-1 0 0 0,-1 1 1 0 0,1 0-1 0 0,-3-4 0 0 0,-2-3-60 0 0,-1-1 1 0 0,-1 1-1 0 0,0 0 1 0 0,0 0-1 0 0,-1 1 0 0 0,0 0 1 0 0,0 1-1 0 0,-1 0 0 0 0,0 0 1 0 0,-18-10-1 0 0,17 13-130 0 0,1-1-1 0 0,-1 2 1 0 0,0-1-1 0 0,0 1 1 0 0,-1 1-1 0 0,1 0 1 0 0,-1 1-1 0 0,1 0 1 0 0,-1 0-1 0 0,0 1 1 0 0,-18 2-1 0 0,12 1-5215 0 0,6 3-1760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0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26 7367 0 0,'-6'-5'338'0'0,"5"2"-284"0"0,-1 1 0 0 0,0 1-1 0 0,0-1 1 0 0,0 0 0 0 0,-1 0 0 0 0,1 1 0 0 0,0-1 0 0 0,-1 1 0 0 0,1 0 0 0 0,-1 0-1 0 0,-3-2 1 0 0,5 3 890 0 0,-2 2-132 0 0,1 3 1355 0 0,-1 6 3558 0 0,-10 33-4382 0 0,10-33 341 0 0,9 4-975 0 0,17 43-72 0 0,-17-44-279 0 0,4-4-125 0 0,31 30-29 0 0,-23-25-12 0 0,-10-9-136 0 0,-2-1 4 0 0,1-1 0 0 0,-1 0 0 0 0,13 6 0 0 0,-9-5-15 0 0,-4 0 10 0 0,1-2 0 0 0,0 1-1 0 0,13 4 1 0 0,-10-4-21 0 0,28 10 100 0 0,-26-10-114 0 0,0-1 1 0 0,0-1-1 0 0,0 0 0 0 0,0 0 1 0 0,15-1-1 0 0,-22-1-13 0 0,0-1 0 0 0,-1 1-1 0 0,1-1 1 0 0,-1 0 0 0 0,1 0-1 0 0,-1 0 1 0 0,0-1 0 0 0,7-2-1 0 0,-9 2-4 0 0,1 1 0 0 0,-1-1 0 0 0,0 0-1 0 0,1 1 1 0 0,-1-1 0 0 0,0 0-1 0 0,0 0 1 0 0,0-1 0 0 0,0 1 0 0 0,-1 0-1 0 0,1-1 1 0 0,-1 1 0 0 0,1-1-1 0 0,1-5 1 0 0,-1 0-2 0 0,0 0 0 0 0,0 0 0 0 0,-1 0 0 0 0,0 0 0 0 0,0 0 0 0 0,-1 0 0 0 0,0 0 0 0 0,-1 0 0 0 0,-2-14 0 0 0,-3-5 0 0 0,-12-38 0 0 0,17 62 0 0 0,0-2 0 0 0,0 0 0 0 0,-1 0 0 0 0,0 0 0 0 0,0 1 0 0 0,0-1 0 0 0,0 1 0 0 0,-1-1 0 0 0,0 1 0 0 0,0 0 0 0 0,-4-5 0 0 0,6 9-2 0 0,-5-2 20 0 0,7 18 46 0 0,2 47-36 0 0,-3-60-19 0 0,0 1-1 0 0,1-1 0 0 0,-1 1 1 0 0,1-1-1 0 0,0 1 0 0 0,2 6 1 0 0,22 62 59 0 0,1-11 6 0 0,-13-33-18 0 0,22 49-33 0 0,-2 0 25 0 0,-25-53-42 0 0,11 42 0 0 0,-17-58-6 0 0,-1 0 0 0 0,0 0 0 0 0,0 1 0 0 0,-1-1 0 0 0,0 0 0 0 0,-1 1 0 0 0,-2 13 0 0 0,2-18 0 0 0,1 0 0 0 0,-1 0 0 0 0,0 0 0 0 0,-1 0 0 0 0,1 0 0 0 0,-1 0 0 0 0,1-1 0 0 0,-1 1 0 0 0,-1 0 0 0 0,1-1 0 0 0,0 0 0 0 0,-1 1 0 0 0,1-1 0 0 0,-1 0 0 0 0,0 0 0 0 0,0-1 0 0 0,-1 1 0 0 0,1-1 0 0 0,0 1 0 0 0,-7 2 0 0 0,0 0-2 0 0,-1-2 0 0 0,0 1 0 0 0,1-2 0 0 0,-1 1 0 0 0,0-1 0 0 0,-1-1 0 0 0,1 0 0 0 0,-13-1 0 0 0,-14-2-37 0 0,-38-7 0 0 0,59 7 36 0 0,-10-3-7 0 0,0-1-1 0 0,1-1 0 0 0,0-1 1 0 0,-40-19-1 0 0,60 24 31 0 0,0 0 0 0 0,1 0 0 0 0,-1-1 0 0 0,1 1 0 0 0,0-1 0 0 0,0-1 0 0 0,0 1-1 0 0,1-1 1 0 0,-1 0 0 0 0,1 0 0 0 0,0 0 0 0 0,-5-9 0 0 0,8 11-135 0 0,-1 0 0 0 0,1 0-1 0 0,0 0 1 0 0,0 0 0 0 0,0-1 0 0 0,0 1-1 0 0,1 0 1 0 0,-1-1 0 0 0,1 1 0 0 0,0 0 0 0 0,0-5-1 0 0,0 5-332 0 0,1 0 0 0 0,-1 0 0 0 0,1 1 0 0 0,0-1 0 0 0,0 0 0 0 0,0 0 0 0 0,0 1 0 0 0,1-1 0 0 0,-1 0 0 0 0,1 1 0 0 0,-1-1 0 0 0,1 1 0 0 0,0 0 0 0 0,3-3 0 0 0,13-11-6756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06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13 230 2519 0 0,'0'-2'0'0'0,"3"-15"256"0"0,-1 1 1274 0 0,-2 15-1363 0 0,0 1 1 0 0,0-1-1 0 0,0 0 0 0 0,0 1 0 0 0,0-1 1 0 0,-1 0-1 0 0,1 1 0 0 0,0-1 0 0 0,-1 1 1 0 0,1-1-1 0 0,0 1 0 0 0,-1-1 1 0 0,1 1-1 0 0,0-1 0 0 0,-1 1 0 0 0,1-1 1 0 0,-1 1-1 0 0,1-1 0 0 0,-1 1 0 0 0,1 0 1 0 0,-1-1-1 0 0,0 1 0 0 0,0-1 0 0 0,1 1 9 0 0,-1 0 0 0 0,1 0 0 0 0,-1 0 0 0 0,1 0 0 0 0,0-1 0 0 0,-1 1 0 0 0,1 0 0 0 0,-1 0 0 0 0,1 0 0 0 0,0-1 0 0 0,-1 1 0 0 0,1 0 0 0 0,0-1 0 0 0,-1 1 0 0 0,1 0 0 0 0,0-1 0 0 0,0 1 0 0 0,-1 0-1 0 0,1-1 1 0 0,0 1 0 0 0,0 0 0 0 0,-1-1 0 0 0,1 1 0 0 0,0-1 0 0 0,0 1 0 0 0,0 0 0 0 0,0-1 0 0 0,0 1 0 0 0,0-1 0 0 0,0 1 0 0 0,0-1 0 0 0,0 1 0 0 0,0-1 0 0 0,0 1 0 0 0,0 0 0 0 0,0-1 0 0 0,1 0-71 0 0,-1 0 0 0 0,1 1 1 0 0,-1-1-1 0 0,1 0 0 0 0,0 1 1 0 0,-1-1-1 0 0,1 1 0 0 0,0-1 1 0 0,-1 1-1 0 0,1-1 0 0 0,0 1 1 0 0,0 0-1 0 0,0-1 1 0 0,-1 1-1 0 0,1 0 0 0 0,0 0 1 0 0,0 0-1 0 0,1-1 0 0 0,10 0 62 0 0,10-3 110 0 0,33 0-1 0 0,97 1 228 0 0,-50-1-403 0 0,114-21-1 0 0,65-3 86 0 0,-26 8-97 0 0,-242 18-85 0 0,60-6-22 0 0,78-6-36 0 0,79 19 4 0 0,-132 0 36 0 0,-21-6-105 0 0,-1-3-1 0 0,87-16 1 0 0,-121 14 99 0 0,84-8-194 0 0,144 2 1 0 0,-60 14 1272 0 0,-1-1-3049 0 0,111 25 771 0 0,-208-13 1129 0 0,15-3 79 0 0,-96-7-45 0 0,40-1 0 0 0,10 0-37 0 0,45 20 25 0 0,-70-11 53 0 0,-44-9 15 0 0,103 17 0 0 0,-83-17 0 0 0,-6 3 0 0 0,-18-4 0 0 0,-1 0 0 0 0,1 1 0 0 0,-1-1 0 0 0,0 1 0 0 0,0 1 0 0 0,11 5 0 0 0,-16-8 12 0 0,-1 1-1 0 0,0 0 0 0 0,1 0 0 0 0,-1-1 1 0 0,0 1-1 0 0,0 0 0 0 0,0 0 1 0 0,0 0-1 0 0,0 0 0 0 0,0 0 1 0 0,0 1-1 0 0,0-1 0 0 0,0 0 0 0 0,0 0 1 0 0,-1 1-1 0 0,1-1 0 0 0,0 0 1 0 0,-1 1-1 0 0,1 1 0 0 0,-1 0 23 0 0,0 0-1 0 0,0 0 1 0 0,0 0-1 0 0,-1 0 1 0 0,1-1 0 0 0,-1 1-1 0 0,0 0 1 0 0,-1 5-1 0 0,0-1 126 0 0,1 0 0 0 0,0 0-1 0 0,0 0 1 0 0,1 0-1 0 0,0 0 1 0 0,0 0 0 0 0,1 0-1 0 0,2 11 1 0 0,1 23 789 0 0,-1-25-808 0 0,7 48-17 0 0,-7-48 102 0 0,-1-1-111 0 0,6 44 4 0 0,-6-44 2 0 0,-1-2 0 0 0,1 37-4 0 0,-2-38-16 0 0,1 2-4 0 0,1 39 0 0 0,-1-26-1 0 0,-3 27-7 0 0,1-26-20 0 0,-3 47-55 0 0,-3 11-13 0 0,0-16 0 0 0,1 8 0 0 0,-1 8 0 0 0,1 1 0 0 0,1-1 0 0 0,0-3 0 0 0,4-19 12 0 0,2-37 36 0 0,-1 46-36 0 0,-4-1-12 0 0,-3-6 0 0 0,5-49-4 0 0,-9 49-56 0 0,-1-7 7 0 0,-3 9 42 0 0,1 1 25 0 0,5-10 50 0 0,7-47 8 0 0,2 1 17 0 0,-1 41-1 0 0,1-41 73 0 0,2-1-94 0 0,7 37-42 0 0,-3-23 34 0 0,6 29 8 0 0,-7-27-9 0 0,-1 27-28 0 0,-2-41 127 0 0,-3-1-92 0 0,1 2-38 0 0,-4 45 317 0 0,-1-10-320 0 0,4-38 29 0 0,0 1 1 0 0,-7 47-44 0 0,-2 2-10 0 0,0 2 0 0 0,2-6 11 0 0,7-46 202 0 0,-1-1-133 0 0,-5 34-2 0 0,5-34 116 0 0,0-3-140 0 0,-13 73 168 0 0,13-73-183 0 0,1-1 0 0 0,-1 0 0 0 0,0 1 0 0 0,-1-1 1 0 0,1 0-1 0 0,-1 0 0 0 0,-1 0 0 0 0,0 0 0 0 0,0-1 0 0 0,0 0 0 0 0,0 1 0 0 0,-10 8 0 0 0,12-13-39 0 0,-1 0 0 0 0,1 1 0 0 0,-1-1 0 0 0,1 0 0 0 0,-1-1 0 0 0,0 1 0 0 0,0 0 0 0 0,0-1 0 0 0,0 0 0 0 0,0 0 0 0 0,-1 0 0 0 0,1 0 0 0 0,0 0 0 0 0,0-1 0 0 0,-1 1 0 0 0,1-1 0 0 0,-5 0 0 0 0,-4-2-43 0 0,-24 1 0 0 0,-1-1-146 0 0,-202-17-440 0 0,202 19 587 0 0,-70 8 0 0 0,-36 16-129 0 0,-33 5 25 0 0,-55-3-384 0 0,-238 19 99 0 0,324-37 280 0 0,-269 3 128 0 0,59-7 23 0 0,-1 34 118 0 0,125-12-108 0 0,204-24 69 0 0,0-2 0 0 0,0-1-1 0 0,-1-1 1 0 0,1-1 0 0 0,-36-10-1 0 0,22 7 96 0 0,31 5-95 0 0,0 0 0 0 0,0-1 0 0 0,0 0-1 0 0,-12-5 1 0 0,7 0 145 0 0,12 5-211 0 0,0 1 0 0 0,0-1 1 0 0,0 1-1 0 0,0 0 1 0 0,0 0-1 0 0,0 0 0 0 0,0 0 1 0 0,0 1-1 0 0,0-1 0 0 0,0 1 1 0 0,-1-1-1 0 0,1 1 0 0 0,0 0 1 0 0,-6 1-1 0 0,-7 3-13 0 0,0-1 0 0 0,-1-1 0 0 0,-26 0 0 0 0,41-3 15 0 0,1 1-1 0 0,-1-1 1 0 0,0 0-1 0 0,1 1 1 0 0,-1-1-1 0 0,1 0 0 0 0,-1 0 1 0 0,1 0-1 0 0,0 0 1 0 0,-1 0-1 0 0,1 0 1 0 0,0-1-1 0 0,-1-1 1 0 0,0 2 70 0 0,2 0-61 0 0,-1 1-1 0 0,1-1 1 0 0,0 1 0 0 0,-1-1-1 0 0,1 0 1 0 0,0 1-1 0 0,0-1 1 0 0,-1 0-1 0 0,1 0 1 0 0,0 1 0 0 0,0-1-1 0 0,0 0 1 0 0,0 1-1 0 0,0-1 1 0 0,0 0 0 0 0,0 0-1 0 0,0 1 1 0 0,0-1-1 0 0,0 0 1 0 0,0 0-1 0 0,1 1 1 0 0,-1-1 0 0 0,0 0-1 0 0,0 1 1 0 0,1-2-1 0 0,12-22 113 0 0,0 0-53 0 0,-6-7-11 0 0,-2-1 0 0 0,3-37 0 0 0,-6 44-77 0 0,1-29 24 0 0,-7-88 0 0 0,0-19-4 0 0,9 67-15 0 0,2-193 0 0 0,-19 92-307 0 0,7 125 214 0 0,0-11-331 0 0,11-151 0 0 0,-3 204 354 0 0,-1 0 0 0 0,-2 0 0 0 0,-1 0 0 0 0,-1 1 0 0 0,-2-1 0 0 0,-7-33 0 0 0,-8-13-170 0 0,-18-144 0 0 0,35 183 112 0 0,1 0 0 0 0,1 0 0 0 0,8-47 0 0 0,9-86-459 0 0,1-1-424 0 0,-17 157 982 0 0,0 0 0 0 0,-1 0 0 0 0,0 0 0 0 0,-1 0 0 0 0,0 0 0 0 0,-1 0-1 0 0,-1 0 1 0 0,-5-18 0 0 0,-2 3-41 0 0,-1 1 0 0 0,-21-37 0 0 0,22 45 95 0 0,1-1 0 0 0,1 1 0 0 0,-8-28 0 0 0,13 35-16 0 0,1 1-1 0 0,0-1 1 0 0,0 0-1 0 0,1 1 1 0 0,1-1 0 0 0,0 0-1 0 0,0 0 1 0 0,2-11 0 0 0,-1 17-31 0 0,1 0 1 0 0,-1 1-1 0 0,1-1 1 0 0,-1 1 0 0 0,2-1-1 0 0,-1 1 1 0 0,0 0 0 0 0,1 0-1 0 0,-1 0 1 0 0,1 0 0 0 0,1 0-1 0 0,-1 1 1 0 0,0-1 0 0 0,1 1-1 0 0,-1 0 1 0 0,6-3 0 0 0,2-1-816 0 0,0 0 0 0 0,0 1 0 0 0,1 1 1 0 0,22-8-1 0 0,-30 11-2652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1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1 273 7367 0 0,'0'-1'82'0'0,"0"1"0"0"0,0-1 0 0 0,0 1 0 0 0,0 0 0 0 0,0-1-1 0 0,0 1 1 0 0,0-1 0 0 0,0 1 0 0 0,0 0 0 0 0,0-1 0 0 0,0 1 0 0 0,1-1-1 0 0,-1 1 1 0 0,0 0 0 0 0,0-1 0 0 0,0 1 0 0 0,1 0 0 0 0,-1-1 0 0 0,0 1-1 0 0,0 0 1 0 0,1 0 0 0 0,-1-1 0 0 0,0 1 0 0 0,1 0 0 0 0,-1 0 0 0 0,0-1-1 0 0,1 1 1 0 0,-1 0 0 0 0,1 0 0 0 0,-1 0 0 0 0,0 0 0 0 0,1-1-1 0 0,-1 1 1 0 0,1 0 0 0 0,-1 0 0 0 0,0 0 0 0 0,1 0 0 0 0,-1 0 0 0 0,1 0-1 0 0,-1 0 1 0 0,0 0 0 0 0,1 0 0 0 0,0 1 0 0 0,18 5 8871 0 0,-11 4-8104 0 0,26 28-38 0 0,-25-28 451 0 0,-4 3-1100 0 0,16 39-24 0 0,-20-50-133 0 0,-1-1 0 0 0,1 1 0 0 0,0-1 0 0 0,-1 1 0 0 0,0-1 0 0 0,1 1-1 0 0,-1-1 1 0 0,0 1 0 0 0,1 0 0 0 0,-1-1 0 0 0,0 1 0 0 0,0 0 0 0 0,-1 2-1 0 0,1-4-4 0 0,0 10 3 0 0,-2 0 0 0 0,1-1-1 0 0,-3 11 1 0 0,3-19-4 0 0,1 1 1 0 0,-1-1-1 0 0,1 1 0 0 0,-1-1 1 0 0,0 0-1 0 0,1 0 0 0 0,-1 1 1 0 0,0-1-1 0 0,0 0 0 0 0,0 0 1 0 0,0 0-1 0 0,0 0 0 0 0,0 0 1 0 0,-2 1-1 0 0,3-1 0 0 0,-1-1 0 0 0,0 0 0 0 0,1 0 0 0 0,-1 1 0 0 0,0-1 0 0 0,1 0 0 0 0,-1 0 0 0 0,0 0 0 0 0,1 0 0 0 0,-1 0 0 0 0,0 0 0 0 0,0 0 0 0 0,1 0 0 0 0,-1 0 0 0 0,0 0 0 0 0,1 0 0 0 0,-1-1 0 0 0,0 1 0 0 0,1 0 0 0 0,-1 0 0 0 0,0-1 0 0 0,-1 0-1 0 0,0-1 0 0 0,0 1 0 0 0,0-1 0 0 0,0 0-1 0 0,1 1 1 0 0,-1-1 0 0 0,0 0 0 0 0,1 0 0 0 0,0 0 0 0 0,-1 0 0 0 0,1 0 0 0 0,0-1-1 0 0,0 1 1 0 0,-1-3 0 0 0,1-2 14 0 0,0 0-1 0 0,0 0 0 0 0,0 0 1 0 0,1 0-1 0 0,0 0 1 0 0,0 0-1 0 0,1 0 0 0 0,0 0 1 0 0,0 0-1 0 0,1 0 1 0 0,4-13-1 0 0,0 4 28 0 0,1 0 0 0 0,1 0-1 0 0,15-23 1 0 0,-18 31-33 0 0,1 1 0 0 0,0-1 0 0 0,0 1-1 0 0,1 0 1 0 0,0 1 0 0 0,0 0 0 0 0,1 0 0 0 0,0 0 0 0 0,0 1-1 0 0,0 0 1 0 0,0 0 0 0 0,1 1 0 0 0,0 1 0 0 0,0-1 0 0 0,0 1-1 0 0,0 1 1 0 0,0-1 0 0 0,1 2 0 0 0,-1-1 0 0 0,1 1 0 0 0,-1 1-1 0 0,1 0 1 0 0,10 1 0 0 0,6 5 5 0 0,-20-4-3 0 0,0 1 1 0 0,0-1-1 0 0,0 1 1 0 0,8 6-1 0 0,22 21 14 0 0,-34-29-19 0 0,-1 0 0 0 0,0 1 1 0 0,0-1-1 0 0,0 0 0 0 0,0 0 0 0 0,0 1 1 0 0,0-1-1 0 0,0 1 0 0 0,0-1 1 0 0,-1 1-1 0 0,1-1 0 0 0,0 3 0 0 0,21 49 19 0 0,-21-52-19 0 0,0 1 1 0 0,0 0-1 0 0,0 0 1 0 0,-1 0 0 0 0,1-1-1 0 0,-1 1 1 0 0,1 0-1 0 0,-1 0 1 0 0,0 0-1 0 0,0 0 1 0 0,0 4-1 0 0,0 45 19 0 0,0-49-18 0 0,0 0 0 0 0,0 0 1 0 0,0 0-1 0 0,0 0 0 0 0,0 0 0 0 0,-1 0 1 0 0,1 0-1 0 0,-1-1 0 0 0,0 4 0 0 0,-17 38 7 0 0,15-37-11 0 0,-1-1 0 0 0,1 0 0 0 0,-1 0 0 0 0,0-1 0 0 0,-4 6 0 0 0,7-10 0 0 0,0 1 0 0 0,0 0 0 0 0,1-1 0 0 0,-1 1 0 0 0,0 0 0 0 0,0-1 0 0 0,0 1 0 0 0,0-1 0 0 0,0 1 0 0 0,0-1 0 0 0,0 1 0 0 0,0-1 0 0 0,0 0 0 0 0,0 0 0 0 0,0 1 0 0 0,0-1 0 0 0,0 0 0 0 0,0 0 0 0 0,0 0 0 0 0,0 0 0 0 0,0 0 0 0 0,0 0 0 0 0,0 0 0 0 0,0-1 0 0 0,0 1 0 0 0,0 0 0 0 0,0 0 0 0 0,0-1 0 0 0,0 1 0 0 0,0-1 0 0 0,0 1 0 0 0,0-1 0 0 0,1 1 0 0 0,-1-1 0 0 0,0 0 0 0 0,0 1 0 0 0,0-1 0 0 0,1 0 0 0 0,-1 0 0 0 0,0 1 0 0 0,1-1 0 0 0,-2-2 0 0 0,0 0 0 0 0,-1-1 0 0 0,1 0 0 0 0,0-1 0 0 0,0 1 0 0 0,0 0 0 0 0,0-1 0 0 0,0-5 0 0 0,0 0 18 0 0,1 0-1 0 0,1 0 1 0 0,0 0 0 0 0,0 0-1 0 0,1 0 1 0 0,0 0-1 0 0,1 0 1 0 0,0 0 0 0 0,1 0-1 0 0,0 1 1 0 0,4-10-1 0 0,-2 7 16 0 0,0 1-1 0 0,1 0 0 0 0,0 1 0 0 0,1-1 1 0 0,0 1-1 0 0,0 1 0 0 0,1-1 0 0 0,16-13 0 0 0,-20 19-28 0 0,1 1 0 0 0,1-1 0 0 0,-1 1 0 0 0,0 0 0 0 0,1 1 0 0 0,0-1 0 0 0,-1 1 0 0 0,1 0 0 0 0,0 1 0 0 0,0-1 0 0 0,0 1 0 0 0,0 0 0 0 0,0 1-1 0 0,1-1 1 0 0,-1 1 0 0 0,0 1 0 0 0,0-1 0 0 0,10 3 0 0 0,9 4-4 0 0,17 11 0 0 0,12 17 0 0 0,-4 4 0 0 0,-3 2 0 0 0,-2-8 0 0 0,-37-28 3 0 0,0-1-1 0 0,0 0 1 0 0,8 2 0 0 0,-13-4 1 0 0,0-1 1 0 0,0 0-1 0 0,0 0 0 0 0,1-1 1 0 0,-1 1-1 0 0,0-1 0 0 0,0 0 1 0 0,1 0-1 0 0,-1 0 0 0 0,0 0 1 0 0,1 0-1 0 0,-1-1 1 0 0,0 1-1 0 0,0-1 0 0 0,0 0 1 0 0,0 0-1 0 0,6-3 0 0 0,-6 2 7 0 0,0 0 0 0 0,0 0 0 0 0,0 0 0 0 0,-1-1 0 0 0,1 0 0 0 0,-1 1-1 0 0,1-1 1 0 0,-1 0 0 0 0,0 0 0 0 0,0 0 0 0 0,0 0 0 0 0,0-1 0 0 0,1-5-1 0 0,0 1 8 0 0,0-1 0 0 0,-1 0 0 0 0,-1 1 0 0 0,1-1 0 0 0,-1 0 0 0 0,-1 0 0 0 0,1 0 0 0 0,-2 0-1 0 0,1 0 1 0 0,-1 0 0 0 0,-4-16 0 0 0,4 21-20 0 0,-1 0-1 0 0,1 0 0 0 0,-1 0 1 0 0,0 0-1 0 0,0 0 0 0 0,-1 1 1 0 0,1-1-1 0 0,-1 0 1 0 0,1 1-1 0 0,-5-3 0 0 0,6 4 2 0 0,0 1-1 0 0,0 0 1 0 0,-1 0-1 0 0,1 0 1 0 0,0 1-1 0 0,-1-1 0 0 0,1 0 1 0 0,-1 0-1 0 0,1 1 1 0 0,-1-1-1 0 0,1 1 1 0 0,-1 0-1 0 0,1-1 0 0 0,-1 1 1 0 0,0 0-1 0 0,1 0 1 0 0,-1 0-1 0 0,0 0 1 0 0,1 0-1 0 0,-1 0 0 0 0,1 0 1 0 0,-1 1-1 0 0,0-1 1 0 0,1 0-1 0 0,-1 1 1 0 0,1 0-1 0 0,-1-1 0 0 0,1 1 1 0 0,-1 0-1 0 0,-1 1 1 0 0,-10 12-63 0 0,8-6 50 0 0,0-1 0 0 0,1 1 0 0 0,-5 11 0 0 0,-6 32-8 0 0,14-49 18 0 0,1 0 0 0 0,-1 0 0 0 0,1 0-1 0 0,0 0 1 0 0,-1 0 0 0 0,1 0 0 0 0,0 0-1 0 0,0 0 1 0 0,1 3 0 0 0,8 54-7 0 0,-6-46 11 0 0,0 0 0 0 0,1-1 0 0 0,9 20 0 0 0,20 25-20 0 0,-32-56 13 0 0,0 1 0 0 0,-1-1 0 0 0,1 1-1 0 0,0-1 1 0 0,0 0 0 0 0,0 0 0 0 0,1 1 0 0 0,-1-1 0 0 0,0 0-1 0 0,0 0 1 0 0,1 0 0 0 0,1 1 0 0 0,36 21-79 0 0,-37-21 67 0 0,0-1 0 0 0,0 0 0 0 0,1-1-1 0 0,-1 1 1 0 0,0 0 0 0 0,1-1-1 0 0,-1 1 1 0 0,0-1 0 0 0,1 0-1 0 0,-1 0 1 0 0,0 0 0 0 0,1 0-1 0 0,-1 0 1 0 0,1 0 0 0 0,3-2-1 0 0,-1 1-44 0 0,0-1-1 0 0,-1 0 0 0 0,1-1 0 0 0,-1 1 0 0 0,5-4 1 0 0,-5 4 17 0 0,6-5-270 0 0,-1-1 0 0 0,1 0 0 0 0,-1 0-1 0 0,0-1 1 0 0,-1 0 0 0 0,0 0-1 0 0,9-14 1 0 0,2-9-1863 0 0,17-37 1 0 0,-21 40 742 0 0,33-53 1 0 0,-47 81 1482 0 0,0-1 1 0 0,0 1 0 0 0,1-1-1 0 0,-1 1 1 0 0,0 0-1 0 0,1 0 1 0 0,-1-1-1 0 0,0 1 1 0 0,1 0-1 0 0,0 0 1 0 0,1-1-1 0 0,7 0 4103 0 0,-3 12-3375 0 0,18 28-31 0 0,-18-28 408 0 0,-2 2-621 0 0,16 37-53 0 0,-16-37-45 0 0,-1 0-285 0 0,11 33-16 0 0,-11-34 37 0 0,-3 1-110 0 0,5 36-47 0 0,-7-52-8 0 0,0-11 55 0 0,-1-1-1 0 0,2 0 1 0 0,0 0-1 0 0,4-22 1 0 0,-2 27-11 0 0,1 1 0 0 0,1-1 0 0 0,0 1 0 0 0,0 0 1 0 0,1 1-1 0 0,0-1 0 0 0,9-10 0 0 0,-12 17-31 0 0,0 0 0 0 0,0 0 0 0 0,1 0 0 0 0,0 0 0 0 0,-1 0 0 0 0,1 1 0 0 0,0-1 0 0 0,0 1 0 0 0,1 0 0 0 0,-1 0-1 0 0,0 0 1 0 0,1 0 0 0 0,-1 1 0 0 0,1 0 0 0 0,-1-1 0 0 0,1 1 0 0 0,0 0 0 0 0,-1 1 0 0 0,1-1 0 0 0,0 1 0 0 0,0-1 0 0 0,0 1 0 0 0,4 1 0 0 0,-6-1 37 0 0,6 6 0 0 0,24 19-31 0 0,-24-19 31 0 0,0 6 0 0 0,26 35-31 0 0,-20-25 31 0 0,15 29 0 0 0,7 5-42 0 0,-4-13 0 0 0,-30-41-6 0 0,-1-1 0 0 0,1 1 1 0 0,-1 0-1 0 0,1-1 0 0 0,0 1 1 0 0,-1-1-1 0 0,3 2 0 0 0,37 22 6 0 0,-35-22-11 0 0,1 0 0 0 0,0 0 0 0 0,15 3 0 0 0,-20-5 1 0 0,1-1 1 0 0,0 0-1 0 0,0 1 0 0 0,0-1 1 0 0,-1 0-1 0 0,1-1 0 0 0,0 1 1 0 0,0 0-1 0 0,0-1 0 0 0,-1 0 1 0 0,1 1-1 0 0,0-1 0 0 0,-1 0 1 0 0,1 0-1 0 0,-1-1 0 0 0,1 1 1 0 0,-1-1-1 0 0,1 1 0 0 0,-1-1 1 0 0,0 0-1 0 0,0 1 0 0 0,0-1 1 0 0,2-3-1 0 0,2-1 4 0 0,-1-1 1 0 0,-1 0-1 0 0,1-1 0 0 0,-1 1 1 0 0,5-14-1 0 0,-2 3-5 0 0,-2 0 0 0 0,1 0 0 0 0,-2-1 0 0 0,3-28 0 0 0,-1-77 0 0 0,-5 84 0 0 0,0 18 24 0 0,-1 0-1 0 0,-1 0 1 0 0,-1 0-1 0 0,-6-29 0 0 0,8 49-9 0 0,0 1-8 0 0,0 0 1 0 0,-1 0 0 0 0,1 0 0 0 0,0 0-1 0 0,0 1 1 0 0,0-1 0 0 0,0 0 0 0 0,-1 0-1 0 0,1 0 1 0 0,0 0 0 0 0,-1 1 0 0 0,1-1 0 0 0,-1 0-1 0 0,1 0 1 0 0,-1 1 0 0 0,1-1 0 0 0,-1 0-1 0 0,1 1 1 0 0,-1-1 0 0 0,0 1 0 0 0,1-1-1 0 0,-1 1 1 0 0,0-1 0 0 0,0 1 0 0 0,1-1 0 0 0,-1 1-1 0 0,-1-1 1 0 0,-1 14 57 0 0,3-13-64 0 0,-4 17 32 0 0,-4 32 0 0 0,7 30 33 0 0,1-79-65 0 0,0 17 71 0 0,3-4 1 0 0,6 39 0 0 0,-7-39 5 0 0,2 0 23 0 0,13 40 11 0 0,-13-40 1 0 0,0-2 3 0 0,14 32 10 0 0,-14-32 131 0 0,3 1-128 0 0,19 38 0 0 0,-19-37 128 0 0,0-6-133 0 0,23 23-23 0 0,-23-22-11 0 0,-1-6-1 0 0,21 8-15 0 0,-23-10-70 0 0,0 1 0 0 0,1 0 0 0 0,-1-1 0 0 0,1 0 0 0 0,-1 0 0 0 0,0-1 0 0 0,1 1 0 0 0,-1-1 0 0 0,0 0 0 0 0,1 0 0 0 0,-1 0 0 0 0,0-1-1 0 0,8-3 1 0 0,1-2-133 0 0,0-1 0 0 0,19-15 0 0 0,-24 17-58 0 0,-2 2 15 0 0,-1-1 0 0 0,-1 1 0 0 0,1-1 1 0 0,-1 0-1 0 0,1 0 0 0 0,4-9 0 0 0,-7 10-127 0 0,0 1 0 0 0,0-1-1 0 0,0 0 1 0 0,-1 0 0 0 0,1 0 0 0 0,-1 0 0 0 0,0 0 0 0 0,0 0 0 0 0,0 0-1 0 0,-1 0 1 0 0,1-7 0 0 0,-4-3-7680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1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67 7831 0 0,'-1'0'26'0'0,"1"0"-1"0"0,0 0 0 0 0,0-1 0 0 0,0 1 0 0 0,-1 0 0 0 0,1 0 0 0 0,0 0 0 0 0,0 0 0 0 0,0-1 1 0 0,-1 1-1 0 0,1 0 0 0 0,0 0 0 0 0,0 0 0 0 0,0-1 0 0 0,0 1 0 0 0,0 0 0 0 0,-1 0 1 0 0,1 0-1 0 0,0-1 0 0 0,0 1 0 0 0,0 0 0 0 0,0 0 0 0 0,0-1 0 0 0,0 1 0 0 0,0 0 1 0 0,0 0-1 0 0,0-1 0 0 0,0 1 0 0 0,0 0 0 0 0,0 0 0 0 0,0-1 0 0 0,0 1 0 0 0,0 0 1 0 0,0 0-1 0 0,0-1 0 0 0,0 1 0 0 0,1 0 0 0 0,9-3 2110 0 0,-3 2-655 0 0,80-14 5467 0 0,45 4-3775 0 0,-74 7-2364 0 0,114-17-2482 0 0,-152 17-6101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2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21 11055 0 0,'-1'-1'69'0'0,"-10"-8"634"0"0,11 9-687 0 0,-1 0-1 0 0,1 0 1 0 0,-1-1 0 0 0,1 1 0 0 0,0 0 0 0 0,-1-1 0 0 0,1 1 0 0 0,0 0 0 0 0,0-1-1 0 0,-1 1 1 0 0,1-1 0 0 0,0 1 0 0 0,0 0 0 0 0,0-1 0 0 0,-1 1 0 0 0,1-1 0 0 0,0 1-1 0 0,0-1 1 0 0,0 1 0 0 0,0-1 0 0 0,0 1 0 0 0,0 0 0 0 0,0-1 0 0 0,0 1 0 0 0,0-1-1 0 0,0 0 1 0 0,24 6 3426 0 0,-10-4-1731 0 0,-11 0-1504 0 0,-1-1 0 0 0,1 1 0 0 0,-1 0 0 0 0,1 0 0 0 0,-1 0-1 0 0,1 0 1 0 0,3 2 0 0 0,0 0 483 0 0,50 21 544 0 0,-2 4 1 0 0,0 1 0 0 0,-3 3 0 0 0,71 55 0 0 0,-87-55-787 0 0,-16-13-15 0 0,30 32-61 0 0,-28-26-26 0 0,15 24-9 0 0,-34-46-292 0 0,0 0 1 0 0,0-1-1 0 0,0 1 0 0 0,0 0 1 0 0,-1 0-1 0 0,2 5 0 0 0,18 43 193 0 0,-19-48-210 0 0,-1 1 0 0 0,0-1 0 0 0,0 0 0 0 0,0 0 1 0 0,0 0-1 0 0,0 5 0 0 0,7 48 164 0 0,-8-53-170 0 0,1 0-1 0 0,-1 0 1 0 0,0 0-1 0 0,0 0 1 0 0,0 0-1 0 0,0 0 1 0 0,-1 5-1 0 0,1-8-21 0 0,-14 75 93 0 0,9-58-76 0 0,0-1-1 0 0,-1-1 0 0 0,-14 27 1 0 0,3-15-77 0 0,-1-1 0 0 0,-1-1 1 0 0,-2 0-1 0 0,0-2 0 0 0,-1 0 1 0 0,-2-2-1 0 0,-45 33 0 0 0,10-16-1709 0 0,-82 38 0 0 0,71-42-7338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26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0 1951 0 0,'26'0'1883'0'0,"-27"0"-1809"0"0,0 0-1 0 0,1 0 1 0 0,-1 0-1 0 0,1 0 1 0 0,-1 0-1 0 0,1 0 1 0 0,-1 1-1 0 0,1-1 1 0 0,-1 0-1 0 0,0 0 1 0 0,1 0-1 0 0,-1 1 1 0 0,1-1-1 0 0,-1 0 1 0 0,1 0-1 0 0,-1 1 1 0 0,1-1-1 0 0,0 0 1 0 0,-1 1-1 0 0,1-1 1 0 0,-1 1-1 0 0,1-1 1 0 0,0 0-1 0 0,-1 1 1 0 0,1-1-1 0 0,0 1 1 0 0,-1-1-1 0 0,1 1 1 0 0,0 0-1 0 0,-1 1 43 0 0,1 0 0 0 0,0-1 1 0 0,0 1-1 0 0,0 0 0 0 0,0 0 0 0 0,0 0 0 0 0,0-1 1 0 0,0 1-1 0 0,1 3 0 0 0,3 6 222 0 0,-1 1 1 0 0,9 14-1 0 0,-9-20-84 0 0,5 12 46 0 0,-1 1-1 0 0,10 36 1 0 0,-13-33-166 0 0,2 4 121 0 0,4 43 1 0 0,-9-61-215 0 0,-1 1 0 0 0,0-1 0 0 0,0 0-1 0 0,-1 1 1 0 0,-1-1 0 0 0,1 0 0 0 0,-1 0 0 0 0,-1 0 0 0 0,-4 11 0 0 0,-53 121 809 0 0,52-119-711 0 0,1 1 0 0 0,2 1 0 0 0,0-1 1 0 0,1 1-1 0 0,1 0 0 0 0,1 39 0 0 0,4 8 405 0 0,15 104 0 0 0,-15-165-490 0 0,-2 1-1 0 0,0-1 1 0 0,0 1 0 0 0,0-1-1 0 0,-1 1 1 0 0,-1-1-1 0 0,-3 15 1 0 0,-2-1-20 0 0,-18 39-1 0 0,20-50 25 0 0,1 0-1 0 0,-5 25 0 0 0,7-25 51 0 0,0-3-60 0 0,1 1-1 0 0,0-1 0 0 0,1 1 1 0 0,0-1-1 0 0,0 1 0 0 0,1-1 1 0 0,3 13-1 0 0,20 63 223 0 0,-14-55-111 0 0,-2 2-25 0 0,-1 0-1 0 0,-1 1 0 0 0,2 39 1 0 0,23 169 156 0 0,-9-81-186 0 0,-20-147-101 0 0,10 141 122 0 0,-15-97 31 0 0,-15 90 0 0 0,4-53-60 0 0,8 23 33 0 0,6-77-52 0 0,-6 45 0 0 0,0-49-39 0 0,2 1 1 0 0,1 0-1 0 0,1 0 1 0 0,5 41-1 0 0,3-30 52 0 0,16 164 55 0 0,-20-178-132 0 0,7 117 134 0 0,-4-109-94 0 0,16 65 0 0 0,0-2 50 0 0,-13-55-70 0 0,12 65-33 0 0,17 80 11 0 0,21 58 170 0 0,-21-145-55 0 0,-23-71-81 0 0,11 42 0 0 0,91 412 94 0 0,-65-314 129 0 0,-29-108-187 0 0,7 14-81 0 0,-14-42 0 0 0,17 76 0 0 0,-30-104 8 0 0,38 183-50 0 0,-28-150 4 0 0,2 1 1 0 0,22 48 0 0 0,-6-20-48 0 0,-3 2 1 0 0,26 118-1 0 0,-27-36 62 0 0,-19-104 9 0 0,2-1 1 0 0,18 60-1 0 0,-23-100 14 0 0,9 28 0 0 0,1-1 0 0 0,2-1 0 0 0,29 53 0 0 0,61 115 1618 0 0,-82-146-2182 0 0,-2 2 0 0 0,16 78 0 0 0,-34-125 526 0 0,15 79 38 0 0,-14-64 0 0 0,2 0 0 0 0,1 0 0 0 0,15 39 0 0 0,3-15 83 0 0,68 102-1 0 0,-18-35-7 0 0,22 40-75 0 0,-71-113 0 0 0,54 74 0 0 0,220 282 72 0 0,-238-328-72 0 0,-29-37 0 0 0,32 49 0 0 0,-14-18 0 0 0,-36-51 0 0 0,171 207 216 0 0,-75-92 103 0 0,-59-74-72 0 0,-2-3-77 0 0,-14-18-119 0 0,-27-31-33 0 0,-1 0 1 0 0,0 0 0 0 0,0 1 0 0 0,7 13-1 0 0,3 4-18 0 0,-14-22 0 0 0,-1 0 0 0 0,0 0 0 0 0,0 0 0 0 0,3 9 0 0 0,-5-12 12 0 0,0 0 0 0 0,0 0-1 0 0,0 0 1 0 0,0 0 0 0 0,0 0 0 0 0,0 0-1 0 0,1-1 1 0 0,-1 1 0 0 0,5 3-1 0 0,4 4 32 0 0,-9-8-173 0 0,-5-3 64 0 0,2 0-64 0 0,0 1-1 0 0,0 0 1 0 0,0-1 0 0 0,0 1 0 0 0,0 0-1 0 0,0 0 1 0 0,0 0 0 0 0,0 0 0 0 0,0 0 0 0 0,0 0-1 0 0,0 0 1 0 0,-1 0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27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498 124 1839 0 0,'-2'-7'514'0'0,"-2"0"-1"0"0,1 0 1 0 0,-8-10-1 0 0,7 10 139 0 0,0 0-1 0 0,0 0 1 0 0,-5-12-1 0 0,6 3 958 0 0,3 16-1544 0 0,0-1 0 0 0,0 1 0 0 0,0 0 0 0 0,0-1 0 0 0,0 1 0 0 0,0-1-1 0 0,0 1 1 0 0,0 0 0 0 0,1-1 0 0 0,-1 1 0 0 0,0 0 0 0 0,0-1 0 0 0,0 1 0 0 0,0 0 0 0 0,0-1 0 0 0,1 1 0 0 0,-1 0-1 0 0,0-1 1 0 0,0 1 0 0 0,1 0 0 0 0,-1-1 0 0 0,0 1 0 0 0,0 0 0 0 0,1 0 0 0 0,-1 0 0 0 0,0-1 0 0 0,1 1-1 0 0,-1 0 1 0 0,0 0 0 0 0,1 0 0 0 0,-1 0 0 0 0,0-1 0 0 0,1 1 0 0 0,-1 0 0 0 0,0 0 0 0 0,1 0 0 0 0,-1 0-1 0 0,1 0 1 0 0,12 4 3933 0 0,-14 0-2714 0 0,-13-21 633 0 0,14 16-1908 0 0,0 1 0 0 0,0-1 0 0 0,0 1 1 0 0,-1-1-1 0 0,1 1 0 0 0,0-1 0 0 0,0 1 0 0 0,0-1 1 0 0,0 1-1 0 0,-1 0 0 0 0,1-1 0 0 0,0 1 0 0 0,0-1 1 0 0,-1 1-1 0 0,1 0 0 0 0,0-1 0 0 0,-1 1 0 0 0,1 0 1 0 0,0-1-1 0 0,-1 1 0 0 0,1 0 0 0 0,-1 0 0 0 0,1-1 1 0 0,-1 1-1 0 0,1 0 0 0 0,0 0 0 0 0,-1 0 0 0 0,1 0 0 0 0,-1-1 1 0 0,1 1-1 0 0,-1 0 0 0 0,1 0 0 0 0,-1 0 0 0 0,1 0 1 0 0,-1 0-1 0 0,1 0 0 0 0,-1 0 0 0 0,1 0 0 0 0,0 0 1 0 0,-1 1-1 0 0,1-1 0 0 0,-1 0 0 0 0,1 0 0 0 0,-1 0 1 0 0,1 0-1 0 0,-1 1 0 0 0,1-1 0 0 0,0 0 0 0 0,-1 0 1 0 0,1 1-1 0 0,0-1 0 0 0,-1 0 0 0 0,1 1 0 0 0,-1 0 1 0 0,0 0 30 0 0,-1 1 1 0 0,0-1 0 0 0,1 1-1 0 0,0 0 1 0 0,-1 0 0 0 0,1-1-1 0 0,0 1 1 0 0,0 0 0 0 0,0 0 0 0 0,-1 4-1 0 0,1 5-10 0 0,0 0 0 0 0,0 0 1 0 0,1 0-1 0 0,1 0 0 0 0,0 0 0 0 0,0 0 0 0 0,1 0 0 0 0,0 0 0 0 0,7 18 1 0 0,4 5 127 0 0,28 52 1 0 0,-20-47-83 0 0,2 0 0 0 0,2-2 1 0 0,1 0-1 0 0,59 61 0 0 0,-48-56-12 0 0,-37-42-64 0 0,0 0 0 0 0,0 1 0 0 0,0-1 0 0 0,0 0 0 0 0,1 0 0 0 0,-1 1 0 0 0,0-1 0 0 0,0 0 0 0 0,0 0 0 0 0,0 0 0 0 0,-1 1 0 0 0,1-1 0 0 0,0 0 0 0 0,0 0 0 0 0,0 1 0 0 0,0-1 0 0 0,0 0 0 0 0,0 0 0 0 0,0 0 0 0 0,0 1 0 0 0,0-1 0 0 0,-1 0 0 0 0,1 0 0 0 0,0 0 0 0 0,0 1 0 0 0,0-1 0 0 0,0 0 0 0 0,-1 0 0 0 0,1 0 0 0 0,0 0 0 0 0,0 0 0 0 0,0 0 0 0 0,0 1 0 0 0,-1-1 0 0 0,1 0 0 0 0,0 0 0 0 0,-13 7 0 0 0,2-1 0 0 0,10-5-2 0 0,0 0-1 0 0,1 0 1 0 0,-1 0-1 0 0,0 1 0 0 0,0-1 1 0 0,1 0-1 0 0,-1 1 1 0 0,1-1-1 0 0,0 0 1 0 0,-1 1-1 0 0,1-1 0 0 0,0 1 1 0 0,0-1-1 0 0,-1 1 1 0 0,1-1-1 0 0,0 0 1 0 0,1 1-1 0 0,-1-1 1 0 0,0 1-1 0 0,0-1 0 0 0,1 1 1 0 0,-1-1-1 0 0,1 0 1 0 0,0 2-1 0 0,0-1-3 0 0,1 0-1 0 0,-1 0 1 0 0,0 0-1 0 0,0 1 0 0 0,0-1 1 0 0,0 0-1 0 0,0 1 1 0 0,0-1-1 0 0,0 3 1 0 0,-1-2-1 0 0,1-1 1 0 0,0 0 0 0 0,-1 0 0 0 0,1 0-1 0 0,0 1 1 0 0,0-1 0 0 0,0 0 0 0 0,1 0-1 0 0,0 2 1 0 0,3 0-4 0 0,-1 1-1 0 0,0 0 0 0 0,0 0 1 0 0,-1 0-1 0 0,5 8 0 0 0,-6-5-12 0 0,-2-8 22 0 0,0 1-1 0 0,0 0 1 0 0,0-1-1 0 0,0 1 1 0 0,0-1-1 0 0,0 1 0 0 0,1-1 1 0 0,-1 1-1 0 0,0-1 1 0 0,0 1-1 0 0,0-1 0 0 0,1 1 1 0 0,-1-1-1 0 0,0 1 1 0 0,1-1-1 0 0,-1 1 1 0 0,1-1-1 0 0,-1 1 0 0 0,0-1 1 0 0,1 0-1 0 0,-1 1 1 0 0,1-1-1 0 0,-1 0 0 0 0,1 1 1 0 0,0-1-1 0 0,-5-2 2 0 0,-2-2 0 0 0,0 0 0 0 0,0 0 0 0 0,-1 1 0 0 0,0 0 0 0 0,1 0 0 0 0,-1 1 0 0 0,0 0 0 0 0,-10-2 0 0 0,-45-13 140 0 0,2-3-1 0 0,-102-48 1 0 0,119 47-103 0 0,2-2 1 0 0,-73-54-1 0 0,55 30-215 0 0,-56-59 0 0 0,107 99-537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30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73 919 0 0,'1'0'190'0'0,"0"0"0"0"0,0 0 0 0 0,1 0 0 0 0,-1 0 0 0 0,0 0 0 0 0,0 0 0 0 0,0 1 0 0 0,1-1 0 0 0,-1 0 0 0 0,0 1-1 0 0,0-1 1 0 0,0 1 0 0 0,0-1 0 0 0,0 1 0 0 0,1-1 0 0 0,-1 1 0 0 0,1 1 0 0 0,-1-1-118 0 0,-1-1 1 0 0,0 1 0 0 0,1-1-1 0 0,-1 1 1 0 0,0 0 0 0 0,0-1-1 0 0,0 1 1 0 0,0-1-1 0 0,0 1 1 0 0,1-1 0 0 0,-1 1-1 0 0,0 0 1 0 0,0-1 0 0 0,-1 1-1 0 0,1-1 1 0 0,0 1 0 0 0,0 0-1 0 0,0-1 1 0 0,0 1-1 0 0,0-1 1 0 0,-1 1 0 0 0,1 0-1 0 0,0-1 1 0 0,-1 2 0 0 0,0 0-26 0 0,0-1 0 0 0,-1 1 0 0 0,1 0 0 0 0,-1 0 1 0 0,1-1-1 0 0,-1 1 0 0 0,0-1 0 0 0,1 1 1 0 0,-1-1-1 0 0,0 0 0 0 0,0 1 0 0 0,0-1 0 0 0,0 0 1 0 0,0-1-1 0 0,0 1 0 0 0,-1 0 0 0 0,-1 0 0 0 0,0-1-41 0 0,0 0-1 0 0,-1 0 1 0 0,1 0-1 0 0,0-1 1 0 0,0 1-1 0 0,0-1 1 0 0,0 0 0 0 0,0 0-1 0 0,0-1 1 0 0,0 1-1 0 0,1-1 1 0 0,-7-4-1 0 0,1 1 50 0 0,0-1-1 0 0,1 0 0 0 0,-14-15 1 0 0,21 21-33 0 0,0-1 1 0 0,-1 0-1 0 0,1 0 0 0 0,0-1 1 0 0,0 1-1 0 0,0 0 1 0 0,1 0-1 0 0,-1 0 1 0 0,0-1-1 0 0,0 1 0 0 0,1 0 1 0 0,-1-1-1 0 0,1 1 1 0 0,-1-1-1 0 0,1 1 1 0 0,-1 0-1 0 0,1-1 1 0 0,0 1-1 0 0,0-1 0 0 0,0 1 1 0 0,0-1-1 0 0,0 1 1 0 0,0-1-1 0 0,0 1 1 0 0,0-1-1 0 0,1 1 0 0 0,-1-1 1 0 0,0 1-1 0 0,1-1 1 0 0,0 1-1 0 0,-1 0 1 0 0,2-3-1 0 0,0 3 48 0 0,-1-1 1 0 0,1 0-1 0 0,0 0 0 0 0,0 1 1 0 0,0-1-1 0 0,0 1 0 0 0,0 0 1 0 0,0-1-1 0 0,0 1 0 0 0,1 0 0 0 0,-1 0 1 0 0,0 0-1 0 0,1 1 0 0 0,-1-1 1 0 0,0 1-1 0 0,1-1 0 0 0,-1 1 1 0 0,1 0-1 0 0,3 0 0 0 0,-2 0 30 0 0,1 0 0 0 0,0 1 0 0 0,0 0 0 0 0,0 0-1 0 0,-1 0 1 0 0,1 0 0 0 0,0 1 0 0 0,7 3 0 0 0,-10-4-89 0 0,-1 0-1 0 0,1 0 1 0 0,0 0 0 0 0,0 0 0 0 0,-1 0-1 0 0,1 1 1 0 0,-1-1 0 0 0,1 1 0 0 0,-1-1 0 0 0,0 1-1 0 0,1-1 1 0 0,-1 1 0 0 0,0 0 0 0 0,0-1 0 0 0,0 1-1 0 0,0 0 1 0 0,0 0 0 0 0,-1 0 0 0 0,1 0 0 0 0,-1 0-1 0 0,1 0 1 0 0,-1 0 0 0 0,1 3 0 0 0,-1-4-75 0 0,-1-1 0 0 0,1 1 0 0 0,0 0 0 0 0,-1 0 0 0 0,1 0 0 0 0,-1 0 0 0 0,1-1 0 0 0,-1 1 0 0 0,1 0 0 0 0,-1 0 0 0 0,1-1 0 0 0,-1 1 0 0 0,0-1 0 0 0,1 1-1 0 0,-1 0 1 0 0,0-1 0 0 0,-1 1 0 0 0,-7 8-1921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31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11 1839 0 0,'0'-1'34'0'0,"0"1"0"0"0,0-1 0 0 0,0 1-1 0 0,0 0 1 0 0,0-1 0 0 0,0 1 0 0 0,-1 0-1 0 0,1-1 1 0 0,0 1 0 0 0,0 0 0 0 0,0-1-1 0 0,0 1 1 0 0,0 0 0 0 0,0-1-1 0 0,-1 1 1 0 0,1 0 0 0 0,0-1 0 0 0,0 1-1 0 0,0 0 1 0 0,-1-1 0 0 0,1 1 0 0 0,0 0-1 0 0,-1 0 1 0 0,1-1 0 0 0,0 1 0 0 0,0 0-1 0 0,-1 0 1 0 0,1 0 0 0 0,0-1-1 0 0,-1 1 1 0 0,1 0 0 0 0,0 0 0 0 0,-1 0-1 0 0,1 0 1 0 0,-1 0 0 0 0,1 0 0 0 0,0 0-1 0 0,-1 0 1 0 0,1 0 0 0 0,0 0 0 0 0,-1 0-1 0 0,1 0 1 0 0,-1 0 0 0 0,1 0-1 0 0,0 0 1 0 0,-1 0 0 0 0,1 0 0 0 0,0 0-1 0 0,-1 1 1 0 0,1-1 0 0 0,0 0 0 0 0,-1 0-1 0 0,1 0 1 0 0,0 1 0 0 0,-1-1 0 0 0,-24 15 2376 0 0,19-10-1536 0 0,-68 45 3687 0 0,-13 21-2144 0 0,69-61-8311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32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6 919 0 0,'3'-4'141'0'0,"-4"3"232"0"0,-12 4 789 0 0,-17 11 852 0 0,-1 5-188 0 0,2 1 0 0 0,-29 26 0 0 0,49-37-1463 0 0,7-7-272 0 0,0 0 1 0 0,1 1-1 0 0,-1-1 1 0 0,-1 0-1 0 0,1-1 0 0 0,0 1 1 0 0,0 0-1 0 0,-1-1 1 0 0,1 1-1 0 0,-5 1 0 0 0,7-3-82 0 0,-1 0 0 0 0,1 0 0 0 0,-1 0 0 0 0,1 0-1 0 0,0 0 1 0 0,-1 0 0 0 0,1 0 0 0 0,0 0 0 0 0,-1 0-1 0 0,1 0 1 0 0,0-1 0 0 0,-1 1 0 0 0,1 0 0 0 0,0 0-1 0 0,0 0 1 0 0,-1 0 0 0 0,1-1 0 0 0,0 1 0 0 0,-1 0-1 0 0,1 0 1 0 0,0-1 0 0 0,0 1 0 0 0,0 0 0 0 0,-1 0-1 0 0,1-1 1 0 0,0 1 0 0 0,0 0 0 0 0,0-1 0 0 0,-1 1-1 0 0,1-13 66 0 0,9-10-94 0 0,-6 19 4 0 0,0 0 1 0 0,0 0 0 0 0,1 1-1 0 0,-1-1 1 0 0,1 1-1 0 0,0 0 1 0 0,0 0 0 0 0,0 0-1 0 0,0 1 1 0 0,1-1 0 0 0,-1 1-1 0 0,1 0 1 0 0,-1 0 0 0 0,1 1-1 0 0,0-1 1 0 0,-1 1 0 0 0,1 0-1 0 0,0 0 1 0 0,0 1-1 0 0,0-1 1 0 0,0 1 0 0 0,0 0-1 0 0,8 2 1 0 0,-2-1 27 0 0,0 1 1 0 0,0 1-1 0 0,0 0 0 0 0,0 0 1 0 0,0 1-1 0 0,-1 0 0 0 0,1 1 1 0 0,-1 0-1 0 0,13 10 0 0 0,-9-6 159 0 0,-1 1 0 0 0,20 20 1 0 0,-29-27-110 0 0,-1 1 1 0 0,0 0 0 0 0,0 1-1 0 0,0-1 1 0 0,0 0 0 0 0,-1 1-1 0 0,0-1 1 0 0,0 1 0 0 0,0 0-1 0 0,0 0 1 0 0,-1 0 0 0 0,2 9-1 0 0,-3-10-41 0 0,0-1 0 0 0,0 1 0 0 0,0 0 0 0 0,0 0 0 0 0,-1 0 0 0 0,1-1 0 0 0,-1 1 0 0 0,0 0 0 0 0,0-1 0 0 0,-1 1 0 0 0,1-1 0 0 0,-1 1 0 0 0,0-1 0 0 0,0 0 0 0 0,0 1 0 0 0,0-1 0 0 0,0 0 0 0 0,-5 4 0 0 0,1-1 17 0 0,-1 0 0 0 0,1-1 0 0 0,-1 0 0 0 0,0 0 0 0 0,0-1 0 0 0,-1 1 0 0 0,-11 3 0 0 0,13-6 7 0 0,0 0 0 0 0,0 0 0 0 0,0-1 0 0 0,-1 0 0 0 0,1 0 0 0 0,-1 0-1 0 0,1-1 1 0 0,0 0 0 0 0,-8-1 0 0 0,13 1-40 0 0,1 0 0 0 0,0 0 0 0 0,-1 0 0 0 0,1-1 0 0 0,-1 1 0 0 0,1 0-1 0 0,-1 0 1 0 0,1 0 0 0 0,0-1 0 0 0,-1 1 0 0 0,1 0 0 0 0,-1 0 0 0 0,1-1 0 0 0,0 1 0 0 0,-1 0-1 0 0,1-1 1 0 0,0 1 0 0 0,-1 0 0 0 0,1-1 0 0 0,0 1 0 0 0,0-1 0 0 0,-1 1 0 0 0,1 0 0 0 0,0-1-1 0 0,0 1 1 0 0,0-1 0 0 0,0 1 0 0 0,-1-1 0 0 0,-3-9 93 0 0,4 9-95 0 0,0 0-1 0 0,0 0 0 0 0,0 1 1 0 0,0-1-1 0 0,0 0 0 0 0,0 1 1 0 0,0-1-1 0 0,0 0 0 0 0,0 1 1 0 0,1-1-1 0 0,-1 0 0 0 0,0 1 0 0 0,0-1 1 0 0,1 0-1 0 0,-1 1 0 0 0,0-1 1 0 0,1 1-1 0 0,-1-1 0 0 0,1 1 1 0 0,-1-1-1 0 0,1 1 0 0 0,-1-1 1 0 0,1 1-1 0 0,-1-1 0 0 0,1 1 1 0 0,0-1-1 0 0,-1 1 0 0 0,1 0 1 0 0,-1-1-1 0 0,2 1 0 0 0,20-11 22 0 0,-12 8-43 0 0,0 0-1 0 0,0 1 1 0 0,0 0-1 0 0,0 1 1 0 0,1 0-1 0 0,-1 0 1 0 0,0 1-1 0 0,1 0 1 0 0,-1 1-1 0 0,0 0 1 0 0,0 1-1 0 0,0 0 1 0 0,0 1-1 0 0,0 0 1 0 0,11 5-1 0 0,-1 1-24 0 0,0 1-1 0 0,-1 1 1 0 0,-1 0-1 0 0,0 1 0 0 0,0 1 1 0 0,18 18-1 0 0,-27-23 43 0 0,-4-3-6 0 0,0-1 1 0 0,0 1 0 0 0,0 0-1 0 0,0 1 1 0 0,3 5 0 0 0,-7-9 5 0 0,0 0 1 0 0,0 0-1 0 0,0-1 1 0 0,-1 1 0 0 0,1 0-1 0 0,0 0 1 0 0,-1 0-1 0 0,0 0 1 0 0,1 0-1 0 0,-1 0 1 0 0,0 0-1 0 0,0 0 1 0 0,0 0-1 0 0,0 0 1 0 0,0 0-1 0 0,-1 0 1 0 0,1 0 0 0 0,-1 0-1 0 0,1 0 1 0 0,-1 0-1 0 0,0-1 1 0 0,-1 4-1 0 0,-2 3 12 0 0,-1 0 0 0 0,0-1 1 0 0,0 1-1 0 0,-1-1 0 0 0,0 0 0 0 0,-8 6 0 0 0,-45 35 117 0 0,6-7-69 0 0,-20 15-1070 0 0,62-48 101 0 0,9-7 441 0 0,0 0 0 0 0,0 0 0 0 0,1 1 0 0 0,-1-1 0 0 0,0 0 0 0 0,0 1-1 0 0,-1 2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32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345 163 2303 0 0,'1'-2'92'0'0,"0"1"-1"0"0,-1 0 0 0 0,1 0 0 0 0,0 0 0 0 0,-1 0 0 0 0,1-1 0 0 0,-1 1 1 0 0,0 0-1 0 0,0-1 0 0 0,1 1 0 0 0,-1 0 0 0 0,0 0 0 0 0,0-1 0 0 0,0 1 0 0 0,0 0 1 0 0,-1-3-1 0 0,-4-20 1999 0 0,2 19-1836 0 0,1 0 0 0 0,-1 0 0 0 0,-1 0-1 0 0,1 0 1 0 0,-1 1 0 0 0,1-1 0 0 0,-2 1-1 0 0,1 0 1 0 0,0 0 0 0 0,-1 1 0 0 0,1-1-1 0 0,-1 1 1 0 0,0 0 0 0 0,-9-4 0 0 0,-5-2 282 0 0,-1 1 1 0 0,-34-9-1 0 0,39 13-205 0 0,1 0 0 0 0,-30-2 0 0 0,38 6-247 0 0,-1 0 1 0 0,1 0 0 0 0,-1 0 0 0 0,1 1-1 0 0,0 0 1 0 0,-1 0 0 0 0,1 1 0 0 0,0 0 0 0 0,-9 3-1 0 0,12-3-22 0 0,-1-1 0 0 0,1 1 0 0 0,0 0-1 0 0,0 0 1 0 0,-1 0 0 0 0,1 0 0 0 0,1 1-1 0 0,-6 5 1 0 0,7-7-41 0 0,0 0 0 0 0,1 0 0 0 0,-1 0 1 0 0,0 1-1 0 0,1-1 0 0 0,0 0 0 0 0,-1 0 0 0 0,1 1 0 0 0,0-1 0 0 0,-1 0 0 0 0,1 0 0 0 0,0 1 1 0 0,0-1-1 0 0,0 0 0 0 0,0 1 0 0 0,0-1 0 0 0,0 0 0 0 0,1 1 0 0 0,-1-1 0 0 0,0 0 0 0 0,1 0 1 0 0,-1 1-1 0 0,1-1 0 0 0,-1 0 0 0 0,1 0 0 0 0,0 0 0 0 0,-1 1 0 0 0,3 0 0 0 0,4 8 56 0 0,1-1 0 0 0,1-1 1 0 0,0 0-1 0 0,0 0 0 0 0,0-1 0 0 0,1 0 0 0 0,12 6 0 0 0,-13-7-56 0 0,-1-1-39 0 0,1 0 0 0 0,-1-1 0 0 0,1 0 1 0 0,0 0-1 0 0,0-1 0 0 0,0-1 1 0 0,0 1-1 0 0,15 1 0 0 0,-18-3-20 0 0,1-1 0 0 0,0 0 0 0 0,0 0 0 0 0,-1 0 0 0 0,1-1 0 0 0,0 0 0 0 0,-1-1 0 0 0,1 1 0 0 0,-1-1 0 0 0,1 0 0 0 0,-1-1 0 0 0,11-5 0 0 0,-16 8 36 0 0,-1-1 0 0 0,1 1 0 0 0,-1 0 0 0 0,1-1 0 0 0,-1 1 0 0 0,1 0 0 0 0,-1-1 1 0 0,0 1-1 0 0,1-1 0 0 0,-1 1 0 0 0,1 0 0 0 0,-1-1 0 0 0,0 1 0 0 0,1-1 0 0 0,-1 1 0 0 0,0-1 0 0 0,1-1 0 0 0,-1 2 0 0 0,0 0 1 0 0,0 0 0 0 0,0-1-1 0 0,0 1 1 0 0,0 0-1 0 0,-1-1 1 0 0,1 1 0 0 0,0 0-1 0 0,0 0 1 0 0,0-1-1 0 0,0 1 1 0 0,0 0 0 0 0,0 0-1 0 0,-1-1 1 0 0,1 1-1 0 0,0 0 1 0 0,0 0 0 0 0,0 0-1 0 0,0-1 1 0 0,-1 1-1 0 0,1 0 1 0 0,0 0-1 0 0,0 0 1 0 0,-1 0 0 0 0,1-1-1 0 0,-1 1 0 0 0,0-1 0 0 0,-1 1-1 0 0,1-1 1 0 0,0 1 0 0 0,0 0-1 0 0,0 0 1 0 0,0-1-1 0 0,-1 1 1 0 0,1 0 0 0 0,0 0-1 0 0,0 0 1 0 0,0 0 0 0 0,-1 1-1 0 0,1-1 1 0 0,0 0 0 0 0,-2 1-1 0 0,0 1-1 0 0,-1 0 0 0 0,1 0-1 0 0,-1 1 1 0 0,1-1 0 0 0,0 1-1 0 0,0 0 1 0 0,0 0 0 0 0,1 0-1 0 0,-1 0 1 0 0,1 0 0 0 0,-1 1 0 0 0,1-1-1 0 0,0 1 1 0 0,0 0 0 0 0,-2 5-1 0 0,-1 7-40 0 0,-1-1 0 0 0,-3 25 0 0 0,6-30-64 0 0,-2 14-1693 0 0,0 1 0 0 0,-2 45-1 0 0,7-60-1413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3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450 166 1983 0 0,'0'-2'43'0'0,"0"0"0"0"0,0 0 0 0 0,0 0 0 0 0,0 0 0 0 0,0 1 0 0 0,0-1 0 0 0,0 0 0 0 0,-1 0 0 0 0,1 0 0 0 0,-1 0 0 0 0,1 0 0 0 0,-1 1 0 0 0,0-1 0 0 0,0 0 0 0 0,0 0 0 0 0,0 1 0 0 0,-2-3 0 0 0,-24-30 1255 0 0,20 26-1127 0 0,-3-3 310 0 0,-1 1 1 0 0,1 0-1 0 0,-22-15 1 0 0,26 21-250 0 0,-1 0 0 0 0,0 0 0 0 0,0 0 1 0 0,0 1-1 0 0,0 0 0 0 0,0 0 0 0 0,-1 1 1 0 0,-14-3-1 0 0,22 5-199 0 0,-1 0 1 0 0,0 0-1 0 0,0 0 1 0 0,0-1-1 0 0,0 1 0 0 0,0 0 1 0 0,0 0-1 0 0,0 1 1 0 0,0-1-1 0 0,1 0 0 0 0,-1 0 1 0 0,0 0-1 0 0,0 0 1 0 0,0 1-1 0 0,0-1 0 0 0,0 0 1 0 0,0 1-1 0 0,1-1 1 0 0,-1 1-1 0 0,0-1 0 0 0,0 1 1 0 0,1-1-1 0 0,-1 1 0 0 0,0 0 1 0 0,1-1-1 0 0,-1 1 1 0 0,1 0-1 0 0,-1 0 0 0 0,1-1 1 0 0,-1 1-1 0 0,0 1 1 0 0,1-1 0 0 0,0 0 0 0 0,0 0 0 0 0,0 0 1 0 0,0 0-1 0 0,0 1 0 0 0,0-1 1 0 0,0 0-1 0 0,0 0 0 0 0,1 0 0 0 0,-1 0 1 0 0,0 0-1 0 0,1 0 0 0 0,-1 0 0 0 0,1 0 1 0 0,-1 0-1 0 0,1 0 0 0 0,0 0 0 0 0,-1 0 1 0 0,1 0-1 0 0,0 0 0 0 0,-1 0 1 0 0,1-1-1 0 0,0 1 0 0 0,2 1 0 0 0,1 1 63 0 0,1 0-1 0 0,-1-1 0 0 0,1 1 0 0 0,0-1 1 0 0,0 0-1 0 0,10 2 0 0 0,-8-2 42 0 0,-1 0-1 0 0,0 0 1 0 0,12 6-1 0 0,-17-7-59 0 0,0 1 0 0 0,0-1-1 0 0,0 0 1 0 0,0 1-1 0 0,0-1 1 0 0,0 1 0 0 0,0-1-1 0 0,0 1 1 0 0,-1-1 0 0 0,1 1-1 0 0,-1-1 1 0 0,1 1 0 0 0,-1 0-1 0 0,0 0 1 0 0,1-1-1 0 0,-1 1 1 0 0,0 0 0 0 0,0-1-1 0 0,0 1 1 0 0,-1 3 0 0 0,1 4 192 0 0,-1 1-1 0 0,-3 12 1 0 0,-14 29 496 0 0,15-42-629 0 0,2-7 447 0 0,-8 12-476 0 0,-29 41-39 0 0,28-41-5 0 0,-2-6-10 0 0,-41 27-44 0 0,50-33-5 0 0,0 0 0 0 0,0-1 0 0 0,0 1 0 0 0,-1-1 0 0 0,1 1 0 0 0,-1-1 0 0 0,1 0 0 0 0,-1-1 0 0 0,0 1 0 0 0,1 0 0 0 0,-1-1 0 0 0,0 0 0 0 0,1 0 0 0 0,-1 0 0 0 0,0 0 0 0 0,1-1 0 0 0,-1 0 1 0 0,-6-1-1 0 0,4-1 47 0 0,0 1 0 0 0,1-1 1 0 0,-1 0-1 0 0,1 0 0 0 0,0-1 1 0 0,0 0-1 0 0,0 0 1 0 0,-6-6-1 0 0,3 1 37 0 0,-1 0 0 0 0,2 0 0 0 0,-1-1 1 0 0,-6-13-1 0 0,11 18-111 0 0,0-1 0 0 0,0 0 0 0 0,1 0 0 0 0,0 0 0 0 0,0 0 0 0 0,0 0 0 0 0,1-1 0 0 0,0 1 0 0 0,-1-11 1 0 0,2 16-64 0 0,0 0 0 0 0,0 0 0 0 0,0 0 0 0 0,1 0 0 0 0,-1 0 0 0 0,0 0 0 0 0,0 0 0 0 0,1 0 0 0 0,-1 0 1 0 0,1 0-1 0 0,-1 0 0 0 0,1 0 0 0 0,-1 0 0 0 0,1 0 0 0 0,0 0 0 0 0,-1 0 0 0 0,1 1 0 0 0,0-1 0 0 0,-1 0 1 0 0,1 0-1 0 0,0 1 0 0 0,0-1 0 0 0,0 1 0 0 0,0-1 0 0 0,0 1 0 0 0,0-1 0 0 0,2 0 0 0 0,3-1-1059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11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49 9215 0 0,'-19'-15'1990'0'0,"-9"-7"6434"0"0,8 10-6407 0 0,23 31-3082 0 0,-1-12-907 0 0,2-2-4830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3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41 919 0 0,'7'1'349'0'0,"0"1"0"0"0,0 0-1 0 0,0 0 1 0 0,0 0 0 0 0,0 1-1 0 0,-1 0 1 0 0,1 0 0 0 0,-1 1-1 0 0,10 7 1 0 0,5 1 478 0 0,-10-6-289 0 0,22 13 1520 0 0,35 13 0 0 0,-59-28-1763 0 0,1-1 0 0 0,0 1 0 0 0,0-2 1 0 0,0 0-1 0 0,1 0 0 0 0,-1 0 0 0 0,0-2 0 0 0,18 1 0 0 0,-26-1-268 0 0,0-1 0 0 0,0 1 0 0 0,-1 0 0 0 0,1 0 0 0 0,0-1 0 0 0,0 1 0 0 0,0-1 0 0 0,0 0 0 0 0,-1 1 0 0 0,1-1 0 0 0,0 0 0 0 0,-1 0 0 0 0,1 0 0 0 0,-1 0 0 0 0,1 0 0 0 0,-1-1 0 0 0,1 1 0 0 0,-1 0 0 0 0,0-1 0 0 0,2-1 0 0 0,-2 1-4 0 0,-1 1 0 0 0,1-1 1 0 0,0 0-1 0 0,-1 0 0 0 0,0 0 0 0 0,1 0 1 0 0,-1 0-1 0 0,0 0 0 0 0,0 0 1 0 0,0 0-1 0 0,0 1 0 0 0,0-1 0 0 0,0 0 1 0 0,-1 0-1 0 0,1 0 0 0 0,-1 0 0 0 0,1 0 1 0 0,-1 0-1 0 0,-1-2 0 0 0,-1-2 31 0 0,0 0 0 0 0,-1 0-1 0 0,1 1 1 0 0,-2-1 0 0 0,1 1-1 0 0,0 0 1 0 0,-1 0-1 0 0,0 1 1 0 0,0-1 0 0 0,-10-5-1 0 0,6 3 66 0 0,0 2 0 0 0,-1-1 0 0 0,0 2 0 0 0,0-1 0 0 0,-19-5 0 0 0,23 9-32 0 0,0 0 0 0 0,0 0 0 0 0,1 0 0 0 0,-1 1-1 0 0,0 0 1 0 0,0 0 0 0 0,0 1 0 0 0,0-1 0 0 0,1 1-1 0 0,-1 1 1 0 0,0-1 0 0 0,1 1 0 0 0,-1 0 0 0 0,-9 4-1 0 0,11-4-18 0 0,0 1-1 0 0,0-1 1 0 0,0 1-1 0 0,1 0 1 0 0,-1 0-1 0 0,1 0 1 0 0,-1 0-1 0 0,1 1 1 0 0,0-1-1 0 0,0 1 1 0 0,1 0-1 0 0,-1 0 0 0 0,1 0 1 0 0,0 0-1 0 0,0 0 1 0 0,0 1-1 0 0,1-1 1 0 0,-3 9-1 0 0,3-4 37 0 0,1 0-1 0 0,0 0 1 0 0,0-1-1 0 0,0 1 1 0 0,1 0 0 0 0,1-1-1 0 0,0 1 1 0 0,0 0-1 0 0,0-1 1 0 0,1 0-1 0 0,0 0 1 0 0,1 0-1 0 0,0 0 1 0 0,0 0 0 0 0,1-1-1 0 0,-1 1 1 0 0,12 11-1 0 0,6 4-138 0 0,1-1 1 0 0,1-1-1 0 0,31 21 0 0 0,11 9-3248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55:36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204 187 1783 0 0,'1'0'134'0'0,"-2"0"-76"0"0,2 0 23 0 0,0 0 0 0 0,-1 0 0 0 0,1 0-1 0 0,-1 0 1 0 0,1 0 0 0 0,-1 0 0 0 0,1 0 0 0 0,-1 0-1 0 0,1 0 1 0 0,-1 0 0 0 0,1 0 0 0 0,-1-1-1 0 0,1 1 1 0 0,-1 0 0 0 0,1 0 0 0 0,-1-1-1 0 0,1 1 1 0 0,-1 0 0 0 0,1-1 0 0 0,-1 1-1 0 0,0 0 1 0 0,1-1 0 0 0,-1 1 0 0 0,0-1-1 0 0,1 1 1 0 0,-1 0 0 0 0,0-1 0 0 0,1 1-1 0 0,-1-1 1 0 0,2-21 1723 0 0,-2 18-1743 0 0,0-1-41 0 0,-1 1 0 0 0,0-1 0 0 0,0 1 0 0 0,0 0 0 0 0,0-1 0 0 0,-1 1 0 0 0,1 0 0 0 0,-1 0 0 0 0,-3-5 0 0 0,-23-33-73 0 0,18 29 164 0 0,-12-17 26 0 0,20 28-87 0 0,0 0 0 0 0,0 0-1 0 0,0 0 1 0 0,-1 0 0 0 0,1 0 0 0 0,-1 0 0 0 0,1 1 0 0 0,-1-1 0 0 0,-4-1 0 0 0,6 3-36 0 0,-1 0 1 0 0,0 0 0 0 0,0 0-1 0 0,0 0 1 0 0,1 1 0 0 0,-1-1-1 0 0,0 0 1 0 0,0 1 0 0 0,1 0-1 0 0,-1-1 1 0 0,0 1 0 0 0,1 0-1 0 0,-1 0 1 0 0,1 0 0 0 0,-4 2-1 0 0,-21 18 298 0 0,4 6-175 0 0,19-22-197 0 0,0 0 1 0 0,-1-1 0 0 0,0 1 0 0 0,0-1 0 0 0,0 0 0 0 0,-7 6 0 0 0,5-5-1752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41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2378 455 0 0,'-1'0'156'0'0,"-1"0"0"0"0,1 1 0 0 0,0-1-1 0 0,0 0 1 0 0,0 1 0 0 0,0-1-1 0 0,0 1 1 0 0,1-1 0 0 0,-1 1-1 0 0,0 0 1 0 0,0-1 0 0 0,-2 3-1 0 0,-7 3 1247 0 0,9-5-1286 0 0,-13 5 1764 0 0,14-6-1853 0 0,0 0 0 0 0,-1 0-1 0 0,1 0 1 0 0,0 0 0 0 0,0 0-1 0 0,0 0 1 0 0,0 0 0 0 0,0 1 0 0 0,-1-1-1 0 0,1 0 1 0 0,0 0 0 0 0,0 0-1 0 0,0 0 1 0 0,0 0 0 0 0,0 1-1 0 0,0-1 1 0 0,-1 0 0 0 0,1 0 0 0 0,0 0-1 0 0,0 1 1 0 0,0-1 0 0 0,0 0-1 0 0,0 0 1 0 0,0 0 0 0 0,0 1-1 0 0,0-1 1 0 0,0 0 0 0 0,0 0 0 0 0,0 0-1 0 0,0 1 1 0 0,0-1 0 0 0,0 0-1 0 0,0 0 1 0 0,0 0 0 0 0,0 1-1 0 0,0-1 1 0 0,1 0 0 0 0,-1 0 0 0 0,0 0-1 0 0,0 0 1 0 0,0 1 0 0 0,0-1-1 0 0,0 0 1 0 0,0 0 0 0 0,0 0-1 0 0,1 0 1 0 0,-1 0 0 0 0,0 1 0 0 0,0-1-1 0 0,0 0 1 0 0,0 0 0 0 0,1 0-1 0 0,-1 0 1 0 0,0 0 0 0 0,0 0-1 0 0,0 0 1 0 0,1 0 0 0 0,-1 0 0 0 0,0 0-1 0 0,0 0 1 0 0,0 0 0 0 0,1 0-1 0 0,19 0 704 0 0,-8-1-276 0 0,-1 1-162 0 0,3 0-46 0 0,1 0 0 0 0,0 0 0 0 0,-1-2 0 0 0,1 0 0 0 0,22-6 0 0 0,232-94 1442 0 0,-62 13-1104 0 0,-105 47-465 0 0,-40 18-48 0 0,-11 6-28 0 0,68-16 1 0 0,19-6 7 0 0,105-57 12 0 0,-222 88-62 0 0,117-42-13 0 0,31 8-112 0 0,13-4 70 0 0,-125 30 44 0 0,-35 10 10 0 0,26-13 0 0 0,6-2 0 0 0,107-45-128 0 0,-88 37 110 0 0,0 0-17 0 0,201-88 23 0 0,-164 74 13 0 0,23-5-44 0 0,72-33-42 0 0,-89 35 85 0 0,-72 30 0 0 0,114-34 0 0 0,-100 34 0 0 0,-1-2 0 0 0,81-39 0 0 0,8-27 133 0 0,-53 30 78 0 0,-49 33-156 0 0,0 2-1 0 0,65-19 0 0 0,-2 0-25 0 0,-37 13-28 0 0,64-29 52 0 0,8-6 31 0 0,-82 36-75 0 0,67-34 53 0 0,-7 2 93 0 0,-52 23 23 0 0,10-4 43 0 0,-77 37-218 0 0,181-83 679 0 0,-43 17-666 0 0,-80 41-16 0 0,138-57-64 0 0,-193 81 64 0 0,27-11 0 0 0,0-1 0 0 0,30-20 0 0 0,27-19 435 0 0,-75 46-397 0 0,-1 1 1 0 0,1 0-1 0 0,0 0 1 0 0,20-4-1 0 0,-24 7-6 0 0,0-1 0 0 0,0 0 0 0 0,0-1 1 0 0,0 0-1 0 0,9-6 0 0 0,16-9 84 0 0,-18 9-57 0 0,4-2-54 0 0,-20 13-13 0 0,1 0 0 0 0,-1 0 0 0 0,0 0 1 0 0,1 0-1 0 0,-1 1 0 0 0,0-1 0 0 0,1 0 0 0 0,-1 0 0 0 0,0 0 0 0 0,1 0 0 0 0,-1 0 0 0 0,0 0 0 0 0,1 1 0 0 0,-1-1 0 0 0,0 0 0 0 0,0 0 1 0 0,1 0-1 0 0,-1 1 0 0 0,0-1 0 0 0,0 0 0 0 0,1 0 0 0 0,-1 1 0 0 0,0-1 0 0 0,0 0 0 0 0,0 1 0 0 0,0-1 0 0 0,1 0 0 0 0,-1 1 0 0 0,0-1 0 0 0,4 11-826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42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6 919 0 0,'-3'1'225'0'0,"1"-1"0"0"0,-1 0 0 0 0,0 0 0 0 0,1 0 0 0 0,-1 0 0 0 0,-4-1 0 0 0,-6-1 520 0 0,-32-2 8029 0 0,46 4-8686 0 0,0 0 0 0 0,0 0 0 0 0,0 0 0 0 0,0 1 0 0 0,0-1 0 0 0,0 0 0 0 0,0 0 0 0 0,0 1 1 0 0,-1-1-1 0 0,1 0 0 0 0,0 1 0 0 0,1 0 0 0 0,1 1 63 0 0,0 1 0 0 0,0-1 0 0 0,0 0 1 0 0,0 0-1 0 0,0-1 0 0 0,0 1 0 0 0,1-1 0 0 0,-1 0 0 0 0,1 1 1 0 0,-1-1-1 0 0,1-1 0 0 0,-1 1 0 0 0,1 0 0 0 0,0-1 0 0 0,5 0 0 0 0,6 0 27 0 0,0-1 0 0 0,21-5-1 0 0,-23 4 33 0 0,25-3-1 0 0,0 0 0 0 0,0 3 0 0 0,49 3 0 0 0,-75 0-205 0 0,-5 0 19 0 0,0-1-1 0 0,0 0 1 0 0,10 0 0 0 0,-14 0-15 0 0,0 0 0 0 0,0 0 1 0 0,0 0-1 0 0,0 1 0 0 0,0 0 0 0 0,0-1 0 0 0,0 1 1 0 0,0 0-1 0 0,0 1 0 0 0,0-1 0 0 0,0 0 0 0 0,3 3 1 0 0,-1-1 4 0 0,-1 0-1 0 0,1 1 1 0 0,-1-1 0 0 0,0 1 0 0 0,0 0 0 0 0,3 4 0 0 0,-5-5 1 0 0,-1-1 0 0 0,1 1-1 0 0,-1 0 1 0 0,0 0 0 0 0,0 0 0 0 0,0 3-1 0 0,-1-5-9 0 0,1 0 0 0 0,-1-1-1 0 0,0 1 1 0 0,0 0 0 0 0,1 0-1 0 0,-1-1 1 0 0,0 1 0 0 0,0 0-1 0 0,0 0 1 0 0,0-1 0 0 0,0 1 0 0 0,0 0-1 0 0,0 0 1 0 0,0-1 0 0 0,-1 1-1 0 0,1 0 1 0 0,0-1 0 0 0,0 1-1 0 0,-1 0 1 0 0,1 0 0 0 0,0-1-1 0 0,-1 1 1 0 0,1-1 0 0 0,-1 1 0 0 0,0 0-1 0 0,-44 19 557 0 0,24-11-487 0 0,1 1 1 0 0,0 1-1 0 0,1 1 0 0 0,-28 22 0 0 0,3-2-7 0 0,18-14-611 0 0,1 1 1 0 0,0 1-1 0 0,2 2 0 0 0,0 0 0 0 0,2 1 0 0 0,0 1 0 0 0,-32 51 1 0 0,42-55-4722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47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5730 2319 0 0,'2'-2'59'0'0,"1"0"0"0"0,-1 0 0 0 0,0 0 0 0 0,0 0 0 0 0,0 0 0 0 0,2-3 0 0 0,5-5 152 0 0,11-10 155 0 0,8-9 202 0 0,1 1 0 0 0,1 2 1 0 0,39-26-1 0 0,43-26-104 0 0,9-5-55 0 0,-86 58-199 0 0,-2-1 0 0 0,42-41 0 0 0,-1 1 128 0 0,28-30 281 0 0,-47 43-231 0 0,175-142 277 0 0,-147 132-641 0 0,138-112 88 0 0,-126 92 27 0 0,0 1 5 0 0,23-20 21 0 0,79-79 251 0 0,-79 93-217 0 0,-33 26-94 0 0,-79 58-105 0 0,293-250 0 0 0,-70-5 368 0 0,-190 215-249 0 0,2 3 0 0 0,81-65 0 0 0,-85 75-100 0 0,201-182-83 0 0,-86 71 64 0 0,-52 46 123 0 0,173-127 0 0 0,-63 59-46 0 0,-149 109-46 0 0,67-77-1 0 0,-61 54-30 0 0,40-45 0 0 0,-66 76 0 0 0,23-22 0 0 0,164-113 0 0 0,-203 163 0 0 0,28-24 99 0 0,61-64 0 0 0,9-9 45 0 0,57-27 159 0 0,-38 31-222 0 0,-29 22-53 0 0,114-97 82 0 0,-82 68-56 0 0,-109 91 12 0 0,60-63 0 0 0,21-43 249 0 0,-75 84-173 0 0,65-77 15 0 0,-90 109-131 0 0,0 0-1 0 0,1 1 1 0 0,34-23-1 0 0,65-35 166 0 0,3-2-84 0 0,-102 64-46 0 0,-1-1-1 0 0,0 0 0 0 0,-1-1 0 0 0,20-25 1 0 0,-31 34 8 0 0,3-5-41 0 0,0 0 0 0 0,7-13 0 0 0,-15 24-35 0 0,0 0-1 0 0,0 0 1 0 0,0 0-1 0 0,0 0 1 0 0,0 0 0 0 0,0 1-1 0 0,0-1 1 0 0,0 0 0 0 0,0 0-1 0 0,0 0 1 0 0,0 0-1 0 0,0 0 1 0 0,0 0 0 0 0,0 0-1 0 0,0 0 1 0 0,0 0 0 0 0,1 0-1 0 0,-1 0 1 0 0,0 0-1 0 0,0 0 1 0 0,0 0 0 0 0,0 0-1 0 0,0 0 1 0 0,0 0-1 0 0,0 0 1 0 0,0 0 0 0 0,0 0-1 0 0,0 0 1 0 0,1 0 0 0 0,-1 0-1 0 0,0 0 1 0 0,0 0-1 0 0,0 0 1 0 0,0 0 0 0 0,0 0-1 0 0,0 0 1 0 0,0 0 0 0 0,0 0-1 0 0,0 0 1 0 0,0 0-1 0 0,0 0 1 0 0,0 0 0 0 0,1 0-1 0 0,-1 0 1 0 0,0 0-1 0 0,0-1 1 0 0,0 1 0 0 0,0 0-1 0 0,0 0 1 0 0,0 0 0 0 0,0 0-1 0 0,0 0 1 0 0,0 0-1 0 0,0 0 1 0 0,0 0 0 0 0,0 0-1 0 0,1 6-1471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48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164 206 455 0 0,'-126'0'6503'0'0,"124"0"-6386"0"0,1 0 0 0 0,-1 1 0 0 0,0-1 0 0 0,0 1 0 0 0,1-1 0 0 0,-1 1 0 0 0,0-1 1 0 0,1 1-1 0 0,-1 0 0 0 0,1 0 0 0 0,-1 0 0 0 0,1 0 0 0 0,-1 0 0 0 0,1 0 0 0 0,0 1 0 0 0,-1-1 0 0 0,-1 3 0 0 0,2-3-46 0 0,1 0-1 0 0,-1 0 1 0 0,0 0-1 0 0,1 0 0 0 0,-1 0 1 0 0,0 0-1 0 0,1 0 1 0 0,-1 0-1 0 0,1 0 1 0 0,0 0-1 0 0,-1 0 1 0 0,1 1-1 0 0,0-1 1 0 0,0 0-1 0 0,0 0 1 0 0,0 0-1 0 0,0 1 0 0 0,0-1 1 0 0,0 0-1 0 0,0 0 1 0 0,0 0-1 0 0,1 1 1 0 0,-1-1-1 0 0,0 0 1 0 0,1 0-1 0 0,-1 0 1 0 0,2 1-1 0 0,-1 0 26 0 0,0-1 0 0 0,0 0 0 0 0,1 0 1 0 0,-1 1-1 0 0,0-1 0 0 0,1 0 0 0 0,-1 0 0 0 0,1-1 0 0 0,0 1 0 0 0,-1 0 1 0 0,1 0-1 0 0,0-1 0 0 0,-1 1 0 0 0,1-1 0 0 0,0 1 0 0 0,0-1 0 0 0,-1 0 0 0 0,1 0 1 0 0,0 0-1 0 0,0 0 0 0 0,-1 0 0 0 0,5-1 0 0 0,4 0 259 0 0,0-1 0 0 0,18-6 0 0 0,-19 6-180 0 0,46-17 417 0 0,-1-3 1 0 0,76-41-1 0 0,-22 9-215 0 0,65-17 129 0 0,-165 68-485 0 0,72-20 278 0 0,-80 23-298 0 0,0 0 1 0 0,0 0-1 0 0,0 0 1 0 0,0 0-1 0 0,0 0 1 0 0,0 0-1 0 0,1 0 1 0 0,-1 0-1 0 0,0 0 1 0 0,0 0-1 0 0,0 0 1 0 0,0 0-1 0 0,0 0 1 0 0,0 0-1 0 0,0 0 1 0 0,1 0-1 0 0,-1 0 1 0 0,0 0 0 0 0,0 0-1 0 0,0 0 1 0 0,0 0-1 0 0,0 0 1 0 0,0 0-1 0 0,0 0 1 0 0,0 1-1 0 0,0-1 1 0 0,0 0-1 0 0,0 0 1 0 0,1 0-1 0 0,-1 0 1 0 0,0 0-1 0 0,0 0 1 0 0,0 0-1 0 0,0 0 1 0 0,0 0-1 0 0,0 1 1 0 0,0-1 0 0 0,0 0-1 0 0,0 0 1 0 0,0 0-1 0 0,0 0 1 0 0,0 0-1 0 0,0 0 1 0 0,0 0-1 0 0,0 0 1 0 0,0 1-1 0 0,0-1 1 0 0,0 0-1 0 0,0 0 1 0 0,0 0-1 0 0,0 0 1 0 0,0 0-1 0 0,0 0 1 0 0,0 0-1 0 0,0 0 1 0 0,-1 1 0 0 0,1-1-1 0 0,0 0 1 0 0,0 0-1 0 0,0 0 1 0 0,0 0-1 0 0,0 0 1 0 0,0 0-1 0 0,0 0 1 0 0,0 0-1 0 0,-9 13 200 0 0,-12 11 84 0 0,13-14-280 0 0,-1 0 1 0 0,2 0-1 0 0,-1 0 0 0 0,1 1 0 0 0,1 0 0 0 0,0 1 0 0 0,-7 19 0 0 0,-22 91 63 0 0,15-46-49 0 0,-42 122-555 0 0,59-188 80 0 0,0 0-1 0 0,1 1 0 0 0,1-1 1 0 0,-1 1-1 0 0,1 18 0 0 0,3-11-4979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0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121 138 1839 0 0,'-3'-5'484'0'0,"1"-1"-1"0"0,0 1 0 0 0,0-1 0 0 0,0 0 1 0 0,1 0-1 0 0,0 0 0 0 0,0 0 0 0 0,1 0 0 0 0,-1 0 1 0 0,1-1-1 0 0,1-5 0 0 0,-1 11-462 0 0,0 1-1 0 0,0 0 1 0 0,0-1-1 0 0,0 1 1 0 0,0 0 0 0 0,0-1-1 0 0,0 1 1 0 0,1 0-1 0 0,-1-1 1 0 0,0 1-1 0 0,0 0 1 0 0,0-1 0 0 0,0 1-1 0 0,0 0 1 0 0,1 0-1 0 0,-1-1 1 0 0,0 1-1 0 0,0 0 1 0 0,0 0 0 0 0,1-1-1 0 0,-1 1 1 0 0,0 0-1 0 0,0 0 1 0 0,1-1 0 0 0,-1 1-1 0 0,0 0 1 0 0,1 0-1 0 0,-1 0 1 0 0,0 0-1 0 0,0 0 1 0 0,1-1 0 0 0,-1 1-1 0 0,0 0 1 0 0,1 0-1 0 0,-1 0 1 0 0,0 0 0 0 0,1 0-1 0 0,-1 0 1 0 0,0 0-1 0 0,1 0 1 0 0,-1 0-1 0 0,0 0 1 0 0,1 0 0 0 0,-1 0-1 0 0,0 1 1 0 0,1-1-1 0 0,-1 0 1 0 0,0 0-1 0 0,1 0 1 0 0,-1 0 0 0 0,0 0-1 0 0,1 1 1 0 0,-1-1-1 0 0,0 0 1 0 0,0 0 0 0 0,1 0-1 0 0,-1 1 1 0 0,1 0 63 0 0,1 1 0 0 0,-1-1 1 0 0,0 0-1 0 0,0 1 0 0 0,0-1 1 0 0,0 1-1 0 0,0-1 0 0 0,0 1 1 0 0,0-1-1 0 0,0 3 0 0 0,0 3-52 0 0,0-1 0 0 0,0 1 0 0 0,-1 0 0 0 0,0 0-1 0 0,0 0 1 0 0,-1 0 0 0 0,0 0 0 0 0,0 0 0 0 0,0-1 0 0 0,-4 11-1 0 0,4-13-6 0 0,-1 0 0 0 0,1 0 1 0 0,-1 0-1 0 0,0 0 0 0 0,0 0 0 0 0,-1 0 0 0 0,1 0 0 0 0,-1 0 0 0 0,0-1 0 0 0,0 1 0 0 0,0-1 0 0 0,0 0 0 0 0,-1 0 0 0 0,1 0 0 0 0,-1-1 0 0 0,-7 5 0 0 0,10-7 27 0 0,0 1-1 0 0,-1 0 1 0 0,1-1 0 0 0,0 0-1 0 0,-1 1 1 0 0,1-1-1 0 0,-1 0 1 0 0,1 0-1 0 0,-1 0 1 0 0,1 0-1 0 0,-1 0 1 0 0,1 0-1 0 0,0 0 1 0 0,-1 0-1 0 0,1-1 1 0 0,-1 1 0 0 0,1 0-1 0 0,-1-1 1 0 0,-1 0-1 0 0,1-1 27 0 0,0 1 1 0 0,0 0-1 0 0,0-1 0 0 0,1 0 0 0 0,-1 1 0 0 0,0-1 1 0 0,1 0-1 0 0,-1 0 0 0 0,1 0 0 0 0,-3-4 1 0 0,1-2 106 0 0,-1 0 0 0 0,1 0 0 0 0,0-1 1 0 0,1 1-1 0 0,-2-12 0 0 0,2 8-28 0 0,1-1 1 0 0,0 0-1 0 0,1-21 1 0 0,0 30-170 0 0,0 1 1 0 0,0-1-1 0 0,1 1 1 0 0,0-1 0 0 0,0 1-1 0 0,0 0 1 0 0,0-1-1 0 0,0 1 1 0 0,0 0 0 0 0,1 0-1 0 0,0 0 1 0 0,-1 0 0 0 0,1 0-1 0 0,1 0 1 0 0,-1 0-1 0 0,0 1 1 0 0,1-1 0 0 0,4-3-1 0 0,-6 5-62 0 0,0 1 0 0 0,0 0-1 0 0,0-1 1 0 0,0 1-1 0 0,0 0 1 0 0,1 0 0 0 0,-1 0-1 0 0,0 0 1 0 0,0 0 0 0 0,0 0-1 0 0,1 0 1 0 0,-1 0 0 0 0,0 0-1 0 0,0 0 1 0 0,0 1 0 0 0,0-1-1 0 0,1 0 1 0 0,-1 1-1 0 0,0-1 1 0 0,0 1 0 0 0,0 0-1 0 0,0-1 1 0 0,0 1 0 0 0,0 0-1 0 0,0-1 1 0 0,1 2 0 0 0,2 2-498 0 0,0 0-1 0 0,0 0 1 0 0,0 0 0 0 0,4 6 0 0 0,4 8-1313 0 0,-8-8-834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0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1375 0 0,'1'2'338'0'0,"1"-1"0"0"0,0 1-1 0 0,-1 0 1 0 0,1-1-1 0 0,-1 1 1 0 0,1 0-1 0 0,-1 0 1 0 0,0 0-1 0 0,0 0 1 0 0,2 4-1 0 0,-1-2 312 0 0,33 53 4191 0 0,16 30-1835 0 0,-14-23-2652 0 0,-37-63-417 0 0,1 0 0 0 0,0 0 0 0 0,-1 0 0 0 0,1 1 0 0 0,0-1 0 0 0,0 0-1 0 0,0-1 1 0 0,0 1 0 0 0,0 0 0 0 0,0 0 0 0 0,0 0 0 0 0,0 0 0 0 0,0-1 0 0 0,1 1 0 0 0,-1-1-1 0 0,0 1 1 0 0,0-1 0 0 0,1 1 0 0 0,-1-1 0 0 0,0 0 0 0 0,0 1 0 0 0,1-1 0 0 0,-1 0 0 0 0,0 0-1 0 0,1 0 1 0 0,-1 0 0 0 0,0 0 0 0 0,1 0 0 0 0,-1-1 0 0 0,0 1 0 0 0,1 0 0 0 0,-1-1 0 0 0,0 1-1 0 0,3-2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1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1 212 919 0 0,'-1'1'85'0'0,"1"0"-1"0"0,0 0 1 0 0,0 0-1 0 0,0 0 0 0 0,0 0 1 0 0,0 0-1 0 0,0 0 0 0 0,0 0 1 0 0,1 0-1 0 0,-1 0 0 0 0,0 0 1 0 0,0 0-1 0 0,1-1 1 0 0,-1 1-1 0 0,0 0 0 0 0,1 0 1 0 0,0 1-1 0 0,10 22 1071 0 0,4 1 132 0 0,2 0 1 0 0,0-2-1 0 0,35 36 1 0 0,-38-43-688 0 0,-10-12-375 0 0,1 1-13 0 0,-1-1 0 0 0,0 1 0 0 0,-1 0 0 0 0,1 0 0 0 0,-1 0 1 0 0,4 7-1 0 0,-7-12-206 0 0,0 0 0 0 0,0 0 0 0 0,0 1 0 0 0,0-1 0 0 0,0 0 0 0 0,0 0 0 0 0,0 0 0 0 0,0 0 0 0 0,0 0 1 0 0,0 0-1 0 0,0 1 0 0 0,0-1 0 0 0,0 0 0 0 0,0 0 0 0 0,0 0 0 0 0,0 0 0 0 0,0 0 0 0 0,0 0 0 0 0,0 1 0 0 0,0-1 1 0 0,0 0-1 0 0,0 0 0 0 0,0 0 0 0 0,0 0 0 0 0,0 0 0 0 0,0 0 0 0 0,-1 0 0 0 0,1 1 0 0 0,0-1 0 0 0,0 0 1 0 0,0 0-1 0 0,0 0 0 0 0,0 0 0 0 0,0 0 0 0 0,0 0 0 0 0,0 0 0 0 0,-1 0 0 0 0,1 0 0 0 0,0 0 0 0 0,0 0 0 0 0,0 0 1 0 0,0 0-1 0 0,0 0 0 0 0,0 0 0 0 0,0 0 0 0 0,-1 0 0 0 0,1 0 0 0 0,0 0 0 0 0,0 0 0 0 0,-11-1 123 0 0,-8-8-76 0 0,5-1-46 0 0,1 0 1 0 0,1-1-1 0 0,0 0 0 0 0,-15-19 0 0 0,22 23-32 0 0,0 1 1 0 0,1-1-1 0 0,-1 0 0 0 0,2 0 1 0 0,-1 0-1 0 0,1 0 0 0 0,0-1 1 0 0,0 1-1 0 0,1-1 1 0 0,0 0-1 0 0,-1-10 0 0 0,3 13 29 0 0,0 0 0 0 0,1 0 0 0 0,-1-1 1 0 0,1 1-1 0 0,0 0 0 0 0,1 0 0 0 0,-1 0 0 0 0,1 0 0 0 0,0 1 0 0 0,0-1 0 0 0,0 0 0 0 0,1 1 0 0 0,0-1 0 0 0,0 1 0 0 0,0 0 0 0 0,0 0 0 0 0,1 0 0 0 0,-1 1 0 0 0,1-1 0 0 0,0 1 0 0 0,0 0 0 0 0,7-5 0 0 0,-7 5 28 0 0,1 0-1 0 0,0 0 0 0 0,1 1 0 0 0,-1-1 1 0 0,0 1-1 0 0,1 0 0 0 0,-1 1 0 0 0,1-1 0 0 0,-1 1 1 0 0,1 0-1 0 0,0 0 0 0 0,0 1 0 0 0,-1 0 0 0 0,1 0 1 0 0,0 0-1 0 0,0 1 0 0 0,-1-1 0 0 0,1 1 0 0 0,10 4 1 0 0,-7 0 49 0 0,0 0 0 0 0,0 1 0 0 0,-1 0 0 0 0,1 0-1 0 0,-2 1 1 0 0,1 0 0 0 0,-1 0 0 0 0,0 1 0 0 0,0 0 0 0 0,8 14 0 0 0,-13-20-77 0 0,-1 0 1 0 0,0 0-1 0 0,-1 0 0 0 0,1 0 0 0 0,0 1 0 0 0,-1-1 1 0 0,1 0-1 0 0,-1 0 0 0 0,1 0 0 0 0,-1 1 0 0 0,0-1 1 0 0,0 0-1 0 0,0 0 0 0 0,0 1 0 0 0,-1-1 0 0 0,1 0 1 0 0,-1 0-1 0 0,1 1 0 0 0,-2 1 0 0 0,2-2 2 0 0,-1-1-1 0 0,0 0 0 0 0,1 0 1 0 0,-1 0-1 0 0,0 0 1 0 0,1 0-1 0 0,-1 0 1 0 0,0 0-1 0 0,0 0 1 0 0,0 0-1 0 0,0-1 0 0 0,0 1 1 0 0,0 0-1 0 0,0 0 1 0 0,0-1-1 0 0,0 1 1 0 0,0-1-1 0 0,-1 1 1 0 0,1-1-1 0 0,0 1 1 0 0,0-1-1 0 0,0 0 0 0 0,-1 0 1 0 0,1 1-1 0 0,0-1 1 0 0,-1 0-1 0 0,1 0 1 0 0,0 0-1 0 0,0-1 1 0 0,-1 1-1 0 0,1 0 0 0 0,0 0 1 0 0,0-1-1 0 0,0 1 1 0 0,-2-1-1 0 0,1 0-5 0 0,1 1 0 0 0,-1-1 0 0 0,1 0 0 0 0,0 0 0 0 0,-1 0 0 0 0,1 0 0 0 0,0 0 0 0 0,0 0 0 0 0,0-1 0 0 0,0 1 0 0 0,0 0 0 0 0,0-1 0 0 0,0 1 0 0 0,0 0 0 0 0,0-1 0 0 0,0 1 0 0 0,1-1 0 0 0,-1 1 0 0 0,1-1 0 0 0,-1 0 0 0 0,1 1 0 0 0,0-1 0 0 0,-1 0 0 0 0,1 1 0 0 0,0-3 0 0 0,0-3 0 0 0,0-1 0 0 0,0 0 0 0 0,1 1 0 0 0,1-9 0 0 0,0 6 0 0 0,1 1 0 0 0,0 0 0 0 0,0 0 0 0 0,1 0 0 0 0,0 0 0 0 0,0 0 0 0 0,10-12 0 0 0,-1 3 0 0 0,0 1 0 0 0,22-20 0 0 0,-26 29 69 0 0,1 0 0 0 0,0 1 0 0 0,0 0-1 0 0,18-9 1 0 0,-21 13 0 0 0,-1 1 0 0 0,1 0 0 0 0,-1 1 0 0 0,1-1 0 0 0,0 1-1 0 0,0 0 1 0 0,-1 1 0 0 0,1 0 0 0 0,0 0 0 0 0,0 0 0 0 0,13 3-1 0 0,-3 0 64 0 0,1 2-1 0 0,-1 0 1 0 0,23 9-1 0 0,-35-11-175 0 0,1 0-1 0 0,0 0 0 0 0,-1 0 1 0 0,0 1-1 0 0,0 0 0 0 0,0 0 1 0 0,0 0-1 0 0,0 0 1 0 0,-1 1-1 0 0,0 0 0 0 0,0 0 1 0 0,0 0-1 0 0,-1 0 0 0 0,0 1 1 0 0,0-1-1 0 0,0 1 1 0 0,0 0-1 0 0,2 12 0 0 0,2-5-1256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35 919 0 0,'0'-1'96'0'0,"0"-1"0"0"0,0 1 0 0 0,0 0 0 0 0,0 0 0 0 0,0 0-1 0 0,0-1 1 0 0,0 1 0 0 0,-1 0 0 0 0,1 0 0 0 0,0 0 0 0 0,-1 0-1 0 0,1 0 1 0 0,-1-1 0 0 0,1 1 0 0 0,-1 0 0 0 0,0 0 0 0 0,1 0-1 0 0,-1 0 1 0 0,0 0 0 0 0,0 1 0 0 0,0-1 0 0 0,-1-1-1 0 0,1 2 14 0 0,0-1 0 0 0,-1 0 0 0 0,1 1 0 0 0,-1 0-1 0 0,1-1 1 0 0,-1 1 0 0 0,1 0 0 0 0,-1 0 0 0 0,1-1 0 0 0,-1 1-1 0 0,1 1 1 0 0,-1-1 0 0 0,1 0 0 0 0,-1 0 0 0 0,-1 1-1 0 0,-3 1 159 0 0,-1 0 0 0 0,1 0 0 0 0,0 1 0 0 0,-1 0 0 0 0,1 0 0 0 0,-8 6 0 0 0,4-1 23 0 0,0 0 1 0 0,1 1-1 0 0,0 0 0 0 0,0 0 1 0 0,1 1-1 0 0,0 0 1 0 0,-12 22-1 0 0,15-22 6 0 0,0 0 0 0 0,0 0 0 0 0,1 1 0 0 0,1-1 0 0 0,0 1 0 0 0,0 0 0 0 0,1 0-1 0 0,0 0 1 0 0,0 16 0 0 0,2-24-187 0 0,0 0 0 0 0,0 1-1 0 0,1-1 1 0 0,-1 0-1 0 0,1 0 1 0 0,0 0 0 0 0,0 1-1 0 0,0-1 1 0 0,0 0-1 0 0,0 0 1 0 0,1 0 0 0 0,-1-1-1 0 0,1 1 1 0 0,0 0 0 0 0,0-1-1 0 0,4 5 1 0 0,-5-6-53 0 0,1 1 0 0 0,0-1 0 0 0,0 0 0 0 0,-1 0 0 0 0,1 0 0 0 0,0 0 0 0 0,0 0 0 0 0,0 0 0 0 0,0 0 0 0 0,0-1 0 0 0,1 1 0 0 0,-1-1 1 0 0,0 0-1 0 0,0 1 0 0 0,0-1 0 0 0,0 0 0 0 0,0 0 0 0 0,0-1 0 0 0,1 1 0 0 0,-1 0 0 0 0,0-1 0 0 0,0 1 0 0 0,0-1 0 0 0,0 1 0 0 0,4-3 0 0 0,1-1 4 0 0,0 0-1 0 0,-1 0 0 0 0,1-1 0 0 0,-1 0 1 0 0,0 0-1 0 0,0-1 0 0 0,-1 1 1 0 0,0-1-1 0 0,0 0 0 0 0,0-1 0 0 0,0 1 1 0 0,5-13-1 0 0,-2 4-116 0 0,-1-1 0 0 0,-1 0 1 0 0,0 0-1 0 0,6-30 0 0 0,-1-37-270 0 0,-8 60 171 0 0,-4 11 64 0 0,0 11 17 0 0,1 9 70 0 0,1-2 3 0 0,-1 0-1 0 0,1-1 1 0 0,0 1 0 0 0,1 0-1 0 0,0-1 1 0 0,0 1-1 0 0,0-1 1 0 0,0 1 0 0 0,4 4-1 0 0,-1-1-24 0 0,1 0 0 0 0,0 0 0 0 0,0-1-1 0 0,11 11 1 0 0,-6-9-47 0 0,64 53-61 0 0,-70-58-15 0 0,0-1-1 0 0,1 0 1 0 0,0 0-1 0 0,0-1 1 0 0,0 1-1 0 0,1-1 1 0 0,-1 0 0 0 0,1-1-1 0 0,-1 0 1 0 0,1 0-1 0 0,0 0 1 0 0,12 1-1 0 0,-10-3-877 0 0,-1-1-1 0 0,1 1 0 0 0,-1-1 0 0 0,15-4 0 0 0,-5 1-2294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29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30 121 5527 0 0,'-13'-2'3017'0'0,"12"2"-2699"0"0,0 0 0 0 0,-1-1 0 0 0,1 1 0 0 0,0 0 1 0 0,0 0-1 0 0,0 0 0 0 0,-1 0 0 0 0,1 0 0 0 0,0 0 1 0 0,0 1-1 0 0,-2-1 0 0 0,8 2 4175 0 0,18 3-2799 0 0,20 3 342 0 0,5-1-1022 0 0,-36-6-881 0 0,1-1 1 0 0,-1 0-1 0 0,1-1 0 0 0,-1 0 0 0 0,1-1 0 0 0,-1 0 1 0 0,0-1-1 0 0,0-1 0 0 0,15-6 0 0 0,-23 8-120 0 0,0 0-1 0 0,0 0 0 0 0,-1-1 1 0 0,1 0-1 0 0,0 1 1 0 0,-1-1-1 0 0,0 0 0 0 0,0-1 1 0 0,4-3-1 0 0,-7 6-12 0 0,0 0 0 0 0,0 0 0 0 0,0 0 0 0 0,0 0 0 0 0,0 1 0 0 0,0-1 0 0 0,-1 0 0 0 0,1 0 0 0 0,0 0 0 0 0,0 0 0 0 0,0 1 0 0 0,-1-1 0 0 0,1 0 0 0 0,0 0 0 0 0,-1 1 0 0 0,1-1 0 0 0,-1 0 0 0 0,1 1 0 0 0,-1-1 0 0 0,1 0 0 0 0,-1 1 0 0 0,0-1 0 0 0,0 0 0 0 0,-16-14 0 0 0,5 7 13 0 0,-1 1 1 0 0,0 0-1 0 0,0 0 0 0 0,0 1 1 0 0,-1 1-1 0 0,-15-4 0 0 0,24 8-8 0 0,1 0 0 0 0,-1 0 0 0 0,0 0-1 0 0,0 1 1 0 0,1-1 0 0 0,-1 1 0 0 0,0 0 0 0 0,0 1 0 0 0,0-1-1 0 0,0 1 1 0 0,1 0 0 0 0,-1 0 0 0 0,0 1 0 0 0,1-1 0 0 0,-1 1-1 0 0,1 0 1 0 0,-1 0 0 0 0,1 0 0 0 0,0 1 0 0 0,0 0-1 0 0,0 0 1 0 0,-3 3 0 0 0,3-2 18 0 0,1 1 0 0 0,0 0 0 0 0,0-1 0 0 0,0 1 0 0 0,1 0 0 0 0,0 0 0 0 0,0 1 1 0 0,0-1-1 0 0,1 0 0 0 0,0 1 0 0 0,0-1 0 0 0,0 1 0 0 0,0 7 0 0 0,6 1 49 0 0,13 46-6 0 0,-13-45 6 0 0,2-2-6 0 0,24 42-40 0 0,-24-41 118 0 0,3-5-88 0 0,33 31-45 0 0,-40-37-11 0 0,1 0 0 0 0,-1 0 0 0 0,1-1 0 0 0,0 1 0 0 0,5 2 0 0 0,48 23 0 0 0,-2-9 0 0 0,-52-18-40 0 0,0 0-1 0 0,0-1 1 0 0,0 0-1 0 0,1 1 1 0 0,-1-1-1 0 0,0 0 1 0 0,0 0-1 0 0,0-1 1 0 0,0 1-1 0 0,0-1 1 0 0,0 1-1 0 0,0-1 1 0 0,0 0-1 0 0,0 0 1 0 0,0-1-1 0 0,0 1 1 0 0,0 0-1 0 0,0-1 1 0 0,-1 0-1 0 0,4-2 0 0 0,-4 2-120 0 0,0 1 0 0 0,-1-1 0 0 0,1 0 0 0 0,-1 1-1 0 0,1-1 1 0 0,-1 0 0 0 0,0 0 0 0 0,0 0 0 0 0,0 0-1 0 0,1-3 1 0 0,2-4-927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2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6 1663 0 0,'-4'-2'62'0'0,"1"1"-1"0"0,-1 0 0 0 0,0 1 0 0 0,0-1 0 0 0,0 1 0 0 0,0-1 1 0 0,0 1-1 0 0,0 0 0 0 0,0 0 0 0 0,0 1 0 0 0,0-1 0 0 0,1 1 1 0 0,-6 1-1 0 0,-4 3 338 0 0,0 0 0 0 0,-17 9 0 0 0,29-14-395 0 0,-15 9 624 0 0,0 0 0 0 0,0 1 0 0 0,-21 17 0 0 0,31-23-425 0 0,1 1 1 0 0,0 0-1 0 0,1-1 0 0 0,-1 1 0 0 0,1 1 0 0 0,0-1 0 0 0,1 1 0 0 0,-1-1 0 0 0,1 1 0 0 0,0 0 0 0 0,0 1 1 0 0,1-1-1 0 0,-2 8 0 0 0,3-13-159 0 0,1 0 0 0 0,0 0 0 0 0,-1 0 0 0 0,1 0 1 0 0,0 0-1 0 0,0 0 0 0 0,0 1 0 0 0,0-1 0 0 0,0 0 0 0 0,0 0 1 0 0,0 0-1 0 0,0 0 0 0 0,0 0 0 0 0,1 1 0 0 0,-1-1 1 0 0,0 0-1 0 0,1 0 0 0 0,-1 0 0 0 0,1 0 0 0 0,-1 0 0 0 0,1 0 1 0 0,-1 0-1 0 0,1 0 0 0 0,0 0 0 0 0,0 0 0 0 0,-1-1 1 0 0,1 1-1 0 0,0 0 0 0 0,0 0 0 0 0,0-1 0 0 0,0 1 0 0 0,0 0 1 0 0,0-1-1 0 0,0 1 0 0 0,0-1 0 0 0,0 0 0 0 0,0 1 1 0 0,0-1-1 0 0,0 0 0 0 0,1 1 0 0 0,-1-1 0 0 0,0 0 0 0 0,0 0 1 0 0,0 0-1 0 0,0 0 0 0 0,0 0 0 0 0,3-1 0 0 0,2 1 71 0 0,0-1 0 0 0,0 0 0 0 0,0 0 0 0 0,1-1 0 0 0,-1 0 0 0 0,-1 0 0 0 0,10-4 0 0 0,19-15-27 0 0,0-1 0 0 0,40-36 1 0 0,-15 12-245 0 0,-56 44 150 0 0,-1 0 0 0 0,1 0-1 0 0,0 0 1 0 0,0 1 0 0 0,0-1 0 0 0,1 1 0 0 0,4-2 0 0 0,-7 3 4 0 0,0 0 1 0 0,1-1-1 0 0,-1 1 1 0 0,0 0-1 0 0,1 0 1 0 0,-1 0 0 0 0,0 0-1 0 0,0 1 1 0 0,1-1-1 0 0,-1 0 1 0 0,0 0-1 0 0,1 1 1 0 0,-1-1-1 0 0,0 1 1 0 0,0-1-1 0 0,0 1 1 0 0,1 0 0 0 0,-1-1-1 0 0,0 1 1 0 0,0 0-1 0 0,0 0 1 0 0,1 1-1 0 0,9 10 272 0 0,16 24 0 0 0,-15-19-24 0 0,-10-15 383 0 0,5 13-284 0 0,3 5-213 0 0,-2-5 62 0 0,0 1-1 0 0,9 28 0 0 0,-16-40 421 0 0,5 12-373 0 0,1 0-170 0 0,2 8 105 0 0,-1 0 0 0 0,8 33 0 0 0,-15-49-131 0 0,0 0 0 0 0,-1 0 1 0 0,0 0-1 0 0,0-1 1 0 0,-1 1-1 0 0,0 0 0 0 0,0 0 1 0 0,-1-1-1 0 0,1 1 0 0 0,-2 0 1 0 0,1-1-1 0 0,-1 0 1 0 0,0 0-1 0 0,-9 14 0 0 0,9-16-25 0 0,-1 0-1 0 0,1 0 0 0 0,-1 0 1 0 0,-1 0-1 0 0,1-1 1 0 0,-1 1-1 0 0,1-1 0 0 0,-1 0 1 0 0,-1-1-1 0 0,1 1 0 0 0,0-1 1 0 0,-1 0-1 0 0,0 0 0 0 0,1-1 1 0 0,-1 0-1 0 0,0 0 1 0 0,0 0-1 0 0,-1-1 0 0 0,-6 2 1 0 0,11-3-47 0 0,0 0 1 0 0,1 0-1 0 0,-1 0 1 0 0,0 0 0 0 0,0 0-1 0 0,0 0 1 0 0,1-1-1 0 0,-1 1 1 0 0,0 0 0 0 0,0-1-1 0 0,1 0 1 0 0,-1 1-1 0 0,0-1 1 0 0,1 0 0 0 0,-1 0-1 0 0,0 0 1 0 0,1 0-1 0 0,-1 0 1 0 0,1 0 0 0 0,-2-2-1 0 0,1 1-67 0 0,1-1 0 0 0,-1 1 0 0 0,1 0 0 0 0,0 0 0 0 0,0-1 0 0 0,0 1 0 0 0,0-1 0 0 0,0 1 0 0 0,1-1 0 0 0,-1 1 0 0 0,1-1-1 0 0,0 1 1 0 0,0-1 0 0 0,0-2 0 0 0,1-11-830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2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23 245 2303 0 0,'-17'-12'224'0'0,"17"11"-45"0"0,0-1-1 0 0,0 1 1 0 0,0 0-1 0 0,0 0 1 0 0,1 0-1 0 0,-1 0 1 0 0,0 0-1 0 0,1 0 0 0 0,-1 0 1 0 0,1 0-1 0 0,-1 0 1 0 0,2-2-1 0 0,-2 3 14 0 0,4-6 404 0 0,0 0-1 0 0,1 0 1 0 0,-1 0-1 0 0,1 1 1 0 0,1 0-1 0 0,8-7 1 0 0,6-6 507 0 0,1-3-659 0 0,21-20 808 0 0,-38 36-1164 0 0,-1 0 0 0 0,1 0 0 0 0,-1 0 0 0 0,0 0 0 0 0,0-1 0 0 0,0 1 0 0 0,2-9 0 0 0,-5 13-92 0 0,1 0-1 0 0,-1 0 0 0 0,1 0 1 0 0,-1 0-1 0 0,0 0 0 0 0,0-1 0 0 0,1 1 1 0 0,-1 0-1 0 0,0 0 0 0 0,0 0 1 0 0,0-1-1 0 0,-1 1 0 0 0,1 0 1 0 0,0 0-1 0 0,0 0 0 0 0,-1 0 0 0 0,1-1 1 0 0,0 1-1 0 0,-1 0 0 0 0,1 0 1 0 0,-1 0-1 0 0,1 0 0 0 0,-1 0 1 0 0,0 0-1 0 0,0 0 0 0 0,1 0 0 0 0,-1 0 1 0 0,0 1-1 0 0,0-1 0 0 0,0 0 1 0 0,0 0-1 0 0,0 1 0 0 0,0-1 1 0 0,0 0-1 0 0,0 1 0 0 0,0-1 0 0 0,0 1 1 0 0,0 0-1 0 0,-3-1 0 0 0,1 0-10 0 0,0 0-1 0 0,0 1 0 0 0,-1 0 0 0 0,1 0 1 0 0,0 0-1 0 0,-1 0 0 0 0,1 0 1 0 0,0 1-1 0 0,-1-1 0 0 0,1 1 0 0 0,0 0 1 0 0,0 0-1 0 0,-4 2 0 0 0,0 0 27 0 0,0 1-1 0 0,1 0 0 0 0,-1 1 1 0 0,1 0-1 0 0,0 0 0 0 0,1 0 0 0 0,-1 0 1 0 0,1 1-1 0 0,0 0 0 0 0,1 0 1 0 0,-1 0-1 0 0,1 1 0 0 0,0 0 1 0 0,-5 13-1 0 0,7-15 71 0 0,1 0 1 0 0,-1 0-1 0 0,1 0 0 0 0,0 0 0 0 0,0 0 1 0 0,1 0-1 0 0,0 0 0 0 0,0 0 0 0 0,0 1 1 0 0,0-1-1 0 0,1 0 0 0 0,0 0 1 0 0,0 0-1 0 0,0 0 0 0 0,0 0 0 0 0,1 0 1 0 0,0 0-1 0 0,0-1 0 0 0,1 1 0 0 0,-1-1 1 0 0,1 1-1 0 0,6 7 0 0 0,-5-8 15 0 0,0 0-1 0 0,0 1 0 0 0,1-2 1 0 0,-1 1-1 0 0,1 0 0 0 0,0-1 1 0 0,0 0-1 0 0,0 0 0 0 0,1-1 1 0 0,-1 1-1 0 0,1-1 0 0 0,-1 0 1 0 0,1-1-1 0 0,0 1 0 0 0,0-1 0 0 0,0-1 1 0 0,-1 1-1 0 0,1-1 0 0 0,0 1 1 0 0,0-2-1 0 0,6 0 0 0 0,2-1-80 0 0,0 0 0 0 0,0-2 0 0 0,-1 1-1 0 0,1-2 1 0 0,-1 0 0 0 0,0 0-1 0 0,21-13 1 0 0,46-28-1282 0 0,-56 30 399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3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69 104 3679 0 0,'-8'-6'702'0'0,"0"-1"0"0"0,1 0 0 0 0,0 0 0 0 0,0 0 0 0 0,1 0 0 0 0,0-1 0 0 0,-9-15 0 0 0,15 22-598 0 0,-1 0 0 0 0,0-1-1 0 0,1 1 1 0 0,-1 0-1 0 0,1-1 1 0 0,0 1-1 0 0,-1 0 1 0 0,1-1 0 0 0,0 1-1 0 0,0-1 1 0 0,0 1-1 0 0,0 0 1 0 0,0-1-1 0 0,0 1 1 0 0,0-1 0 0 0,1-1-1 0 0,-1 2-75 0 0,0 1 0 0 0,0 0-1 0 0,1-1 1 0 0,-1 1 0 0 0,0 0 0 0 0,0-1 0 0 0,1 1-1 0 0,-1 0 1 0 0,0-1 0 0 0,0 1 0 0 0,1 0-1 0 0,-1-1 1 0 0,0 1 0 0 0,1 0 0 0 0,-1 0-1 0 0,0-1 1 0 0,1 1 0 0 0,-1 0 0 0 0,1 0-1 0 0,-1 0 1 0 0,1-1 0 0 0,0 1-33 0 0,0 0 0 0 0,0 0 1 0 0,0 0-1 0 0,0 0 0 0 0,0 1 0 0 0,-1-1 0 0 0,1 0 1 0 0,0 0-1 0 0,0 1 0 0 0,0-1 0 0 0,0 0 1 0 0,-1 1-1 0 0,1-1 0 0 0,1 1 0 0 0,4 3-383 0 0,0 1 1 0 0,-1-1-1 0 0,0 1 0 0 0,0 0 0 0 0,0 1 0 0 0,5 6 0 0 0,-6-7 15 0 0,6 7-575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1375 0 0,'8'9'633'0'0,"-1"-1"-1"0"0,1 0 0 0 0,0-1 0 0 0,1 0 0 0 0,0 0 0 0 0,0-1 0 0 0,11 6 1 0 0,9 3 2161 0 0,34 10 0 0 0,-39-15-1666 0 0,-17-7-823 0 0,-1 1 1 0 0,1 0-1 0 0,10 7 1 0 0,9 7 25 0 0,-22-16-342 0 0,-1 1-1 0 0,0 0 1 0 0,1 0 0 0 0,-1 0-1 0 0,0 0 1 0 0,-1 0-1 0 0,1 0 1 0 0,0 1 0 0 0,-1-1-1 0 0,0 1 1 0 0,2 4 0 0 0,4 8-768 0 0,6 21 0 0 0,-12-32 490 0 0,2 9-2873 0 0,0 0-956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4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0 252 919 0 0,'17'16'824'0'0,"111"105"3188"0"0,-82-71-2632 0 0,-46-50-1324 0 0,-1 0-1 0 0,0 1 1 0 0,0-1-1 0 0,0 0 1 0 0,0 0-1 0 0,0 0 0 0 0,0 0 1 0 0,0 0-1 0 0,0 0 1 0 0,0 0-1 0 0,0 0 1 0 0,1 0-1 0 0,-3-1 0 0 0,-4-3-24 0 0,-1 0 0 0 0,1 0-1 0 0,0-1 1 0 0,0 1 0 0 0,0-2-1 0 0,0 1 1 0 0,1-1 0 0 0,-7-9 0 0 0,1 1-81 0 0,1 0 1 0 0,-17-30-1 0 0,25 40 44 0 0,1 0-1 0 0,1 0 0 0 0,-1 1 0 0 0,0-1 1 0 0,1 0-1 0 0,0 0 0 0 0,0-1 0 0 0,0 1 1 0 0,1 0-1 0 0,-1 0 0 0 0,1 0 0 0 0,0-1 1 0 0,0 1-1 0 0,1 0 0 0 0,-1 0 1 0 0,1 0-1 0 0,0 0 0 0 0,0 0 0 0 0,0 0 1 0 0,0 0-1 0 0,1 0 0 0 0,0 0 0 0 0,0 0 1 0 0,0 0-1 0 0,5-5 0 0 0,-3 3 1 0 0,1 0-1 0 0,0 1 1 0 0,1 0-1 0 0,-1 0 1 0 0,1 1-1 0 0,0-1 1 0 0,0 1 0 0 0,1 1-1 0 0,-1-1 1 0 0,1 1-1 0 0,0 0 1 0 0,0 1-1 0 0,0-1 1 0 0,8-1-1 0 0,-9 3 54 0 0,0 0 0 0 0,0 1 0 0 0,0-1-1 0 0,1 1 1 0 0,-1 0 0 0 0,0 1 0 0 0,0-1 0 0 0,0 1-1 0 0,1 0 1 0 0,-1 1 0 0 0,0 0 0 0 0,-1 0-1 0 0,1 0 1 0 0,0 0 0 0 0,0 1 0 0 0,-1 0 0 0 0,0 0-1 0 0,0 1 1 0 0,0 0 0 0 0,0-1 0 0 0,0 2-1 0 0,0-1 1 0 0,6 9 0 0 0,-8-9-15 0 0,20 24 71 0 0,-22-26-95 0 0,0-1 0 0 0,0 1-1 0 0,0 0 1 0 0,0 0-1 0 0,-1-1 1 0 0,1 1-1 0 0,0 0 1 0 0,-1 0-1 0 0,1 0 1 0 0,-1 0 0 0 0,0 0-1 0 0,0-1 1 0 0,0 1-1 0 0,0 0 1 0 0,0 0-1 0 0,0 2 1 0 0,0-3 6 0 0,-1-1 1 0 0,1 1-1 0 0,0-1 1 0 0,-1 1-1 0 0,1 0 0 0 0,-1-1 1 0 0,1 1-1 0 0,-1-1 0 0 0,1 0 1 0 0,-1 1-1 0 0,1-1 1 0 0,-1 1-1 0 0,1-1 0 0 0,-1 0 1 0 0,0 1-1 0 0,1-1 1 0 0,-1 0-1 0 0,1 0 0 0 0,-1 1 1 0 0,0-1-1 0 0,1 0 0 0 0,-1 0 1 0 0,0 0-1 0 0,1 0 1 0 0,-1 0-1 0 0,0 0 0 0 0,1 0 1 0 0,-1 0-1 0 0,0 0 1 0 0,-1-1-1 0 0,0 1 33 0 0,-1 0-1 0 0,1-1 1 0 0,-1 1-1 0 0,1-1 1 0 0,-1 0-1 0 0,-3-1 1 0 0,3 0-41 0 0,0 0-1 0 0,0 0 1 0 0,1 0 0 0 0,-1 0-1 0 0,1-1 1 0 0,-1 1-1 0 0,1-1 1 0 0,0 1 0 0 0,0-1-1 0 0,0 0 1 0 0,0 0-1 0 0,0 0 1 0 0,1 0 0 0 0,-2-4-1 0 0,1 2 11 0 0,1 0 0 0 0,0-1-1 0 0,0 0 1 0 0,0 1 0 0 0,0-1 0 0 0,1 1-1 0 0,0-1 1 0 0,0-6 0 0 0,1 4-2 0 0,0 0 1 0 0,1 1 0 0 0,-1-1 0 0 0,1 1-1 0 0,1 0 1 0 0,0 0 0 0 0,0 0 0 0 0,0 0-1 0 0,0 0 1 0 0,1 0 0 0 0,1 1 0 0 0,8-12-1 0 0,-6 12 25 0 0,1 0-1 0 0,-1 0 1 0 0,1 1-1 0 0,0 0 1 0 0,0 0-1 0 0,0 1 1 0 0,1 0-1 0 0,-1 0 1 0 0,1 1-1 0 0,0 0 1 0 0,0 1-1 0 0,1 0 1 0 0,-1 0-1 0 0,16 0 1 0 0,-20 2-21 0 0,0 1 0 0 0,0-1 0 0 0,0 1 0 0 0,0 0 0 0 0,0 0 0 0 0,0 1 0 0 0,0 0 0 0 0,0-1 0 0 0,7 6 0 0 0,-2-2 15 0 0,-1 0-1 0 0,0 1 1 0 0,13 12-1 0 0,-14-11-479 0 0,-1 0-1 0 0,0 1 1 0 0,0 0-1 0 0,-1 0 1 0 0,0 1-1 0 0,0 0 0 0 0,-1 0 1 0 0,5 11-1 0 0,-8-14-2292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5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30 455 0 0,'-2'-1'145'0'0,"1"-1"-1"0"0,-1 1 0 0 0,0 1 0 0 0,1-1 0 0 0,-1 0 0 0 0,0 0 0 0 0,0 1 0 0 0,0-1 0 0 0,0 0 0 0 0,0 1 0 0 0,0 0 0 0 0,0 0 0 0 0,0-1 1 0 0,0 1-1 0 0,0 0 0 0 0,0 1 0 0 0,0-1 0 0 0,-2 1 0 0 0,-4 0 442 0 0,-1 1 0 0 0,-13 5 0 0 0,17-5-439 0 0,0 0 0 0 0,0 1 0 0 0,0 0-1 0 0,1 0 1 0 0,-1 0 0 0 0,1 0 0 0 0,0 1-1 0 0,0 0 1 0 0,0 0 0 0 0,1 0 0 0 0,-1 0-1 0 0,1 0 1 0 0,0 1 0 0 0,0-1 0 0 0,0 1-1 0 0,1 0 1 0 0,-4 9 0 0 0,3-5 12 0 0,0 0 0 0 0,1 0 0 0 0,0 1 0 0 0,0-1 0 0 0,1 1 0 0 0,0-1 0 0 0,1 1 0 0 0,0-1 0 0 0,2 13 0 0 0,-2-19-63 0 0,0 0 1 0 0,1 0-1 0 0,0 0 0 0 0,-1 0 0 0 0,1 0 0 0 0,0 0 0 0 0,1-1 0 0 0,-1 1 0 0 0,0 0 0 0 0,1-1 0 0 0,0 1 0 0 0,-1-1 0 0 0,1 0 1 0 0,0 1-1 0 0,0-1 0 0 0,0 0 0 0 0,1 0 0 0 0,-1 0 0 0 0,0-1 0 0 0,1 1 0 0 0,4 2 0 0 0,-4-3-20 0 0,1 0 1 0 0,-1 0-1 0 0,0 0 0 0 0,0 0 0 0 0,1-1 0 0 0,-1 0 0 0 0,0 1 1 0 0,1-1-1 0 0,-1 0 0 0 0,0-1 0 0 0,0 1 0 0 0,1-1 0 0 0,-1 1 1 0 0,0-1-1 0 0,0 0 0 0 0,0 0 0 0 0,1-1 0 0 0,-1 1 0 0 0,2-2 1 0 0,6-3-75 0 0,-2 0 0 0 0,1 0 0 0 0,-1-1 0 0 0,0 0 0 0 0,0-1 0 0 0,-1 0 0 0 0,0-1 0 0 0,8-11 0 0 0,-11 13-52 0 0,-1 1 0 0 0,1-2-1 0 0,-2 1 1 0 0,1 0 0 0 0,-1-1 0 0 0,0 0-1 0 0,-1 1 1 0 0,0-1 0 0 0,0 0 0 0 0,0 0-1 0 0,-1-1 1 0 0,0-10 0 0 0,-2 11 9 0 0,1 0 0 0 0,-4-14 1 0 0,2 14-44 0 0,1-1 0 0 0,-1-14 1 0 0,14 31 40 0 0,0 2 10 0 0,13 11 405 0 0,52 34 0 0 0,-69-50-638 0 0,0-1-1 0 0,1 0 1 0 0,-1 0-1 0 0,1-1 1 0 0,0 0-1 0 0,0 0 1 0 0,0-1-1 0 0,0 0 1 0 0,0-1-1 0 0,1 0 1 0 0,14 0-1 0 0,-8-3-3193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5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1 1839 0 0,'-8'1'102'0'0,"0"0"0"0"0,0 1-1 0 0,0 0 1 0 0,0 1-1 0 0,1 0 1 0 0,-1 0 0 0 0,1 0-1 0 0,-1 1 1 0 0,-10 8-1 0 0,-1 0 308 0 0,1 1 0 0 0,0 1 0 0 0,-22 24 0 0 0,33-32-222 0 0,1 2-1 0 0,0-1 0 0 0,0 0 1 0 0,1 1-1 0 0,0 0 0 0 0,1 0 1 0 0,-1 1-1 0 0,2-1 0 0 0,-1 1 1 0 0,1 0-1 0 0,-2 10 0 0 0,4-17-147 0 0,1-1 0 0 0,0 0 0 0 0,0 0 0 0 0,-1 0 0 0 0,1 0 0 0 0,0 1 0 0 0,0-1 0 0 0,0 0 0 0 0,0 0 0 0 0,1 0 0 0 0,-1 1 0 0 0,0-1 0 0 0,0 0 0 0 0,1 0 0 0 0,-1 0 0 0 0,0 0 0 0 0,1 1 0 0 0,0-1 0 0 0,0 1 0 0 0,0-1 3 0 0,0-1 0 0 0,-1 1 1 0 0,1-1-1 0 0,0 1 0 0 0,0-1 0 0 0,-1 0 1 0 0,1 1-1 0 0,0-1 0 0 0,0 0 1 0 0,0 0-1 0 0,0 0 0 0 0,-1 0 0 0 0,1 0 1 0 0,0 0-1 0 0,0 0 0 0 0,0 0 0 0 0,0 0 1 0 0,-1 0-1 0 0,1 0 0 0 0,2-1 0 0 0,3-1 138 0 0,-1 0 0 0 0,1 0 0 0 0,0-1 0 0 0,-1 0 0 0 0,11-7 0 0 0,14-11 120 0 0,67-52-234 0 0,-80 59-161 0 0,0-1 0 0 0,-2 0 0 0 0,21-26-1 0 0,-30 31-44 0 0,0 3 807 0 0,-5 7-613 0 0,-1 0-1 0 0,1 1 1 0 0,0-1-1 0 0,0 1 1 0 0,-1-1 0 0 0,1 1-1 0 0,0-1 1 0 0,-1 1-1 0 0,1-1 1 0 0,0 1 0 0 0,-1-1-1 0 0,1 1 1 0 0,-1 0-1 0 0,1 1 1 0 0,49 63 1691 0 0,-48-63-1001 0 0,9 12-360 0 0,34 39 0 0 0,-33-40 287 0 0,0 2-391 0 0,37 42-7 0 0,-37-43 246 0 0,-2 4-414 0 0,28 55-18 0 0,-35-68-77 0 0,-1 0 0 0 0,1 0 0 0 0,-1 0 0 0 0,-1 1 0 0 0,1-1 0 0 0,-1 0 0 0 0,0 1 0 0 0,0 0 0 0 0,0-1 0 0 0,-1 12 0 0 0,-1-13-6 0 0,1 0 1 0 0,-1 0-1 0 0,0 0 1 0 0,0 0-1 0 0,-1 0 1 0 0,1 0-1 0 0,-1 0 1 0 0,0-1 0 0 0,0 1-1 0 0,0 0 1 0 0,-5 5-1 0 0,1-2-67 0 0,-1-1 1 0 0,0 0-1 0 0,0 0 0 0 0,-1-1 0 0 0,1 0 0 0 0,-1 0 1 0 0,0 0-1 0 0,-1-1 0 0 0,1-1 0 0 0,-13 5 0 0 0,19-8 24 0 0,1 1 0 0 0,-1-1 0 0 0,1 0 0 0 0,-1 0-1 0 0,0 1 1 0 0,1-1 0 0 0,-1 0 0 0 0,-2-1 0 0 0,3 1-106 0 0,1 0-1 0 0,-1 0 1 0 0,1 0 0 0 0,-1 0 0 0 0,1 0 0 0 0,-1 0-1 0 0,1-1 1 0 0,-1 1 0 0 0,1 0 0 0 0,0 0 0 0 0,-1-1-1 0 0,1 1 1 0 0,-1 0 0 0 0,1 0 0 0 0,0-1 0 0 0,-1 1-1 0 0,1 0 1 0 0,0-1 0 0 0,-1 1 0 0 0,1-1 0 0 0,0 1-1 0 0,0 0 1 0 0,0-1 0 0 0,-1 1 0 0 0,1-1 0 0 0,0 1-1 0 0,0-1 1 0 0,0 1 0 0 0,0-1 0 0 0,0 1 0 0 0,-1-1-1 0 0,1 1 1 0 0,0-1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56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144 305 3223 0 0,'-2'-1'132'0'0,"0"-1"1"0"0,1 0-1 0 0,-1 1 0 0 0,0-1 0 0 0,1 0 0 0 0,-1 0 0 0 0,1 0 0 0 0,0 0 0 0 0,-1 0 0 0 0,1 0 0 0 0,0 0 0 0 0,0 0 0 0 0,0 0 0 0 0,1 0 0 0 0,-1-1 0 0 0,0 1 0 0 0,1 0 0 0 0,0-1 0 0 0,-1 1 0 0 0,1 0 0 0 0,0-1 0 0 0,0 1 0 0 0,0-1 0 0 0,1-3 0 0 0,2-6 555 0 0,-1 0 0 0 0,2 0 0 0 0,7-19-1 0 0,-3 10-286 0 0,-4 10-236 0 0,-1-1-1 0 0,0 0 1 0 0,-1 0-1 0 0,0 0 1 0 0,0-15 0 0 0,-2 24-143 0 0,0 0 1 0 0,0-1 0 0 0,0 1 0 0 0,-1 0 0 0 0,1 0 0 0 0,-1-1 0 0 0,1 1-1 0 0,-1 0 1 0 0,0 0 0 0 0,0 0 0 0 0,-1 0 0 0 0,1 0 0 0 0,-1 0 0 0 0,1 0 0 0 0,-1 0-1 0 0,0 1 1 0 0,0-1 0 0 0,0 1 0 0 0,-1-1 0 0 0,1 1 0 0 0,0 0 0 0 0,-1 0 0 0 0,0 0-1 0 0,-3-2 1 0 0,4 3-8 0 0,1 1 0 0 0,-1-1-1 0 0,0 1 1 0 0,1 0-1 0 0,-1-1 1 0 0,0 1 0 0 0,0 0-1 0 0,0 0 1 0 0,1 0-1 0 0,-1 1 1 0 0,0-1 0 0 0,0 0-1 0 0,1 1 1 0 0,-1-1-1 0 0,0 1 1 0 0,0 0 0 0 0,1-1-1 0 0,-1 1 1 0 0,1 0-1 0 0,-1 0 1 0 0,-1 1 0 0 0,-3 2 14 0 0,1 0 0 0 0,-1 1 0 0 0,1-1 0 0 0,-5 7 0 0 0,3-4 9 0 0,1 1 0 0 0,1 0 0 0 0,0 0 0 0 0,0 0 0 0 0,0 1-1 0 0,1 0 1 0 0,0 0 0 0 0,1 0 0 0 0,0 0 0 0 0,0 1 0 0 0,1-1 0 0 0,0 1-1 0 0,1-1 1 0 0,0 1 0 0 0,1 0 0 0 0,1 17 0 0 0,-1-20 92 0 0,1 0 0 0 0,0 0 1 0 0,1 0-1 0 0,-1-1 0 0 0,2 1 1 0 0,-1-1-1 0 0,1 1 0 0 0,-1-1 0 0 0,2 0 1 0 0,-1 0-1 0 0,1 0 0 0 0,0 0 1 0 0,0-1-1 0 0,0 0 0 0 0,1 0 0 0 0,0 0 1 0 0,0 0-1 0 0,0-1 0 0 0,1 1 1 0 0,-1-2-1 0 0,1 1 0 0 0,0 0 0 0 0,0-1 1 0 0,10 4-1 0 0,-6-4 35 0 0,0-1 0 0 0,0 1 0 0 0,0-2 0 0 0,1 1 0 0 0,-1-1 0 0 0,1-1 0 0 0,-1 0 0 0 0,1 0 0 0 0,-1-1 0 0 0,12-3 0 0 0,13-4 54 0 0,55-19 0 0 0,-53 15-375 0 0,94-34-2262 0 0,-101 36-3072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1:42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22 1607 0 0,'1'0'2'0'0,"0"-2"14"0"0,1 0 0 0 0,-1 1 0 0 0,1-1 0 0 0,-1 0-1 0 0,1 0 1 0 0,-1 0 0 0 0,0-1 0 0 0,1-1-1 0 0,-2 2-15 0 0,-2 2 0 0 0,2 0 35 0 0,-1 1-1 0 0,0-1 0 0 0,0 0 0 0 0,0 1 0 0 0,1-1 1 0 0,-1 1-1 0 0,0-1 0 0 0,1 1 0 0 0,-1-1 0 0 0,0 1 1 0 0,1-1-1 0 0,-1 1 0 0 0,1 0 0 0 0,-1-1 0 0 0,1 1 1 0 0,-1 0-1 0 0,1-1 0 0 0,-1 1 0 0 0,1 0 0 0 0,0 0 0 0 0,-1-1 1 0 0,1 1-1 0 0,0 0 0 0 0,0 0 0 0 0,0 0 0 0 0,-1 0 1 0 0,1-1-1 0 0,0 3 0 0 0,-2 25 1043 0 0,2-28-1075 0 0,9 179 2607 0 0,-6-154-2444 0 0,1-1 1 0 0,2 0-1 0 0,1 0 1 0 0,0 0-1 0 0,14 27 0 0 0,-5-15 19 0 0,-1 1 0 0 0,-1 1 0 0 0,-2 0 0 0 0,8 50 0 0 0,-16-67-119 0 0,26 127 412 0 0,-13-95-310 0 0,26 51 1 0 0,-11-30-31 0 0,17 30-15 0 0,-1-6 150 0 0,78 159 467 0 0,-109-226-628 0 0,0 0 1 0 0,-3 1-1 0 0,0 1 1 0 0,11 45-1 0 0,-16-45-28 0 0,1-2-1 0 0,2 1 0 0 0,1-1 0 0 0,1-1 1 0 0,2 0-1 0 0,20 28 0 0 0,-8-17-25 0 0,-6-9 35 0 0,-1 1-1 0 0,22 45 0 0 0,-22-31 5 0 0,-3-9-12 0 0,18 56 0 0 0,-8 36 78 0 0,-4-15 41 0 0,-15-86-157 0 0,2-1 0 0 0,1 0-1 0 0,0-1 1 0 0,2-1 0 0 0,2 0 0 0 0,20 27-1 0 0,-10-15-45 0 0,-1 0 0 0 0,36 78 0 0 0,-51-89-17 0 0,0-1-1 0 0,-1 1 1 0 0,-2 1-1 0 0,-1-1 1 0 0,-1 1-1 0 0,2 33 1 0 0,-5-40 13 0 0,0 0 0 0 0,2 0 0 0 0,1-1 0 0 0,0 1 0 0 0,2-1 0 0 0,13 30 0 0 0,68 109-17 0 0,-37-70 16 0 0,-33-53 5 0 0,26 77 0 0 0,-30-62-14 0 0,-2 0-1 0 0,-3 1 0 0 0,3 55 1 0 0,0-7 0 0 0,-6-63 16 0 0,2 0 0 0 0,1-1 0 0 0,2 0-1 0 0,2 0 1 0 0,25 49 0 0 0,2 10 176 0 0,-11-22-148 0 0,11 13-12 0 0,3 0 0 0 0,58 84-1 0 0,-88-150-17 0 0,-1 0 0 0 0,-1 0 0 0 0,12 35 0 0 0,14 70 0 0 0,-21-64 0 0 0,10 49 0 0 0,-15-50 195 0 0,27 79 0 0 0,-19-93 74 0 0,41 72-1 0 0,-1-3-195 0 0,-41-69-90 0 0,-3 1-1 0 0,11 52 1 0 0,-9-32-7 0 0,-6-20 4 0 0,-2 0 0 0 0,5 82 0 0 0,2 93-108 0 0,-14-187 181 0 0,1-7 122 0 0,-1 1-1 0 0,-5 55 0 0 0,-3-35 173 0 0,2 1 0 0 0,2 0-1 0 0,3 0 1 0 0,12 89 0 0 0,-11-124-254 0 0,0 0 0 0 0,0 18 1 0 0,-2-33-93 0 0,-1 3 39 0 0,1 0 1 0 0,0 0-1 0 0,0 0 1 0 0,1 0-1 0 0,-1 0 0 0 0,1 0 1 0 0,0 0-1 0 0,-1 0 1 0 0,3 5-1 0 0,-2-8 3 0 0,-1 0-44 0 0,1 0 1 0 0,0 0 0 0 0,-1 0-1 0 0,1-1 1 0 0,-1 1 0 0 0,1 0 0 0 0,-1 0-1 0 0,1-1 1 0 0,-1 1 0 0 0,1 0-1 0 0,-1 0 1 0 0,1-1 0 0 0,-1 1 0 0 0,1 0-1 0 0,-1-1 1 0 0,0 1 0 0 0,1-1-1 0 0,-1 1 1 0 0,0-1 0 0 0,1 1 0 0 0,-1-1-1 0 0,0 1 1 0 0,1-1 0 0 0,-1 1-1 0 0,0-1 1 0 0,0 1 0 0 0,1-2 0 0 0,3-19-645 0 0,-1 5-541 0 0,-2 15 918 0 0,0 0 1 0 0,0 0-1 0 0,-1 0 0 0 0,1 0 1 0 0,0 1-1 0 0,0-1 0 0 0,0 0 1 0 0,0 0-1 0 0,0 1 0 0 0,0-1 1 0 0,0 1-1 0 0,0-1 0 0 0,0 1 1 0 0,0-1-1 0 0,1 0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1:43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3 455 0 0,'-1'0'78'0'0,"1"1"-1"0"0,-1-1 1 0 0,0 1-1 0 0,0-1 1 0 0,0 0-1 0 0,0 1 1 0 0,0-1-1 0 0,0 0 1 0 0,0 0-1 0 0,0 1 1 0 0,-1-1-1 0 0,1 0 1 0 0,0 0-1 0 0,0 0 1 0 0,0 0-1 0 0,0-1 1 0 0,0 1-1 0 0,0 0 1 0 0,0 0-1 0 0,0-1 1 0 0,0 1-1 0 0,0 0 1 0 0,0-1-1 0 0,-3-2 1017 0 0,4 3-1022 0 0,0 0 1 0 0,0 0-1 0 0,0 0 1 0 0,-1 0-1 0 0,1 0 1 0 0,0 0 0 0 0,0 0-1 0 0,0 0 1 0 0,-1 0-1 0 0,1 0 1 0 0,0 0-1 0 0,0 0 1 0 0,0 0-1 0 0,0 0 1 0 0,-1 0 0 0 0,0 1 362 0 0,1-1-363 0 0,-3 7 1442 0 0,1 9 272 0 0,5 1-1062 0 0,2 0 0 0 0,0-1 0 0 0,10 22-1 0 0,-12-29-441 0 0,14 27 879 0 0,1 0 1 0 0,41 57-1 0 0,-15-34-25 0 0,-44-58-1113 0 0,1 0-1 0 0,-1-1 1 0 0,1 1 0 0 0,0 0-1 0 0,0 0 1 0 0,-1-1 0 0 0,1 1-1 0 0,0-1 1 0 0,0 1 0 0 0,0-1-1 0 0,0 1 1 0 0,2 0 0 0 0,-3-1-7 0 0,1 1 1 0 0,0-1-1 0 0,0 0 0 0 0,-1 1 1 0 0,1-1-1 0 0,0 1 1 0 0,0-1-1 0 0,-1 1 1 0 0,1-1-1 0 0,-1 1 1 0 0,1 0-1 0 0,0-1 1 0 0,-1 1-1 0 0,1 0 1 0 0,-1-1-1 0 0,0 1 1 0 0,1 0-1 0 0,-1 0 0 0 0,1 1 1 0 0,3 8 87 0 0,0 1-1 0 0,-1 0 1 0 0,-1 0 0 0 0,0 1-1 0 0,0-1 1 0 0,-1 16 0 0 0,-1-4 190 0 0,-1 0 1 0 0,-6 29-1 0 0,7-50-259 0 0,-1-1 0 0 0,1 1-1 0 0,0 0 1 0 0,0 0 0 0 0,0 0 0 0 0,0-1-1 0 0,0 1 1 0 0,0 0 0 0 0,1 0 0 0 0,-1 0-1 0 0,1-1 1 0 0,0 3 0 0 0,-1-3-26 0 0,1 0-1 0 0,0-1 1 0 0,-1 1 0 0 0,1 0 0 0 0,-1-1 0 0 0,1 1 0 0 0,0 0-1 0 0,0-1 1 0 0,-1 1 0 0 0,1-1 0 0 0,0 1 0 0 0,0-1-1 0 0,0 1 1 0 0,-1-1 0 0 0,1 1 0 0 0,0-1 0 0 0,0 0 0 0 0,0 0-1 0 0,0 0 1 0 0,0 1 0 0 0,0-1 0 0 0,0 0 0 0 0,0 0-1 0 0,1 0 1 0 0,10 1-24 0 0,-4-1-37 0 0,-8 0 51 0 0,0 0 0 0 0,0 0 0 0 0,0 0 0 0 0,0 0 0 0 0,0 0-1 0 0,0 0 1 0 0,0 0 0 0 0,0 0 0 0 0,0 0 0 0 0,0 0 0 0 0,0 0 0 0 0,0 0 0 0 0,0 0 0 0 0,0 0 0 0 0,0 0 0 0 0,1 0 0 0 0,-1 0 0 0 0,0 0 0 0 0,0 0-1 0 0,0 0 1 0 0,0 0 0 0 0,0 0 0 0 0,0 0 0 0 0,0 0 0 0 0,0 0 0 0 0,0 0 0 0 0,0 0 0 0 0,0 0 0 0 0,0 0 0 0 0,0 0 0 0 0,0 0 0 0 0,0 0 0 0 0,0 0 0 0 0,0 0-1 0 0,0 0 1 0 0,0 0 0 0 0,0-1 0 0 0,0 1 0 0 0,0 0 0 0 0,0 0 0 0 0,0 0 0 0 0,0 0 0 0 0,0 0 0 0 0,0 0 0 0 0,0 0 0 0 0,0 0 0 0 0,0 0 0 0 0,0 0 0 0 0,0 0-1 0 0,0 0 1 0 0,0 0 0 0 0,0 0 0 0 0,0 0 0 0 0,0 0 0 0 0,0-1 0 0 0,0 1 0 0 0,0 0 0 0 0,0 0 0 0 0,0 0 0 0 0,0 0 0 0 0,0 0 0 0 0,0 0 0 0 0,0 0-1 0 0,0 0 1 0 0,0 0 0 0 0,0 0 0 0 0,0 0 0 0 0,2 4-30 0 0,0 1-1 0 0,0-1 1 0 0,0 1 0 0 0,-1-1-1 0 0,1 1 1 0 0,1 9-1 0 0,-2-15 8 0 0,1 6-29 0 0,2 2-8 0 0,-3-6 57 0 0,-1-1 0 0 0,0 1 0 0 0,1-1 0 0 0,-1 1 0 0 0,1-1 0 0 0,-1 1 0 0 0,1-1 1 0 0,-1 1-1 0 0,1-1 0 0 0,-1 1 0 0 0,1-1 0 0 0,0 0 0 0 0,-1 1 0 0 0,1-1 0 0 0,-1 0 0 0 0,1 1 1 0 0,0-1-1 0 0,-1 0 0 0 0,1 0 0 0 0,0 0 0 0 0,0 0 0 0 0,-1 0 0 0 0,1 0 0 0 0,0 0 1 0 0,-1 0-1 0 0,1 0 0 0 0,0 0 0 0 0,-1 0 0 0 0,2-1 0 0 0,-1 0-4 0 0,0 0 0 0 0,0 0 0 0 0,0 0 0 0 0,0 0 0 0 0,0 0 0 0 0,-1-1 0 0 0,1 1 0 0 0,-1 0 0 0 0,1 0 0 0 0,-1-1 0 0 0,1 1-1 0 0,-1 0 1 0 0,0-1 0 0 0,1 1 0 0 0,-1-2 0 0 0,2-13-11 0 0,-1 9 10 0 0,0 0 0 0 0,1-1 0 0 0,-1 1 0 0 0,6-12 0 0 0,-1 5 15 0 0,22-51-81 0 0,37-64 0 0 0,-5 43 75 0 0,-59 83 0 0 0,4-6 0 0 0,-6 21-10 0 0,-2 1-85 0 0,0-3-180 0 0,3-8-102 0 0,1-4-244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0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38 13359 0 0,'-20'-15'1448'0'0,"16"12"-515"0"0,1 1 1 0 0,0 0-1 0 0,-1 0 0 0 0,0 0 0 0 0,0 0 0 0 0,1 1 0 0 0,-9-3 0 0 0,-13 0 461 0 0,23 5-1514 0 0,6 3-320 0 0,5 3-886 0 0,-4-4-731 0 0,2 2-5139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1:4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82 2759 0 0,'0'-5'361'0'0,"0"1"0"0"0,0 0 0 0 0,1 0 0 0 0,0-1 0 0 0,0 1 0 0 0,0 0 0 0 0,0 0 0 0 0,1 0 0 0 0,-1 0 0 0 0,1 0 0 0 0,0 0 0 0 0,0 1 0 0 0,4-6 0 0 0,-6 9-307 0 0,0 0 0 0 0,0 0 0 0 0,1-1 0 0 0,-1 1 0 0 0,0 0 0 0 0,0 0 0 0 0,1-1 0 0 0,-1 1 0 0 0,0 0-1 0 0,1 0 1 0 0,-1 0 0 0 0,0-1 0 0 0,0 1 0 0 0,1 0 0 0 0,-1 0 0 0 0,1 0 0 0 0,-1 0 0 0 0,0 0 0 0 0,1 0 0 0 0,-1 0 0 0 0,0 0 0 0 0,1 0 0 0 0,-1 0 0 0 0,0 0 0 0 0,1 0 0 0 0,-1 0 0 0 0,0 0 0 0 0,1 0 0 0 0,-1 0 0 0 0,6 9 775 0 0,-1 18-208 0 0,-5-24-464 0 0,1 3-56 0 0,-1 1 0 0 0,0 0 0 0 0,0 0 1 0 0,-1 0-1 0 0,0-1 0 0 0,0 1 0 0 0,0 0 0 0 0,-1-1 0 0 0,0 1 0 0 0,0-1 0 0 0,-1 1 0 0 0,0-1 0 0 0,-6 10 0 0 0,7-12-60 0 0,-1-1 0 0 0,0 1 0 0 0,0-1 1 0 0,0 1-1 0 0,0-1 0 0 0,0 0 0 0 0,-1 0 0 0 0,1 0 0 0 0,-1 0 1 0 0,0-1-1 0 0,0 0 0 0 0,0 0 0 0 0,0 0 0 0 0,0 0 0 0 0,0 0 0 0 0,-1-1 1 0 0,1 0-1 0 0,0 0 0 0 0,-1 0 0 0 0,1 0 0 0 0,-7-1 0 0 0,10 0-31 0 0,-1 0-1 0 0,1 0 0 0 0,-1 0 1 0 0,1 0-1 0 0,-1-1 0 0 0,1 1 1 0 0,-1 0-1 0 0,1-1 0 0 0,-1 1 1 0 0,1-1-1 0 0,0 0 1 0 0,-1 0-1 0 0,1 1 0 0 0,0-1 1 0 0,0 0-1 0 0,0 0 0 0 0,-1 0 1 0 0,-1-2-1 0 0,2 0 29 0 0,-1 0 1 0 0,0 1-1 0 0,1-1 0 0 0,-1 0 0 0 0,1 0 1 0 0,0 0-1 0 0,0 0 0 0 0,-1-5 0 0 0,0-1 43 0 0,1 0 0 0 0,0 0 0 0 0,1 0 0 0 0,0-1 0 0 0,1-11 0 0 0,0 14-86 0 0,0-5-56 0 0,1 0 0 0 0,5-19 1 0 0,-6 29 52 0 0,-1 0 0 0 0,1 0 0 0 0,0 0 0 0 0,0 0 0 0 0,-1 0 1 0 0,1 1-1 0 0,1-1 0 0 0,-1 0 0 0 0,0 0 0 0 0,0 1 0 0 0,0-1 1 0 0,1 1-1 0 0,-1-1 0 0 0,1 1 0 0 0,0-1 0 0 0,-1 1 0 0 0,1 0 0 0 0,0 0 1 0 0,0 0-1 0 0,-1 0 0 0 0,1 0 0 0 0,3-1 0 0 0,-4 2-150 0 0,1 0 0 0 0,0 0 0 0 0,-1 0 0 0 0,1 1-1 0 0,0-1 1 0 0,-1 0 0 0 0,1 1 0 0 0,0-1 0 0 0,-1 1-1 0 0,1 0 1 0 0,-1-1 0 0 0,1 1 0 0 0,-1 0 0 0 0,1 0-1 0 0,-1 0 1 0 0,0 0 0 0 0,0 0 0 0 0,1 0 0 0 0,-1 1 0 0 0,0-1-1 0 0,0 0 1 0 0,0 0 0 0 0,0 1 0 0 0,0-1 0 0 0,0 1-1 0 0,-1-1 1 0 0,2 3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1:45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1 919 0 0,'0'2'120'0'0,"0"-1"0"0"0,-1 1 0 0 0,1 0 0 0 0,0 0 0 0 0,0 0-1 0 0,1 0 1 0 0,-1 0 0 0 0,0-1 0 0 0,0 1 0 0 0,1 0 0 0 0,1 3 0 0 0,9 22 2084 0 0,-6-17-1748 0 0,3 9 691 0 0,42 104 4238 0 0,-43-102-4633 0 0,-1 1-1 0 0,-1 0 1 0 0,4 43 0 0 0,3 27 434 0 0,-12-91-1192 0 0,0-1-1 0 0,0 1 1 0 0,0 0 0 0 0,0-1-1 0 0,0 1 1 0 0,0 0-1 0 0,1-1 1 0 0,-1 1 0 0 0,0 0-1 0 0,0-1 1 0 0,1 1-1 0 0,-1-1 1 0 0,0 1 0 0 0,0 0-1 0 0,1-1 1 0 0,-1 1 0 0 0,1-1-1 0 0,-1 1 1 0 0,1-1-1 0 0,-1 1 1 0 0,1-1 0 0 0,-1 1-1 0 0,1-1 1 0 0,-1 0-1 0 0,1 1 1 0 0,-1-1 0 0 0,1 0-1 0 0,0 1 1 0 0,0-1-1 0 0,0 0-201 0 0,-1 0-1 0 0,1 0 0 0 0,0-1 1 0 0,-1 1-1 0 0,1 0 0 0 0,0-1 1 0 0,-1 1-1 0 0,1 0 0 0 0,-1-1 0 0 0,1 1 1 0 0,-1-1-1 0 0,1 1 0 0 0,-1-1 1 0 0,1 1-1 0 0,-1-1 0 0 0,1 1 1 0 0,-1-1-1 0 0,1 0 0 0 0,-1 1 1 0 0,0-1-1 0 0,1 1 0 0 0,-1-1 0 0 0,0 0 1 0 0,0 1-1 0 0,0-1 0 0 0,1-1 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1:46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2 196 1839 0 0,'-2'-2'134'0'0,"14"8"2476"0"0,-8-3-2236 0 0,0 0 0 0 0,0 1-1 0 0,0-1 1 0 0,0 1-1 0 0,0 0 1 0 0,-1 0 0 0 0,0 1-1 0 0,0-1 1 0 0,0 0 0 0 0,3 9-1 0 0,3 6 633 0 0,7 26 0 0 0,-15-44-993 0 0,2 12 579 0 0,5 28-1 0 0,-6-28 236 0 0,7 27 0 0 0,-46-108-292 0 0,33 57-576 0 0,0-1 0 0 0,0 1 0 0 0,2-1 0 0 0,-1 0 0 0 0,-1-24 0 0 0,4 30 30 0 0,0-1 0 0 0,0 1 0 0 0,1 0 0 0 0,0-1 0 0 0,0 1 0 0 0,0 0 0 0 0,1 0 0 0 0,0-1 0 0 0,0 2 0 0 0,1-1 0 0 0,0 0 0 0 0,0 0 0 0 0,4-5 0 0 0,0 1 65 0 0,0 0 0 0 0,1 1 0 0 0,0 0 0 0 0,1 1 0 0 0,0 0 0 0 0,0 0 0 0 0,1 1 0 0 0,14-9 0 0 0,-21 14-9 0 0,1 0 1 0 0,0 0 0 0 0,-1 1-1 0 0,1 0 1 0 0,0-1-1 0 0,-1 1 1 0 0,1 1-1 0 0,0-1 1 0 0,0 1 0 0 0,0-1-1 0 0,0 1 1 0 0,0 0-1 0 0,0 0 1 0 0,0 1 0 0 0,0-1-1 0 0,-1 1 1 0 0,1 0-1 0 0,0 0 1 0 0,0 0-1 0 0,-1 1 1 0 0,1-1 0 0 0,0 1-1 0 0,-1 0 1 0 0,0 0-1 0 0,1 0 1 0 0,-1 0 0 0 0,0 1-1 0 0,0-1 1 0 0,4 5-1 0 0,3 5 12 0 0,0-1 0 0 0,-1 1 0 0 0,-1 1 0 0 0,0 0 0 0 0,-1 0 0 0 0,0 0 0 0 0,-1 1 0 0 0,-1 0 0 0 0,0 0 0 0 0,-1 1 0 0 0,0-1 0 0 0,-1 1 0 0 0,1 20 0 0 0,-4-29-17 0 0,0 1 1 0 0,0-1 0 0 0,-1 1 0 0 0,1-1-1 0 0,-1 0 1 0 0,-3 9 0 0 0,4-15-39 0 0,0 0 0 0 0,0 0 1 0 0,0 0-1 0 0,0 1 0 0 0,0-1 1 0 0,-1 0-1 0 0,1 0 0 0 0,0 0 0 0 0,0 0 1 0 0,0 1-1 0 0,0-1 0 0 0,0 0 0 0 0,0 0 1 0 0,-1 0-1 0 0,1 0 0 0 0,0 0 1 0 0,0 1-1 0 0,0-1 0 0 0,0 0 0 0 0,-1 0 1 0 0,1 0-1 0 0,0 0 0 0 0,0 0 0 0 0,0 0 1 0 0,0 0-1 0 0,-1 0 0 0 0,1 0 1 0 0,0 0-1 0 0,0 0 0 0 0,0 0 0 0 0,-1 0 1 0 0,1 0-1 0 0,0 0 0 0 0,0 0 0 0 0,0 0 1 0 0,-1 0-1 0 0,1 0 0 0 0,0 0 1 0 0,0 0-1 0 0,0 0 0 0 0,0 0 0 0 0,-1 0 1 0 0,1-1-1 0 0,0 1 0 0 0,0 0 0 0 0,0 0 1 0 0,0 0-1 0 0,-1 0 0 0 0,1 0 0 0 0,0 0 1 0 0,0-1-1 0 0,0 1 0 0 0,0 0 1 0 0,0 0-1 0 0,0 0 0 0 0,0 0 0 0 0,0-1 1 0 0,-1 1-1 0 0,1 0 0 0 0,0 0 0 0 0,0 0 1 0 0,0-1-1 0 0,-6-10 66 0 0,2 0-43 0 0,1 1 0 0 0,1-1 1 0 0,0 0-1 0 0,0-1 0 0 0,1-17 1 0 0,1 5-81 0 0,6-37 0 0 0,-5 52 46 0 0,1 0 0 0 0,0 0 0 0 0,1 0 0 0 0,0 1 0 0 0,0-1 0 0 0,1 1 0 0 0,0 0 0 0 0,0 0 0 0 0,1 0 0 0 0,0 0 0 0 0,1 1 0 0 0,-1 0 0 0 0,1 0 0 0 0,1 0 0 0 0,-1 1 0 0 0,1 0 0 0 0,1 0 0 0 0,-1 1 0 0 0,1 0 0 0 0,-1 0 0 0 0,1 1 0 0 0,1 0 0 0 0,-1 0 0 0 0,1 1 0 0 0,-1 0 0 0 0,1 0 0 0 0,0 1 0 0 0,0 0 0 0 0,0 1 0 0 0,0 0 0 0 0,14 0 0 0 0,-10 2 30 0 0,-1-1 0 0 0,1 2 0 0 0,0 0 0 0 0,-1 0 0 0 0,0 1-1 0 0,0 1 1 0 0,0 0 0 0 0,0 1 0 0 0,20 10 0 0 0,-25-11-11 0 0,0 1-1 0 0,0-1 1 0 0,0 1 0 0 0,-1 1 0 0 0,0-1 0 0 0,0 1-1 0 0,0 0 1 0 0,-1 1 0 0 0,1-1 0 0 0,-2 1 0 0 0,1 0-1 0 0,-1 0 1 0 0,0 1 0 0 0,0-1 0 0 0,4 15 0 0 0,-5-9-418 0 0,-1 1 0 0 0,0 0 0 0 0,0 24 0 0 0,1 6-2495 0 0,-1-36 1424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1:4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0 1839 0 0,'-12'1'423'0'0,"1"0"1"0"0,0 1-1 0 0,0 0 0 0 0,0 0 0 0 0,0 1 0 0 0,0 1 0 0 0,0 0 0 0 0,-17 10 0 0 0,5-2 686 0 0,1 2 1 0 0,-35 29-1 0 0,45-34-782 0 0,2 1 0 0 0,-1 1-1 0 0,1 0 1 0 0,1 0 0 0 0,0 1 0 0 0,-10 17-1 0 0,15-22-124 0 0,0 1-1 0 0,1-1 0 0 0,-1 1 1 0 0,2 0-1 0 0,-1 0 0 0 0,1 0 0 0 0,0 0 1 0 0,1 0-1 0 0,0 0 0 0 0,0 0 1 0 0,1 1-1 0 0,1 14 0 0 0,-1-21-149 0 0,0 1-1 0 0,0-1 0 0 0,1 1 1 0 0,0-1-1 0 0,-1 1 0 0 0,1-1 0 0 0,0 1 1 0 0,0-1-1 0 0,0 0 0 0 0,0 1 1 0 0,1-1-1 0 0,-1 0 0 0 0,1 0 1 0 0,-1 0-1 0 0,1 0 0 0 0,0 0 0 0 0,-1 0 1 0 0,1-1-1 0 0,0 1 0 0 0,0 0 1 0 0,0-1-1 0 0,1 0 0 0 0,-1 1 1 0 0,0-1-1 0 0,1 0 0 0 0,-1 0 0 0 0,0 0 1 0 0,1-1-1 0 0,-1 1 0 0 0,1 0 1 0 0,-1-1-1 0 0,1 0 0 0 0,-1 1 1 0 0,1-1-1 0 0,0 0 0 0 0,-1-1 0 0 0,1 1 1 0 0,-1 0-1 0 0,1-1 0 0 0,-1 1 1 0 0,1-1-1 0 0,-1 0 0 0 0,3-1 1 0 0,5-2 51 0 0,-2 0 1 0 0,1-1 0 0 0,0 0 0 0 0,-1-1 0 0 0,0 0 0 0 0,0 0 0 0 0,9-9 0 0 0,-3-1 71 0 0,0 0 1 0 0,17-23 0 0 0,-26 30-160 0 0,0 1 0 0 0,-1 0 0 0 0,1-1-1 0 0,-2 0 1 0 0,1 0 0 0 0,-1 0 0 0 0,0-1-1 0 0,1-12 1 0 0,-3 16-4 0 0,0 0 0 0 0,-1 0 0 0 0,0-1 0 0 0,0 1 0 0 0,0 0 1 0 0,-1 0-1 0 0,0 0 0 0 0,0-1 0 0 0,0 1 0 0 0,-1 0 0 0 0,0 0 0 0 0,0 0 0 0 0,-6-9 0 0 0,7 14 40 0 0,2 4 50 0 0,5 12 182 0 0,12 22 111 0 0,-13-31-397 0 0,17 25-198 0 0,2-2-1 0 0,46 46 0 0 0,-68-73-321 0 0,13 6-3410 0 0,47 26 2540 0 0,-60-33 1105 0 0,1 0 0 0 0,-1 0 0 0 0,0 0 1 0 0,0 0-1 0 0,0 0 0 0 0,0-1 0 0 0,1 1 0 0 0,-1-1 1 0 0,0 1-1 0 0,3-1 0 0 0,11 0-3628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1:47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219 285 3223 0 0,'0'-5'83'0'0,"0"-1"-1"0"0,0 0 0 0 0,-1 0 1 0 0,0 1-1 0 0,0-1 0 0 0,-4-10 1 0 0,4 12 161 0 0,-1 1 0 0 0,0-1-1 0 0,0 1 1 0 0,0 0 0 0 0,-1 0 0 0 0,1 0 0 0 0,-1 0 0 0 0,1 0-1 0 0,-1 1 1 0 0,0-1 0 0 0,-5-2 0 0 0,4 2-48 0 0,0 0 1 0 0,0 1-1 0 0,0 0 0 0 0,0 0 0 0 0,-1 0 0 0 0,1 1 1 0 0,-1 0-1 0 0,1-1 0 0 0,-1 1 0 0 0,0 1 0 0 0,1-1 1 0 0,-1 1-1 0 0,0 0 0 0 0,0 0 0 0 0,1 0 1 0 0,-1 1-1 0 0,0-1 0 0 0,0 1 0 0 0,1 0 0 0 0,-1 1 1 0 0,1-1-1 0 0,-1 1 0 0 0,1 0 0 0 0,0 0 1 0 0,0 0-1 0 0,-1 1 0 0 0,2-1 0 0 0,-1 1 0 0 0,0 0 1 0 0,0 0-1 0 0,1 0 0 0 0,0 1 0 0 0,-1-1 1 0 0,2 1-1 0 0,-6 8 0 0 0,4-7-96 0 0,2 1 0 0 0,-1-1 0 0 0,0 1 0 0 0,1 0 0 0 0,0 0 0 0 0,1 0-1 0 0,-1 0 1 0 0,1 1 0 0 0,0-1 0 0 0,1 0 0 0 0,-1 0 0 0 0,1 1 0 0 0,1 6 0 0 0,0-10-81 0 0,-1 0 0 0 0,1 0 0 0 0,-1 0 0 0 0,1-1 0 0 0,0 1 0 0 0,0 0 0 0 0,1-1 0 0 0,-1 1-1 0 0,0 0 1 0 0,1-1 0 0 0,-1 0 0 0 0,1 1 0 0 0,0-1 0 0 0,0 0 0 0 0,0 0 0 0 0,0 0 0 0 0,0 0 0 0 0,1 0 0 0 0,-1-1 0 0 0,0 1 0 0 0,1-1 0 0 0,-1 1 0 0 0,1-1 0 0 0,0 0 0 0 0,-1 0 0 0 0,1 0 0 0 0,0 0-1 0 0,0-1 1 0 0,-1 1 0 0 0,1-1 0 0 0,4 1 0 0 0,-4-1-7 0 0,1 0-1 0 0,0 0 1 0 0,-1-1-1 0 0,1 1 1 0 0,-1-1-1 0 0,1 1 1 0 0,-1-1-1 0 0,1 0 1 0 0,-1-1-1 0 0,1 1 1 0 0,-1-1-1 0 0,0 1 1 0 0,4-3-1 0 0,3-4 33 0 0,1 1-1 0 0,12-15 1 0 0,14-9 44 0 0,-36 31-88 0 0,0-1 0 0 0,0 1 0 0 0,0-1 0 0 0,0 1 0 0 0,0-1 0 0 0,0 1 0 0 0,0 0 0 0 0,0 0 0 0 0,0 0 0 0 0,0-1 0 0 0,0 1 0 0 0,0 0 0 0 0,0 0 0 0 0,1 0 0 0 0,-1 1 0 0 0,0-1 0 0 0,0 0 0 0 0,0 0 0 0 0,0 0 0 0 0,0 1 0 0 0,0-1 0 0 0,0 1 0 0 0,0-1 0 0 0,0 1 0 0 0,0-1 0 0 0,0 1 0 0 0,-1-1 0 0 0,1 1 0 0 0,0 0 0 0 0,0 0 0 0 0,0-1 0 0 0,-1 1 0 0 0,2 2 0 0 0,3 3 1 0 0,-1 0 0 0 0,1 0 1 0 0,5 13-1 0 0,-6-12 5 0 0,4 8 53 0 0,-6-12 135 0 0,6 14-91 0 0,24 52-6 0 0,-24-51-1 0 0,-2-3 0 0 0,22 62-5 0 0,0 14-32 0 0,-23-72-54 0 0,2 5-3 0 0,6 50 1 0 0,-10-51-9 0 0,-1 0 0 0 0,-1 0-1 0 0,-1 0 1 0 0,-4 30 0 0 0,3-45 30 0 0,-1 0 1 0 0,1 0-1 0 0,-1 0 1 0 0,-1 0-1 0 0,1 0 1 0 0,-1-1-1 0 0,-1 1 1 0 0,1-1-1 0 0,-1 0 0 0 0,-1 0 1 0 0,1-1-1 0 0,-1 1 1 0 0,0-1-1 0 0,-1 0 1 0 0,-9 9-1 0 0,13-13 10 0 0,-1 0-1 0 0,1-1 1 0 0,0 1 0 0 0,-1-1-1 0 0,1 1 1 0 0,-1-1-1 0 0,1 0 1 0 0,-1 0 0 0 0,0 0-1 0 0,1 0 1 0 0,-1-1-1 0 0,0 1 1 0 0,0-1 0 0 0,0 1-1 0 0,1-1 1 0 0,-1 0-1 0 0,0 0 1 0 0,0-1 0 0 0,0 1-1 0 0,1 0 1 0 0,-1-1-1 0 0,0 0 1 0 0,0 1 0 0 0,1-1-1 0 0,-1 0 1 0 0,0-1 0 0 0,1 1-1 0 0,-1 0 1 0 0,1-1-1 0 0,0 1 1 0 0,-1-1 0 0 0,1 0-1 0 0,0 0 1 0 0,-3-3-1 0 0,-3-3 28 0 0,1-1 0 0 0,1 0 0 0 0,0 0 0 0 0,0 0 0 0 0,1-1 0 0 0,0 1 0 0 0,-7-19 0 0 0,8 15-112 0 0,1 1 0 0 0,0-1 0 0 0,1 1 0 0 0,0-1 0 0 0,1 0 0 0 0,0 0 1 0 0,1 0-1 0 0,1 0 0 0 0,0 0 0 0 0,0 0 0 0 0,1 0 0 0 0,1 1 0 0 0,0-1 0 0 0,1 1 0 0 0,8-17 0 0 0,1 1-265 0 0,1 1 0 0 0,2 1 0 0 0,0 0 0 0 0,2 2 0 0 0,30-33 1 0 0,-46 54 291 0 0,124-145-608 0 0,-94 106 618 0 0,44-76 0 0 0,-67 103 92 0 0,36-73 785 0 0,-41 78-656 0 0,0 0-1 0 0,-1-1 0 0 0,0 1 0 0 0,0-1 1 0 0,-1 1-1 0 0,-1-1 0 0 0,1-11 1 0 0,-2 21-162 0 0,0 0 1 0 0,0-1 0 0 0,0 1-1 0 0,0 0 1 0 0,0-1 0 0 0,-1 1-1 0 0,1-1 1 0 0,0 1 0 0 0,-1 0-1 0 0,1-1 1 0 0,-1 1 0 0 0,1 0-1 0 0,-1 0 1 0 0,0-1 0 0 0,0 1-1 0 0,1 0 1 0 0,-3-2 0 0 0,2 3-26 0 0,0-1 1 0 0,1 1 0 0 0,-1 0-1 0 0,0-1 1 0 0,0 1-1 0 0,0 0 1 0 0,1 0 0 0 0,-1 0-1 0 0,0-1 1 0 0,0 1-1 0 0,0 0 1 0 0,0 0 0 0 0,0 0-1 0 0,1 1 1 0 0,-1-1-1 0 0,0 0 1 0 0,0 0-1 0 0,0 0 1 0 0,1 1 0 0 0,-1-1-1 0 0,0 0 1 0 0,0 1-1 0 0,0-1 1 0 0,1 0 0 0 0,-1 1-1 0 0,0-1 1 0 0,1 1-1 0 0,-1-1 1 0 0,-1 2 0 0 0,-2 3-12 0 0,-1-1 1 0 0,1 1 0 0 0,-1 0 0 0 0,1 0 0 0 0,1 0 0 0 0,-1 0 0 0 0,1 1 0 0 0,0-1 0 0 0,-4 10 0 0 0,3-2-15 0 0,0 0 0 0 0,0-1 0 0 0,-3 22 1 0 0,6-26-11 0 0,0 1 0 0 0,1-1 0 0 0,0 0 0 0 0,0 0 1 0 0,1 0-1 0 0,0 0 0 0 0,0 0 0 0 0,4 11 0 0 0,-4-16 15 0 0,0 0 0 0 0,0-1-1 0 0,0 1 1 0 0,0-1-1 0 0,0 1 1 0 0,1-1 0 0 0,-1 1-1 0 0,1-1 1 0 0,0 0-1 0 0,0 0 1 0 0,0 0 0 0 0,0 0-1 0 0,0 0 1 0 0,0 0-1 0 0,0-1 1 0 0,1 1 0 0 0,-1-1-1 0 0,1 1 1 0 0,-1-1-1 0 0,1 0 1 0 0,-1 0 0 0 0,1 0-1 0 0,0 0 1 0 0,-1 0-1 0 0,1-1 1 0 0,5 1 0 0 0,0-1 55 0 0,0 0 0 0 0,0-1 0 0 0,-1 0 0 0 0,1 0 0 0 0,0-1 0 0 0,-1 0 0 0 0,15-6 0 0 0,50-27 273 0 0,-39 18-278 0 0,75-33-103 0 0,-83 40-182 0 0,20-10-261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14.5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9216 625 1927 0 0,'38'-12'168'0'0,"-37"12"-168"0"0,0 2 0 0 0,0-2 0 0 0,-2-2 0 0 0,-1 2 0 0 0,0-2 0 0 0,0 0 0 0 0,-1 2 266 0 0,0-1 0 0 0,0 0-1 0 0,0 0 1 0 0,0 1 0 0 0,0 0-1 0 0,0 0 1 0 0,1 0 0 0 0,-1 0-1 0 0,0 0 1 0 0,0 0 0 0 0,0 1-1 0 0,0-1 1 0 0,0 1 0 0 0,0 0-1 0 0,1 0 1 0 0,-1 0-1 0 0,-3 2 1 0 0,-19 4 1326 0 0,5-2-811 0 0,0 0-1 0 0,-22 10 1 0 0,25-9-309 0 0,0 0-1 0 0,0-2 0 0 0,-25 5 1 0 0,-17-1 365 0 0,20-2-378 0 0,-49 0-1 0 0,-57 2 541 0 0,69-2-635 0 0,-303-9 1221 0 0,204-5-913 0 0,-135-15-452 0 0,189 13-170 0 0,-61 3 286 0 0,54 4-150 0 0,-250-17-50 0 0,265 17-132 0 0,-29-2-61 0 0,-8-4 45 0 0,-67-8 13 0 0,21 0-73 0 0,-265-36 200 0 0,223 45-207 0 0,83 6-274 0 0,-357-25-796 0 0,340 17 858 0 0,80 1-21 0 0,-112-24-1 0 0,102 12 77 0 0,-185-12 0 0 0,173 29 80 0 0,-266-16 113 0 0,51 0-10 0 0,291 19 46 0 0,-202-14 3 0 0,85-12-3 0 0,26 4 94 0 0,15 10 349 0 0,-173 2 0 0 0,179 7-436 0 0,37-4 0 0 0,42 5 0 0 0,-40-9 0 0 0,-13-3 0 0 0,13 8 2 0 0,-86-7-16 0 0,117 12 3 0 0,-24 0-14 0 0,-82-14 1 0 0,90 10 179 0 0,38 5-65 0 0,0-1-1 0 0,-24-5 1 0 0,17 2-32 0 0,0 1 0 0 0,-27-1-1 0 0,-19-3 26 0 0,-53-8-83 0 0,66 8 0 0 0,-123-24 0 0 0,157 27 46 0 0,0 1-1 0 0,-1 1 0 0 0,-43-1 1 0 0,29 4 350 0 0,0-3 0 0 0,1 0 1 0 0,-61-15-1 0 0,59 3-282 0 0,32 12-94 0 0,1 1-1 0 0,-1 0 0 0 0,1-1 1 0 0,-1 2-1 0 0,0-1 1 0 0,0 1-1 0 0,0 0 1 0 0,-6-1-1 0 0,-6 2-87 0 0,8-1-53 0 0,1 1-1 0 0,-1 1 0 0 0,1 0 1 0 0,-13 2-1 0 0,-42 8-1547 0 0,41-8 790 0 0,22-3 648 0 0,-10 2-412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15.3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766 57 3223 0 0,'0'-5'660'0'0,"1"0"-1"0"0,0 0 0 0 0,0 1 0 0 0,1-1 0 0 0,-1 1 0 0 0,1-1 0 0 0,0 1 0 0 0,4-8 1 0 0,-2 5 1343 0 0,-15 14 2604 0 0,-25 14-3722 0 0,11-6-513 0 0,-11 5-84 0 0,0-2-1 0 0,-46 16 0 0 0,-81 19-18 0 0,122-40-240 0 0,-121 25-131 0 0,55-15 68 0 0,43-6 261 0 0,62-17-199 0 0,1 0 0 0 0,0 0-1 0 0,0 0 1 0 0,0 1 0 0 0,-1-1 0 0 0,1 0 0 0 0,0 0 0 0 0,0 0 0 0 0,0-1-1 0 0,-1 1 1 0 0,1 0 0 0 0,0 0 0 0 0,0-1 0 0 0,0 1 0 0 0,-2-2-1 0 0,2-4 416 0 0,8-3-47 0 0,-6 6-342 0 0,-1 3-40 0 0,1-1 0 0 0,-1 1 0 0 0,0-1 0 0 0,0 1 0 0 0,1-1 0 0 0,-1 1-1 0 0,0-1 1 0 0,1 1 0 0 0,-1-1 0 0 0,0 1 0 0 0,1-1 0 0 0,-1 1 0 0 0,1 0 0 0 0,-1-1-1 0 0,1 1 1 0 0,-1 0 0 0 0,1-1 0 0 0,-1 1 0 0 0,1 0 0 0 0,-1 0 0 0 0,1-1 0 0 0,0 1-1 0 0,-1 0 1 0 0,1 0 0 0 0,0 0 4 0 0,-1 1 1 0 0,0-1-1 0 0,0 0 0 0 0,0 1 0 0 0,0-1 0 0 0,0 1 1 0 0,1-1-1 0 0,-1 1 0 0 0,0-1 0 0 0,0 0 0 0 0,0 1 1 0 0,0-1-1 0 0,0 1 0 0 0,0-1 0 0 0,0 0 0 0 0,0 1 1 0 0,-1-1-1 0 0,1 1 0 0 0,0-1 0 0 0,0 1 0 0 0,0-1 1 0 0,-1 1-1 0 0,2 1 5 0 0,-1 0 0 0 0,1 1 1 0 0,0-1-1 0 0,0 0 0 0 0,-1 0 0 0 0,1 0 1 0 0,1 0-1 0 0,-1 1 0 0 0,0-2 0 0 0,0 1 1 0 0,4 3-1 0 0,18 21 304 0 0,-21-24-288 0 0,29 29 216 0 0,23 23 34 0 0,-51-52-217 0 0,8 7 0 0 0,31 27 0 0 0,-31-27 0 0 0,-1 0-1 0 0,31 27-6 0 0,-31-27-1 0 0,4 1 0 0 0,52 38-11 0 0,-3-2-31 0 0,-38-29 20 0 0,32 17-46 0 0,26 15-165 0 0,-80-48 73 0 0,8 8-782 0 0,42 32 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23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85 2303 0 0,'-8'-4'1770'0'0,"7"3"-1511"0"0,0 0 0 0 0,0 0 1 0 0,1 0-1 0 0,-1 0 0 0 0,1 0 0 0 0,-1 0 1 0 0,1 0-1 0 0,-1 0 0 0 0,1 0 0 0 0,-1 0 1 0 0,1 0-1 0 0,0-1 0 0 0,0 1 0 0 0,0 0 1 0 0,0 0-1 0 0,0 0 0 0 0,0 0 0 0 0,0-1 1 0 0,0 1-1 0 0,0 0 0 0 0,0 0 0 0 0,0 0 1 0 0,1 0-1 0 0,-1 0 0 0 0,1 0 0 0 0,-1 0 1 0 0,1-1-1 0 0,-1 1 0 0 0,1 0 0 0 0,-1 0 1 0 0,1 1-1 0 0,0-1 0 0 0,1-2 0 0 0,-1 2-106 0 0,1 1-1 0 0,-1-1 0 0 0,0 0 0 0 0,1 1 1 0 0,-1-1-1 0 0,0 1 0 0 0,1-1 1 0 0,-1 1-1 0 0,1 0 0 0 0,-1 0 0 0 0,1 0 1 0 0,-1 0-1 0 0,1 0 0 0 0,-1 0 1 0 0,1 0-1 0 0,-1 0 0 0 0,0 0 0 0 0,1 0 1 0 0,-1 1-1 0 0,1-1 0 0 0,-1 1 1 0 0,0-1-1 0 0,1 1 0 0 0,-1 0 0 0 0,0-1 1 0 0,0 1-1 0 0,3 2 0 0 0,2 0 71 0 0,0 0-110 0 0,10 14 966 0 0,25 31-998 0 0,-31-36-3 0 0,-1 2-22 0 0,-1-2-54 0 0,-1 1 1 0 0,0 0 0 0 0,6 18-1 0 0,-9-20-2 0 0,-2 0 0 0 0,0 0 0 0 0,0 0 0 0 0,0 20 0 0 0,-2-28 0 0 0,1 0 0 0 0,-2 0-1 0 0,1 0 1 0 0,0 0-1 0 0,-1 0 1 0 0,0 4 0 0 0,-7 2 4 0 0,4-6 5 0 0,0 1 43 0 0,0-1 0 0 0,1 0 1 0 0,-2-1-1 0 0,1 1 0 0 0,-7 2 0 0 0,10-4-21 0 0,0 0-1 0 0,0-1 1 0 0,0 1-1 0 0,0-1 0 0 0,0 1 1 0 0,0-1-1 0 0,0 0 1 0 0,0 1-1 0 0,0-1 0 0 0,0 0 1 0 0,0 0-1 0 0,-1 0 0 0 0,1 0 1 0 0,0 0-1 0 0,0 0 1 0 0,0 0-1 0 0,0 0 0 0 0,0 0 1 0 0,0-1-1 0 0,0 1 1 0 0,-1 0-1 0 0,1-1 0 0 0,0 1 1 0 0,0-1-1 0 0,0 1 1 0 0,0-1-1 0 0,0 1 0 0 0,1-1 1 0 0,-3-1-1 0 0,3 1-2 0 0,-1-1-1 0 0,0 0 1 0 0,1 1-1 0 0,-1-1 0 0 0,1 1 1 0 0,0-1-1 0 0,0 0 1 0 0,0 1-1 0 0,-1-1 1 0 0,1 1-1 0 0,1-1 1 0 0,-1 0-1 0 0,0 1 1 0 0,0-1-1 0 0,1 0 0 0 0,0-1 1 0 0,10-30 309 0 0,-6 23-250 0 0,5-11-13 0 0,1 0 1 0 0,1 0 0 0 0,24-31-1 0 0,-8 12-59 0 0,-21 30-27 0 0,-1-1-75 0 0,1 0 0 0 0,1 1 0 0 0,0-1 0 0 0,0 2 0 0 0,1-1 0 0 0,0 1 0 0 0,0 1 0 0 0,14-10 1 0 0,-5 11-790 0 0,-18 7 807 0 0,1 0 0 0 0,-1 0 0 0 0,0 0 0 0 0,1-1 0 0 0,-1 1 1 0 0,0 0-1 0 0,1 0 0 0 0,-1 0 0 0 0,0 0 0 0 0,1 0 0 0 0,-1 0 0 0 0,0 0 1 0 0,1 0-1 0 0,-1 0 0 0 0,0 0 0 0 0,1 0 0 0 0,-1 0 0 0 0,0 1 1 0 0,0-1-1 0 0,1 0 0 0 0,-1 0 0 0 0,0 0 0 0 0,1 0 0 0 0,-1 0 0 0 0,0 1 1 0 0,1-1-1 0 0,-1 0 0 0 0,0 0 0 0 0,0 1 0 0 0,0-1 0 0 0,1 0 1 0 0,-1 0-1 0 0,0 1 0 0 0,0-1 0 0 0,0 0 0 0 0,1 1 0 0 0,-1-1 0 0 0,0 0 1 0 0,0 0-1 0 0,0 1 0 0 0,0-1 0 0 0,0 0 0 0 0,0 1 0 0 0,0-1 1 0 0,0 0-1 0 0,0 1 0 0 0,0-1 0 0 0,0 0 0 0 0,0 1 0 0 0,0-1 0 0 0,0 1 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24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76 1375 0 0,'5'1'503'0'0,"0"1"-1"0"0,-1 0 1 0 0,1-1-1 0 0,0 2 0 0 0,-1-1 1 0 0,1 0-1 0 0,-1 1 1 0 0,0 0-1 0 0,6 5 0 0 0,-4-3 452 0 0,44 40 7807 0 0,-49-44-8595 0 0,1 0 0 0 0,-1 0 0 0 0,1 0-1 0 0,-1 0 1 0 0,1 0 0 0 0,-1-1 0 0 0,1 1 0 0 0,-1 0 0 0 0,1-1 0 0 0,0 1 0 0 0,-1-1-1 0 0,1 0 1 0 0,0 1 0 0 0,-1-1 0 0 0,1 0 0 0 0,0 0 0 0 0,-1 0 0 0 0,1 0 0 0 0,0-1-1 0 0,2 0 1 0 0,-1 1-37 0 0,-1-2-1 0 0,1 1 1 0 0,0 0-1 0 0,-1 0 1 0 0,1-1-1 0 0,-1 0 0 0 0,1 1 1 0 0,-1-1-1 0 0,0 0 1 0 0,0 0-1 0 0,3-3 1 0 0,-2 2-110 0 0,-1-1 0 0 0,1 1 0 0 0,-1-1 0 0 0,1 1 0 0 0,-1-1 0 0 0,0 0 0 0 0,-1 0 0 0 0,1 0 0 0 0,-1 0 1 0 0,1 0-1 0 0,-1 0 0 0 0,0-1 0 0 0,-1 1 0 0 0,1 0 0 0 0,-1 0 0 0 0,0-6 0 0 0,0 7-22 0 0,-1-1 0 0 0,0 0 0 0 0,0 1 0 0 0,0-1-1 0 0,-1 0 1 0 0,1 1 0 0 0,-1 0 0 0 0,1-1 0 0 0,-1 1 0 0 0,0 0-1 0 0,-1 0 1 0 0,1 0 0 0 0,-1 0 0 0 0,-3-4 0 0 0,3 6-2 0 0,1-1 0 0 0,-1 0 0 0 0,0 1 0 0 0,1 0 0 0 0,-1-1 0 0 0,0 1 0 0 0,0 0 0 0 0,0 1 1 0 0,0-1-1 0 0,0 0 0 0 0,0 1 0 0 0,0 0 0 0 0,0-1 0 0 0,0 1 0 0 0,0 1 0 0 0,0-1 0 0 0,-6 1 0 0 0,-1 1 2 0 0,1 1-1 0 0,0 0 1 0 0,0 0-1 0 0,0 0 0 0 0,0 1 1 0 0,0 1-1 0 0,1 0 1 0 0,-11 7-1 0 0,12-7 1 0 0,1 0 0 0 0,0 0 0 0 0,0 1 1 0 0,1-1-1 0 0,0 1 0 0 0,0 1 0 0 0,0-1 0 0 0,1 1 0 0 0,-1-1 0 0 0,-5 14 0 0 0,8-14-2 0 0,0 0 0 0 0,1 0 0 0 0,-1 0 0 0 0,1 0 0 0 0,1 0 0 0 0,-1 10 1 0 0,1 2-6 0 0,7 29 1 0 0,-7-45 152 0 0,10 12-49 0 0,32 42-14 0 0,-40-54-73 0 0,-1 1-1 0 0,1-1 0 0 0,0 1 0 0 0,1-1 1 0 0,-1 0-1 0 0,0 0 0 0 0,1 0 1 0 0,-1 0-1 0 0,1 0 0 0 0,-1 0 1 0 0,1-1-1 0 0,0 1 0 0 0,0-1 1 0 0,0 0-1 0 0,0 0 0 0 0,4 1 1 0 0,1 0 19 0 0,-4-1-39 0 0,23 8-290 0 0,33 5 1 0 0,-50-13-762 0 0,1 0 1 0 0,-1 0-1 0 0,19-2 1 0 0,-19 1-399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25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242 67 1783 0 0,'1'-17'39'0'0,"0"13"510"0"0,-1 1 0 0 0,1-1 1 0 0,-1 1-1 0 0,0-1 0 0 0,0 1 0 0 0,-1-7 1 0 0,0 9-406 0 0,1 0 0 0 0,-1 0 0 0 0,1 0 1 0 0,-1 0-1 0 0,1 0 0 0 0,-1 0 0 0 0,1 0 0 0 0,-1 0 1 0 0,0 1-1 0 0,1-1 0 0 0,-1 0 0 0 0,0 0 0 0 0,0 1 1 0 0,0-1-1 0 0,0 1 0 0 0,1-1 0 0 0,-1 0 1 0 0,0 1-1 0 0,0 0 0 0 0,0-1 0 0 0,0 1 0 0 0,0-1 1 0 0,0 1-1 0 0,0 0 0 0 0,-1 0 0 0 0,1 0 0 0 0,-1 0 1 0 0,-6-1 317 0 0,0 1 1 0 0,0 0-1 0 0,0 1 1 0 0,0 0-1 0 0,0 0 1 0 0,0 0-1 0 0,-9 4 1 0 0,-54 22 1372 0 0,56-21-1476 0 0,12-4-278 0 0,-28 12 724 0 0,29-12-744 0 0,0-1 1 0 0,0 0 0 0 0,1 0 0 0 0,-1 1-1 0 0,0-1 1 0 0,1 1 0 0 0,-1 0 0 0 0,1-1-1 0 0,-1 1 1 0 0,1 0 0 0 0,0 0-1 0 0,-2 3 1 0 0,3-4-36 0 0,-1 1-1 0 0,1 0 1 0 0,0-1-1 0 0,0 1 1 0 0,0 0 0 0 0,0-1-1 0 0,0 1 1 0 0,0 0-1 0 0,0 0 1 0 0,1-1-1 0 0,-1 1 1 0 0,0-1 0 0 0,1 1-1 0 0,0 0 1 0 0,-1-1-1 0 0,1 1 1 0 0,0-1-1 0 0,0 1 1 0 0,0-1 0 0 0,0 1-1 0 0,0-1 1 0 0,0 0-1 0 0,0 0 1 0 0,0 1-1 0 0,0-1 1 0 0,3 1 0 0 0,2 4 47 0 0,1-1 0 0 0,0 0 1 0 0,13 7-1 0 0,53 25 421 0 0,-71-36-409 0 0,9 9-26 0 0,31 29-38 0 0,-31-29 176 0 0,-12 65-53 0 0,1-74-138 0 0,0 1-1 0 0,0-1 1 0 0,-1 1-1 0 0,1-1 1 0 0,0 1-1 0 0,0-1 1 0 0,-1 0-1 0 0,1 1 0 0 0,-1-1 1 0 0,1 1-1 0 0,-1-1 1 0 0,1 0-1 0 0,-1 0 1 0 0,0 1-1 0 0,0-1 1 0 0,0 0-1 0 0,0 0 1 0 0,0 0-1 0 0,0 0 1 0 0,0 0-1 0 0,0 0 1 0 0,0 0-1 0 0,0 0 1 0 0,0 0-1 0 0,-1 0 1 0 0,1-1-1 0 0,0 1 1 0 0,-2 0-1 0 0,-3 2 18 0 0,-6 4 0 0 0,1 0 0 0 0,-1-1 0 0 0,-1-1 1 0 0,1 0-1 0 0,-1 0 0 0 0,0-1 0 0 0,0-1 1 0 0,-1 0-1 0 0,1-1 0 0 0,-14 1 1 0 0,26-3-45 0 0,1 0 0 0 0,-1 0 1 0 0,1 0-1 0 0,-1 0 0 0 0,0 0 1 0 0,1 0-1 0 0,-1 0 0 0 0,1 0 1 0 0,-1 0-1 0 0,0 0 0 0 0,1 0 1 0 0,-1-1-1 0 0,1 1 0 0 0,-1 0 1 0 0,1 0-1 0 0,-1-1 1 0 0,1 1-1 0 0,-1 0 0 0 0,1-1 1 0 0,-1 1-1 0 0,1 0 0 0 0,-1-1 1 0 0,1 1-1 0 0,0-1 0 0 0,-1 1 1 0 0,1-1-1 0 0,-1 1 0 0 0,1-1 1 0 0,0 1-1 0 0,0-1 1 0 0,-1 1-1 0 0,1-1 0 0 0,0 1 1 0 0,0-1-1 0 0,0 1 0 0 0,0-1 1 0 0,-1 0-1 0 0,1 1 0 0 0,0-1 1 0 0,0 1-1 0 0,0-1 0 0 0,0 0 1 0 0,0 1-1 0 0,1-1 0 0 0,-1 0 1 0 0,1-3-1005 0 0,0 1 0 0 0,0 0 0 0 0,0 0 0 0 0,0 0 0 0 0,1 0 1 0 0,3-5-1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0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45 1375 0 0,'-3'-1'56'0'0,"-1"0"0"0"0,1-1 0 0 0,0 1 0 0 0,-1-1 0 0 0,1 1 0 0 0,0-1 0 0 0,-6-4 0 0 0,-3-7 4066 0 0,10 12-3810 0 0,1-1 0 0 0,-1 1 0 0 0,0-1 0 0 0,0 1 0 0 0,-1 0 0 0 0,1 0 0 0 0,0-1 0 0 0,0 2 0 0 0,0-1 0 0 0,-1 0 0 0 0,1 0 0 0 0,0 1 0 0 0,-1-1 0 0 0,1 1 0 0 0,-1 0 1 0 0,-1 0-1 0 0,-4-1 396 0 0,1 1 0 0 0,0 1 1 0 0,0-1-1 0 0,-11 3 0 0 0,11-1-145 0 0,-1 0-1 0 0,1 1 1 0 0,0-1 0 0 0,-1 1-1 0 0,1 1 1 0 0,-11 6-1 0 0,14-7-386 0 0,0 0 0 0 0,1 0 0 0 0,-1 1 0 0 0,0 0-1 0 0,1-1 1 0 0,0 1 0 0 0,0 0 0 0 0,0 1 0 0 0,0-1 0 0 0,1 0-1 0 0,-4 9 1 0 0,-2 5-26 0 0,5-10 4 0 0,-1 0 0 0 0,1 0 0 0 0,0 0 0 0 0,-3 16 0 0 0,6-21-129 0 0,-1 0 0 0 0,1-1 0 0 0,1 1 0 0 0,-1 0 0 0 0,0 0 0 0 0,1-1 0 0 0,-1 1 0 0 0,1 0 0 0 0,0-1-1 0 0,0 1 1 0 0,0 0 0 0 0,0-1 0 0 0,0 1 0 0 0,1-1 0 0 0,-1 0 0 0 0,1 1 0 0 0,-1-1 0 0 0,1 0 0 0 0,2 2 0 0 0,-3-3 28 0 0,10 1 0 0 0,34 7-42 0 0,-42-9-11 0 0,-1 1 0 0 0,1-1 0 0 0,-1 0 0 0 0,0 0 0 0 0,1 0 0 0 0,-1-1 0 0 0,1 1 0 0 0,-1 0 0 0 0,0-1 0 0 0,1 0 0 0 0,-1 1 0 0 0,0-1 0 0 0,0 0 0 0 0,1 0 0 0 0,-1-1 0 0 0,3-1 0 0 0,-2 0 0 0 0,0 0 0 0 0,0 0 0 0 0,0-1 0 0 0,-1 1 0 0 0,0-1 0 0 0,4-6 0 0 0,8-12 0 0 0,-11 18-1 0 0,0 0 1 0 0,0 0-1 0 0,0 0 0 0 0,3-9 0 0 0,-5 12 2 0 0,-1 0 0 0 0,0 0 0 0 0,1 0 0 0 0,-1-1 0 0 0,0 1-1 0 0,0 0 1 0 0,1-1 0 0 0,-1 1 0 0 0,0 0 0 0 0,0 0 0 0 0,0-1 0 0 0,-1 1-1 0 0,1 0 1 0 0,0-1 0 0 0,0 1 0 0 0,-1 0 0 0 0,1 0 0 0 0,-1-1 0 0 0,1 1 0 0 0,-1 0-1 0 0,1 0 1 0 0,-2-2 0 0 0,8 0 178 0 0,-3 4-71 0 0,-4 7 13 0 0,-2-3-56 0 0,2-3-45 0 0,0 0 0 0 0,1 0 0 0 0,-1-1 0 0 0,0 1 0 0 0,1 0 0 0 0,0 0-1 0 0,-1 0 1 0 0,1 0 0 0 0,0 0 0 0 0,0 0 0 0 0,0 0 0 0 0,0 0 0 0 0,1 3 0 0 0,0 42 44 0 0,-1-35 1 0 0,4 5 6 0 0,10 50 1 0 0,-13-62-57 0 0,0 0-1 0 0,0 0 0 0 0,-1 0 1 0 0,1 6-1 0 0,0 62 59 0 0,2 11 6 0 0,-4-3-12 0 0,-5-9-54 0 0,-6-5-13 0 0,7-46-1 0 0,0-1-1 0 0,-2 0 0 0 0,0 0 1 0 0,-1-1-1 0 0,-16 28 0 0 0,19-38 15 0 0,-1 0-1 0 0,0-1 1 0 0,0 0-1 0 0,-1-1 1 0 0,0 1-1 0 0,0-1 1 0 0,-1 0-1 0 0,0-1 1 0 0,0 0-1 0 0,-1 0 1 0 0,1-1-1 0 0,-1 0 1 0 0,-12 5-1 0 0,16-9 19 0 0,0 1 0 0 0,0-1 0 0 0,-1 0 0 0 0,1 0 0 0 0,0 0 0 0 0,0-1-1 0 0,-1 0 1 0 0,1 0 0 0 0,0 0 0 0 0,-1 0 0 0 0,1-1 0 0 0,0 0-1 0 0,0 0 1 0 0,0-1 0 0 0,0 1 0 0 0,0-1 0 0 0,-8-4 0 0 0,7 3 9 0 0,0-1 1 0 0,1 1-1 0 0,0-1 1 0 0,0 0-1 0 0,0-1 1 0 0,0 1-1 0 0,0-1 1 0 0,1 0-1 0 0,0 0 1 0 0,0-1 0 0 0,0 1-1 0 0,1-1 1 0 0,-5-10-1 0 0,2 0 102 0 0,0 0 0 0 0,1-1-1 0 0,1 0 1 0 0,-3-29 0 0 0,6 34-88 0 0,0 1 0 0 0,1 0 0 0 0,1-1 0 0 0,-1 1 0 0 0,2 0 0 0 0,0-1 0 0 0,0 1 0 0 0,5-13 0 0 0,-5 20-223 0 0,0 0 1 0 0,1 0-1 0 0,-1 0 1 0 0,1 0-1 0 0,0 0 1 0 0,0 0-1 0 0,1 1 1 0 0,-1-1-1 0 0,1 1 1 0 0,-1 0-1 0 0,1 0 1 0 0,0 0-1 0 0,0 1 1 0 0,0-1-1 0 0,1 1 1 0 0,-1 0-1 0 0,0 0 1 0 0,1 1-1 0 0,0-1 1 0 0,-1 1-1 0 0,1 0 1 0 0,0 0-1 0 0,-1 1 1 0 0,1-1-1 0 0,8 1 1 0 0,2 0-1070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25.7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17 455 0 0,'-24'-17'7665'0'0,"24"18"-7487"0"0,-1 5 610 0 0,0 1 0 0 0,0-1 1 0 0,1 1-1 0 0,0-1 0 0 0,0 0 0 0 0,1 10 2151 0 0,2-1-2314 0 0,6 45-23 0 0,-7-45 828 0 0,3-1-986 0 0,12 45-49 0 0,-13-45 1157 0 0,6 0-1351 0 0,28 40-13 0 0,-36-51-156 0 0,0 0-1 0 0,0-1 1 0 0,0 1 0 0 0,0-1-1 0 0,0 1 1 0 0,0-1 0 0 0,1 0-1 0 0,-1 0 1 0 0,1 0-1 0 0,0 0 1 0 0,4 2 0 0 0,1 0 66 0 0,-6-3-91 0 0,0 0 1 0 0,0 0 0 0 0,0 0-1 0 0,0 0 1 0 0,0-1 0 0 0,0 1-1 0 0,0-1 1 0 0,1 1 0 0 0,-1-1-1 0 0,0 0 1 0 0,0 0 0 0 0,1 0 0 0 0,-1 0-1 0 0,0 0 1 0 0,4-2 0 0 0,-2 1 15 0 0,0 0 1 0 0,0-1-1 0 0,-1 1 1 0 0,1-1-1 0 0,-1 0 0 0 0,1 0 1 0 0,-1 0-1 0 0,5-5 1 0 0,-2 2 8 0 0,0-1 0 0 0,-1 0 0 0 0,0 0 0 0 0,0-1 0 0 0,0 0 0 0 0,-1 1 0 0 0,1-2 0 0 0,3-8 0 0 0,1-9-32 0 0,9-33 0 0 0,-15 46 0 0 0,-1 0 0 0 0,0 1 0 0 0,-1-1 0 0 0,0 0 0 0 0,-2-17 0 0 0,-4 11-32 0 0,5 17 31 0 0,0 1-1 0 0,-1-1 1 0 0,1 0 0 0 0,0 1-1 0 0,-1-1 1 0 0,1 0 0 0 0,0 1-1 0 0,-1-1 1 0 0,1 1 0 0 0,-1-1-1 0 0,1 0 1 0 0,-1 1 0 0 0,1-1-1 0 0,-1 1 1 0 0,1 0 0 0 0,-1-1-1 0 0,0 1 1 0 0,1-1 0 0 0,-1 1-1 0 0,0 0 1 0 0,1 0 0 0 0,-1-1-1 0 0,-1 1 1 0 0,2 0 1 0 0,0 0 0 0 0,-1 1 0 0 0,1-1 0 0 0,-1 0 0 0 0,1 0 0 0 0,-1 1 0 0 0,1-1 0 0 0,0 0 0 0 0,-1 1 0 0 0,1-1 0 0 0,0 1 0 0 0,-1-1 0 0 0,1 0 0 0 0,0 1 0 0 0,0-1 0 0 0,-1 1 0 0 0,1-1 0 0 0,0 1 0 0 0,0-1 0 0 0,0 1 0 0 0,0-1 0 0 0,0 1 0 0 0,0-1 0 0 0,-1 2 0 0 0,-1 15 0 0 0,2-15 0 0 0,-1 4-1 0 0,1-2 3 0 0,-1 0 0 0 0,1 0-1 0 0,0 0 1 0 0,1 0 0 0 0,-1 0-1 0 0,2 8 1 0 0,3 5 40 0 0,14 44-20 0 0,-18-57-15 0 0,0 0 0 0 0,0 0 0 0 0,1 0 0 0 0,0-1 0 0 0,4 8 0 0 0,27 46-7 0 0,-16-31-104 0 0,17 20-220 0 0,-25-34-78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26.0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44 2759 0 0,'-2'-6'210'0'0,"0"0"-1"0"0,-1 0 0 0 0,-5-8 0 0 0,-1 2 4093 0 0,9 14-3787 0 0,-1-1 1 0 0,1 0-1 0 0,0 0 0 0 0,-1 1 0 0 0,1-1 1 0 0,0 0-1 0 0,0 1 0 0 0,0-1 1 0 0,0 0-1 0 0,0 1 0 0 0,0-1 0 0 0,0 0 1 0 0,1 1-1 0 0,-1-1 0 0 0,0 0 1 0 0,1 2-1 0 0,2 13 233 0 0,9 45-11 0 0,-9-46 469 0 0,-1 2-780 0 0,6 51-11 0 0,-6-51 188 0 0,0 0-437 0 0,5 54-7 0 0,-4-39-31 0 0,5 26-123 0 0,-6-43-105 0 0,3 1-337 0 0,13 48-86 0 0,-13-48-145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26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14 3679 0 0,'-8'-14'1031'0'0,"8"42"5453"0"0,1-12-5515 0 0,1 46-38 0 0,-1-46 876 0 0,-1-2-1067 0 0,2 58 1246 0 0,1 2-999 0 0,-2-59 292 0 0,-1 1-926 0 0,1 48-8 0 0,0-48 679 0 0,-1-2-817 0 0,3 42-41 0 0,-2-42 893 0 0,8-4-966 0 0,31 31-23 0 0,-39-40-67 0 0,0 1 1 0 0,1-1 0 0 0,-1 0-1 0 0,0 0 1 0 0,0-1 0 0 0,1 1-1 0 0,-1 0 1 0 0,0 0-1 0 0,1-1 1 0 0,-1 1 0 0 0,3 0-1 0 0,6-3 39 0 0,-5 0-34 0 0,79-23 60 0 0,-71 21-54 0 0,-1-1-1 0 0,-1-1 1 0 0,1 1 0 0 0,19-15-1 0 0,-28 18-51 0 0,0-1-1 0 0,0 1 1 0 0,-1-1-1 0 0,1 0 1 0 0,0 0-1 0 0,-1 0 0 0 0,0-1 1 0 0,0 1-1 0 0,0 0 1 0 0,0-1-1 0 0,-1 1 1 0 0,1-1-1 0 0,-1 0 1 0 0,0 1-1 0 0,0-1 1 0 0,1-5-1 0 0,-2 5-247 0 0,0 1 1 0 0,0 0-1 0 0,0-1 0 0 0,0 1 0 0 0,-1 0 0 0 0,1 0 0 0 0,-1-1 1 0 0,0 1-1 0 0,0 0 0 0 0,0 0 0 0 0,0 0 0 0 0,-3-5 1 0 0,-1 0-1249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26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61 6447 0 0,'-11'-4'1128'0'0,"25"4"1035"0"0,4 2-918 0 0,47-6 2206 0 0,111-18-1 0 0,-101 10-2359 0 0,-26 4-667 0 0,-19 3-1369 0 0,0 0-3315 0 0,-1 3-1831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35.8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2080 1983 0 0,'2'-1'147'0'0,"-1"1"0"0"0,0 0-1 0 0,1-1 1 0 0,-1 1-1 0 0,1-1 1 0 0,-1 1 0 0 0,0-1-1 0 0,1 0 1 0 0,-1 0-1 0 0,0 1 1 0 0,2-3 0 0 0,-2 2-3 0 0,0 0 0 0 0,0 1 0 0 0,0-1 0 0 0,0 0 0 0 0,1 1 0 0 0,-1-1 0 0 0,0 1 0 0 0,0-1 0 0 0,1 1 0 0 0,-1-1 0 0 0,2 1 0 0 0,5 0 1022 0 0,-7 1-1044 0 0,1-1 0 0 0,-1 0 1 0 0,1 0-1 0 0,-1 0 0 0 0,1 0 1 0 0,-1 0-1 0 0,1 0 0 0 0,-1 0 0 0 0,1 0 1 0 0,-1 0-1 0 0,1-1 0 0 0,-1 1 1 0 0,0-1-1 0 0,3 0 0 0 0,-1-1 93 0 0,1 0 0 0 0,-1 1 0 0 0,0 0 0 0 0,1-1 0 0 0,-1 2 0 0 0,1-1 0 0 0,0 0 0 0 0,-1 1 0 0 0,1-1 0 0 0,0 1 0 0 0,5 0 0 0 0,45 6 1058 0 0,-35-3-912 0 0,7 0-171 0 0,0-1 1 0 0,1 0 0 0 0,-1-3-1 0 0,0 0 1 0 0,0-1 0 0 0,0-2-1 0 0,29-7 1 0 0,-5 1 84 0 0,7-2-99 0 0,145-42 330 0 0,-67 27-326 0 0,-53 12-96 0 0,-44 5-16 0 0,-24 6-17 0 0,0 1 0 0 0,17-2 1 0 0,11-1 25 0 0,-35 6-64 0 0,0-1 1 0 0,0 0 0 0 0,11-4-1 0 0,5 0-14 0 0,1 0 1 0 0,24-9 0 0 0,-2 1 0 0 0,73-24 0 0 0,-99 30 0 0 0,-5 2 0 0 0,76-21 0 0 0,108-22 0 0 0,28-2 0 0 0,-111 16 0 0 0,-14 4 0 0 0,-77 25 20 0 0,-11 2 7 0 0,-1 0 0 0 0,1-1 0 0 0,19-9 0 0 0,-21 8 32 0 0,1 0-1 0 0,17-3 0 0 0,7-4 74 0 0,51-16 188 0 0,-57 19-306 0 0,-22 7-14 0 0,0-1 0 0 0,-1 0 0 0 0,1 0-1 0 0,-1 0 1 0 0,12-7 0 0 0,-11 5 8 0 0,1 0-1 0 0,-1 1 0 0 0,1 0 0 0 0,0 1 1 0 0,0 1-1 0 0,17-4 0 0 0,9-1 6 0 0,111-34-13 0 0,-44 8 41 0 0,-32 9-18 0 0,53-20 81 0 0,7-2-16 0 0,-82 31-104 0 0,65-18 16 0 0,28 5 0 0 0,-71 7 0 0 0,11-2 0 0 0,-56 17 0 0 0,42-17 0 0 0,-6 1 64 0 0,1 0-86 0 0,-35 12 1012 0 0,31-8 0 0 0,159-40-2692 0 0,-91 26 1692 0 0,-64 12-44 0 0,4 3 18 0 0,65-28 0 0 0,-110 37 36 0 0,56-21-33 0 0,52-17 2020 0 0,-70 26-1809 0 0,79-22-1844 0 0,3 0 1524 0 0,-91 26 122 0 0,81-32 912 0 0,-110 39-717 0 0,311-125-434 0 0,-289 119 302 0 0,0 2 1 0 0,47-7-1 0 0,13-4-45 0 0,68-31 2 0 0,-100 30 0 0 0,53-23 64 0 0,65-31 190 0 0,-135 55-105 0 0,48-22 94 0 0,28-14-51 0 0,-25 20 13 0 0,-30 20 0 0 0,-63 18-116 0 0,0-1 0 0 0,21 1 0 0 0,-34 2-82 0 0,1-1 0 0 0,-1 1 0 0 0,1 0 0 0 0,-1 0 0 0 0,0 0 0 0 0,1 0 0 0 0,-1-1 0 0 0,0 1 1 0 0,1 0-1 0 0,-1 0 0 0 0,1-1 0 0 0,-1 1 0 0 0,0 0 0 0 0,0 0 0 0 0,1-1 0 0 0,-1 1 0 0 0,0 0 0 0 0,1-1 0 0 0,-1 0 0 0 0,1 1 7 0 0,-1-1-1 0 0,0 0 1 0 0,1 1-1 0 0,-1-1 1 0 0,1 1-1 0 0,-1-1 0 0 0,1 1 1 0 0,0-1-1 0 0,-1 1 1 0 0,1-1-1 0 0,-1 1 1 0 0,1 0-1 0 0,0-1 1 0 0,-1 1-1 0 0,1 0 0 0 0,0-1 1 0 0,-1 1-1 0 0,1 0 1 0 0,0 0-1 0 0,0 0 1 0 0,1 0-1 0 0,0 2-131 0 0,-5 4-1098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37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17 1983 0 0,'-25'-4'991'0'0,"14"2"-540"0"0,-3 1 615 0 0,0 0 0 0 0,0 1 1 0 0,-18 2-1 0 0,11-2 576 0 0,17-1-1325 0 0,0 1 0 0 0,1 0 0 0 0,-1 0 0 0 0,1 0 0 0 0,-1 1 0 0 0,1-1-1 0 0,-4 2 1 0 0,0 0 241 0 0,3-1-37 0 0,-1 0 1 0 0,1 1 0 0 0,-1 0 0 0 0,-7 4-1 0 0,12-6-472 0 0,-1 0-1 0 0,1 1 1 0 0,-1-1-1 0 0,1 0 0 0 0,-1 1 1 0 0,1-1-1 0 0,-1 1 1 0 0,1-1-1 0 0,-1 0 1 0 0,1 1-1 0 0,0-1 0 0 0,-1 1 1 0 0,1-1-1 0 0,0 1 1 0 0,0-1-1 0 0,-1 1 1 0 0,1 0-1 0 0,0-1 0 0 0,0 1 1 0 0,0-1-1 0 0,0 1 1 0 0,-1 0-1 0 0,1-1 1 0 0,0 1-1 0 0,0-1 0 0 0,0 1 1 0 0,0 0-1 0 0,0-1 1 0 0,1 1-1 0 0,-1-1 1 0 0,0 1-1 0 0,0-1 0 0 0,0 1 1 0 0,0 0-1 0 0,1-1 1 0 0,-1 1-1 0 0,0-1 1 0 0,1 1-1 0 0,-1-1 0 0 0,0 1 1 0 0,1-1-1 0 0,-1 1 1 0 0,0-1-1 0 0,1 0 1 0 0,-1 1-1 0 0,1-1 0 0 0,0 1 1 0 0,1 1 16 0 0,1 0-1 0 0,-1-1 1 0 0,0 1 0 0 0,1 0 0 0 0,-1-1-1 0 0,1 0 1 0 0,0 0 0 0 0,-1 0 0 0 0,1 0-1 0 0,0 0 1 0 0,0 0 0 0 0,0-1-1 0 0,0 1 1 0 0,3-1 0 0 0,7 1 97 0 0,-1-2 1 0 0,15-1-1 0 0,-4 0 20 0 0,79-9 290 0 0,-32 3-227 0 0,94-16 58 0 0,-113 14-227 0 0,-39 7-23 0 0,1 1 0 0 0,0-1 0 0 0,16 1 0 0 0,-24 3 26 0 0,-5 0 103 0 0,-8 6 30 0 0,6-6-237 0 0,-37 21 204 0 0,31-16-149 0 0,-1 0 0 0 0,1 0 0 0 0,1 1 0 0 0,-1 0 0 0 0,-11 15 0 0 0,-29 45 167 0 0,37-50-156 0 0,-20 35 88 0 0,-41 94-1 0 0,0 0-153 0 0,60-124-225 0 0,2-6-1049 0 0,1 1 0 0 0,-8 19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39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8 282 1839 0 0,'-1'-2'152'0'0,"0"1"0"0"0,1 0-1 0 0,-1 0 1 0 0,0 0-1 0 0,1-1 1 0 0,-1 1-1 0 0,0 0 1 0 0,1-1-1 0 0,0 1 1 0 0,-1-1-1 0 0,1 1 1 0 0,0 0 0 0 0,0-1-1 0 0,0 1 1 0 0,0-1-1 0 0,0 1 1 0 0,0-1-1 0 0,0 1 1 0 0,0-1-1 0 0,1 1 1 0 0,-1 0 0 0 0,0-1-1 0 0,2-1 1 0 0,-1-1 293 0 0,1 0 1 0 0,0 0-1 0 0,0 0 1 0 0,0 0-1 0 0,5-7 1 0 0,-3 8-200 0 0,-1 0 0 0 0,1 0-1 0 0,-1 0 1 0 0,1 0 0 0 0,0 1 0 0 0,0-1-1 0 0,0 1 1 0 0,0 0 0 0 0,0 0-1 0 0,1 1 1 0 0,-1-1 0 0 0,0 1 0 0 0,1 0-1 0 0,-1 0 1 0 0,1 1 0 0 0,4-1 0 0 0,3 0 130 0 0,0 1 0 0 0,-1 1-1 0 0,1-1 1 0 0,-1 2 0 0 0,14 3 0 0 0,-8-1-244 0 0,-1 1 0 0 0,1 0-1 0 0,-1 2 1 0 0,-1 0 0 0 0,23 13-1 0 0,-30-15-83 0 0,-1 0 1 0 0,1 0-1 0 0,-1 1 0 0 0,-1 0 0 0 0,1 0 0 0 0,-1 1 0 0 0,0 0 0 0 0,-1 0 1 0 0,0 0-1 0 0,0 1 0 0 0,0-1 0 0 0,4 12 0 0 0,-8-16-53 0 0,0-1 0 0 0,0 1-1 0 0,0-1 1 0 0,-1 0 0 0 0,1 1-1 0 0,-1-1 1 0 0,1 1-1 0 0,-1 0 1 0 0,0-1 0 0 0,0 1-1 0 0,0-1 1 0 0,-1 1 0 0 0,1-1-1 0 0,-1 1 1 0 0,1-1 0 0 0,-1 1-1 0 0,0-1 1 0 0,0 1 0 0 0,0-1-1 0 0,0 0 1 0 0,0 0 0 0 0,0 1-1 0 0,-1-1 1 0 0,1 0 0 0 0,-3 3-1 0 0,1-2-2 0 0,-1-1 0 0 0,1 1 0 0 0,0 0 0 0 0,-1-1 0 0 0,0 0 0 0 0,1 0 0 0 0,-1 0 0 0 0,0 0 0 0 0,0-1 0 0 0,0 1 0 0 0,0-1-1 0 0,-1 0 1 0 0,1 0 0 0 0,-6 0 0 0 0,6-1 22 0 0,0 1 1 0 0,-1-1-1 0 0,1 0 0 0 0,-1 0 0 0 0,1-1 0 0 0,-1 1 1 0 0,1-1-1 0 0,0 0 0 0 0,-5-2 0 0 0,7 2 4 0 0,0 0 1 0 0,0 0-1 0 0,0 0 0 0 0,0 0 1 0 0,1-1-1 0 0,-1 1 0 0 0,0-1 1 0 0,1 1-1 0 0,-1-1 0 0 0,1 0 0 0 0,-1 0 1 0 0,1 0-1 0 0,0 1 0 0 0,0-1 1 0 0,0 0-1 0 0,0-1 0 0 0,0 1 1 0 0,0 0-1 0 0,0-4 0 0 0,-1-2 221 0 0,1 1-1 0 0,0-1 1 0 0,0 0-1 0 0,1 1 1 0 0,0-1-1 0 0,0 0 1 0 0,2-8-1 0 0,13-54 603 0 0,-11 54-931 0 0,0 1-112 0 0,0 1 0 0 0,2 0 0 0 0,-1 0 1 0 0,2 0-1 0 0,0 0 0 0 0,1 1 0 0 0,0 0 0 0 0,13-15 0 0 0,-14 20-129 0 0,0 0-1 0 0,1 0 1 0 0,0 1-1 0 0,1 0 1 0 0,-1 0-1 0 0,1 1 1 0 0,1 0-1 0 0,-1 1 1 0 0,1 0-1 0 0,0 0 0 0 0,0 1 1 0 0,13-3-1 0 0,0 1-4400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39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137 136 2303 0 0,'-1'0'37'0'0,"0"0"-28"0"0,1 0 1 0 0,-1 0-1 0 0,1 0 0 0 0,-1 0 0 0 0,1-1 0 0 0,-1 1 1 0 0,1 0-1 0 0,-1 0 0 0 0,1 0 0 0 0,-1 0 0 0 0,1 1 0 0 0,-1-1 1 0 0,1 0-1 0 0,-1 0 0 0 0,1 0 0 0 0,-1 0 0 0 0,1 0 1 0 0,-1 1-1 0 0,1-1 0 0 0,-1 0 0 0 0,1 0 0 0 0,-1 1 0 0 0,1-1 1 0 0,-1 0-1 0 0,1 1 0 0 0,0-1 0 0 0,-1 0 0 0 0,1 1 1 0 0,0-1-1 0 0,-1 1 0 0 0,1 0 0 0 0,0 0 153 0 0,0 0 0 0 0,0-1 1 0 0,0 1-1 0 0,0 0 0 0 0,0 0 0 0 0,0-1 0 0 0,1 1 0 0 0,-1 0 0 0 0,0 0 1 0 0,0-1-1 0 0,1 1 0 0 0,-1 0 0 0 0,1 0 0 0 0,-1-1 0 0 0,0 1 0 0 0,1-1 1 0 0,-1 1-1 0 0,1 0 0 0 0,0-1 0 0 0,-1 1 0 0 0,1-1 0 0 0,-1 1 0 0 0,1-1 1 0 0,0 1-1 0 0,-1-1 0 0 0,1 0 0 0 0,0 1 0 0 0,0-1 0 0 0,-1 0 1 0 0,1 0-1 0 0,0 1 0 0 0,0-1 0 0 0,0 0 0 0 0,-1 0 0 0 0,1 0 0 0 0,0 0 1 0 0,0 0-1 0 0,0 0 0 0 0,-1 0 0 0 0,1 0 0 0 0,0 0 0 0 0,0-1 0 0 0,0 1 1 0 0,6-1 591 0 0,0-1 0 0 0,0 0 1 0 0,12-5-1 0 0,-15 6-302 0 0,11-5 526 0 0,-10 5-681 0 0,0-1 1 0 0,1 1-1 0 0,-1-2 1 0 0,0 1-1 0 0,0 0 1 0 0,0-1-1 0 0,-1 0 1 0 0,1 0 0 0 0,-1 0-1 0 0,5-5 1 0 0,-9 7-288 0 0,1 0 1 0 0,-1 0-1 0 0,1 0 1 0 0,-1 0 0 0 0,0 0-1 0 0,0 0 1 0 0,1-1 0 0 0,-1 1-1 0 0,0 0 1 0 0,0 0-1 0 0,0 0 1 0 0,0 0 0 0 0,0-1-1 0 0,-1 1 1 0 0,1 0 0 0 0,0 0-1 0 0,-1 0 1 0 0,1 0 0 0 0,0 0-1 0 0,-1 0 1 0 0,1 0-1 0 0,-1-1 1 0 0,0 1 0 0 0,1 1-1 0 0,-2-3 1 0 0,-1-2 33 0 0,-1 1 1 0 0,0 0 0 0 0,-7-8-1 0 0,3 6-61 0 0,0-1 0 0 0,0 2 0 0 0,-1 0 0 0 0,0 0 0 0 0,0 0 0 0 0,0 1 0 0 0,0 0 0 0 0,-19-4 0 0 0,22 6 8 0 0,1 1-1 0 0,-1 0 1 0 0,1 0-1 0 0,-1 1 1 0 0,0 0-1 0 0,1 0 1 0 0,-1 0-1 0 0,0 1 1 0 0,1-1-1 0 0,-1 1 1 0 0,0 1-1 0 0,1-1 1 0 0,0 1-1 0 0,-1 0 1 0 0,1 0-1 0 0,0 1 1 0 0,-6 3-1 0 0,8-3 3 0 0,0-1 0 0 0,0 1 0 0 0,0 0 0 0 0,1 0 0 0 0,-1 0 1 0 0,1 1-1 0 0,0-1 0 0 0,0 1 0 0 0,0-1 0 0 0,1 1 0 0 0,-1 0 0 0 0,1-1 0 0 0,0 1 0 0 0,0 0 0 0 0,0 0 0 0 0,0 0 0 0 0,1 0 0 0 0,-1 0 0 0 0,1 4 0 0 0,0 5-17 0 0,1-1 0 0 0,0 0 0 0 0,1 0-1 0 0,5 24 1 0 0,-3-25 78 0 0,0 0 0 0 0,10 18 0 0 0,-12-26 272 0 0,10 9-206 0 0,37 39 0 0 0,-45-46-91 0 0,1 0 1 0 0,0-1-1 0 0,0 0 0 0 0,0 0 0 0 0,0-1 0 0 0,0 1 1 0 0,1-1-1 0 0,6 3 0 0 0,-3-2 12 0 0,2 1 24 0 0,1-1 0 0 0,0 0 1 0 0,0-1-1 0 0,0 0 0 0 0,0 0 0 0 0,1-2 0 0 0,-1 1 0 0 0,16-2 0 0 0,-12 0-700 0 0,32-6 0 0 0,-32 3-2365 0 0,28-10-1 0 0,-31 9-2058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40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263 8 455 0 0,'-62'-7'5262'0'0,"48"7"-4641"0"0,0 1 0 0 0,1 1-1 0 0,-1 0 1 0 0,0 1 0 0 0,1 1 0 0 0,0 0 0 0 0,0 1 0 0 0,0 0 0 0 0,0 1 0 0 0,1 0 0 0 0,0 1 0 0 0,-15 11 0 0 0,26-17-586 0 0,-1 0 0 0 0,1 0 0 0 0,0 0 0 0 0,0 0 0 0 0,0 0 0 0 0,0 0 0 0 0,0 1 0 0 0,0-1 0 0 0,0 0 0 0 0,1 1 0 0 0,-1-1 0 0 0,0 0 0 0 0,1 1 0 0 0,-1-1 0 0 0,1 1 0 0 0,-1-1 0 0 0,1 1 0 0 0,0-1 0 0 0,0 1 0 0 0,0-1 0 0 0,-1 1 0 0 0,2-1 0 0 0,-1 1 0 0 0,0 0 0 0 0,0-1 0 0 0,0 1 0 0 0,1-1 0 0 0,-1 1 0 0 0,1-1 0 0 0,-1 1 0 0 0,1-1 0 0 0,-1 0 0 0 0,1 1 0 0 0,0-1 0 0 0,0 0 0 0 0,0 1 0 0 0,0-1 0 0 0,0 0 0 0 0,2 2 0 0 0,1 1 28 0 0,0 1-1 0 0,0-2 1 0 0,1 1 0 0 0,-1 0-1 0 0,1-1 1 0 0,0 0-1 0 0,0 0 1 0 0,0 0 0 0 0,8 3-1 0 0,23 4 359 0 0,-13-3-176 0 0,-1 0 0 0 0,24 12 0 0 0,-41-16-197 0 0,1 0 0 0 0,-1 0 1 0 0,0 0-1 0 0,0 1 1 0 0,0 0-1 0 0,0 0 0 0 0,0 0 1 0 0,-1 1-1 0 0,0-1 0 0 0,0 1 1 0 0,0 0-1 0 0,5 10 0 0 0,-7-12-5 0 0,-1-1-1 0 0,0 1 1 0 0,0 0 0 0 0,0-1-1 0 0,0 1 1 0 0,-1 0-1 0 0,1 0 1 0 0,-1-1-1 0 0,1 1 1 0 0,-1 0 0 0 0,0 0-1 0 0,0 0 1 0 0,-1 0-1 0 0,1 0 1 0 0,0-1-1 0 0,-1 1 1 0 0,-1 4 0 0 0,0-4 18 0 0,1 1 0 0 0,-1 0 1 0 0,-1-1-1 0 0,1 1 1 0 0,0-1-1 0 0,-1 1 1 0 0,0-1-1 0 0,0 0 1 0 0,0 0-1 0 0,-5 4 1 0 0,-3 0 19 0 0,-1 0 1 0 0,1 0-1 0 0,-1-1 1 0 0,0-1-1 0 0,-1 0 1 0 0,-16 5 0 0 0,24-9-76 0 0,-3 2-75 0 0,-1 0 0 0 0,0-1 1 0 0,1-1-1 0 0,-1 1 0 0 0,0-1 1 0 0,-15-1-1 0 0,23 0 3 0 0,0 0 0 0 0,0 0 0 0 0,1 0 0 0 0,-1-1 0 0 0,0 1 0 0 0,0 0 0 0 0,0-1 0 0 0,1 1 0 0 0,-1-1 0 0 0,0 1 0 0 0,1-1 0 0 0,-1 1 0 0 0,0-1 0 0 0,1 1 0 0 0,-1-1 0 0 0,1 1 0 0 0,-1-1 0 0 0,1 0 0 0 0,-1 1 0 0 0,1-1 0 0 0,-1 0 0 0 0,1 0 0 0 0,0 1 0 0 0,-1-1 0 0 0,1 0 0 0 0,0 0 0 0 0,-1-1 0 0 0,1 0-487 0 0,0 0 0 0 0,0 0-1 0 0,0 0 1 0 0,0 0 0 0 0,0 0 0 0 0,0 0 0 0 0,0 1-1 0 0,1-1 1 0 0,-1 0 0 0 0,1 0 0 0 0,0-2-1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41.0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98 2759 0 0,'0'-1'128'0'0,"0"0"-47"0"0,0 0-1 0 0,-1 1 1 0 0,1-1-1 0 0,0 0 1 0 0,0 0 0 0 0,-1 0-1 0 0,1 0 1 0 0,-1 0 0 0 0,1 0-1 0 0,-1 1 1 0 0,1-1-1 0 0,-1 0 1 0 0,0 0 0 0 0,1 1-1 0 0,-1-1 1 0 0,0 0-1 0 0,-1 0 712 0 0,3 5-137 0 0,-1 0-1 0 0,1-1 1 0 0,-1 1 0 0 0,1 0 0 0 0,0-1 0 0 0,1 1 0 0 0,-1-1 0 0 0,3 6 0 0 0,19 28 818 0 0,-11-18-394 0 0,10 9 1801 0 0,-11-16-2390 0 0,3 4-338 0 0,-3-4 44 0 0,-1-1 1 0 0,24 19-1 0 0,-26-23 106 0 0,0-1 0 0 0,1 0 0 0 0,18 9 0 0 0,-24-13-253 0 0,0-1 1 0 0,0 0-1 0 0,0 1 1 0 0,0-1 0 0 0,1-1-1 0 0,-1 1 1 0 0,0 0-1 0 0,1-1 1 0 0,-1 1 0 0 0,1-1-1 0 0,-1 0 1 0 0,0-1-1 0 0,1 1 1 0 0,-1 0-1 0 0,0-1 1 0 0,5-1 0 0 0,-7 2-44 0 0,0-1 0 0 0,0 0 0 0 0,0 0 1 0 0,0 0-1 0 0,0 0 0 0 0,0 0 0 0 0,0 0 1 0 0,0 0-1 0 0,0 0 0 0 0,-1-1 1 0 0,1 1-1 0 0,0 0 0 0 0,-1 0 0 0 0,1-1 1 0 0,-1 1-1 0 0,1 0 0 0 0,-1-1 1 0 0,0 1-1 0 0,0 0 0 0 0,1-1 0 0 0,-1 1 1 0 0,0-1-1 0 0,0 1 0 0 0,0 0 1 0 0,-1-3-1 0 0,1-3 11 0 0,-1-1-1 0 0,0 1 1 0 0,-4-11 0 0 0,-34-98 0 0 0,30 94-77 0 0,-1 2 0 0 0,-1-1-1 0 0,-17-23 1 0 0,25 40 31 0 0,1 1 0 0 0,0 0 0 0 0,-1 0 0 0 0,0 0 0 0 0,0 0 0 0 0,0 1 0 0 0,-6-5 0 0 0,23 35 19 0 0,0-7-22 0 0,-12-19 136 0 0,8 12 9 0 0,33 44-8 0 0,-34-46-65 0 0,1-2 41 0 0,5 5 197 0 0,40 37-250 0 0,-42-39 1 0 0,-1-2-133 0 0,40 37-225 0 0,-20-21-562 0 0,-29-26 466 0 0,0 1-1 0 0,0-1 1 0 0,0 0 0 0 0,0 0 0 0 0,6 2-1 0 0,-2-3-1559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5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31 1871 0 0,'0'1'144'0'0,"5"-4"-64"0"0,-1 1-80 0 0,-4 2 0 0 0,0 0 0 0 0,0 0 0 0 0,1 0 0 0 0,-1 0 0 0 0,0 0 0 0 0,0 0 0 0 0,0 0 0 0 0,0 0 0 0 0,0 0 0 0 0,0 0 0 0 0,0 0 0 0 0,0 0 0 0 0,0-1 0 0 0,0 1 0 0 0,1 0 0 0 0,-1 0 0 0 0,0 0 0 0 0,0 0 0 0 0,0 0 0 0 0,0 0 0 0 0,0 0 0 0 0,0 0 0 0 0,0-1 0 0 0,0 1 0 0 0,0 0 0 0 0,0 0 0 0 0,0 0 0 0 0,0 0 0 0 0,0 0 0 0 0,0 0 0 0 0,0 0 0 0 0,0-1 0 0 0,0 1 0 0 0,0 0 0 0 0,0 0 0 0 0,0 0 0 0 0,0 0 0 0 0,0 0 0 0 0,0 0 0 0 0,0 0 0 0 0,0-1 0 0 0,0 1 0 0 0,0 0 0 0 0,0 0 0 0 0,-1 0 0 0 0,1 0 0 0 0,0 0 0 0 0,0 0 0 0 0,0 0 0 0 0,0 0 0 0 0,0 0 0 0 0,0 0 0 0 0,0-1 0 0 0,0 1 0 0 0,0 0 0 0 0,-1 0 0 0 0,1 0 0 0 0,7-3 0 0 0,-7 3 0 0 0,0 0 0 0 0,0 0 0 0 0,0 0 0 0 0,-1 0 0 0 0,1 0 0 0 0,0 0 0 0 0,0 0 0 0 0,0 0 0 0 0,0 0 0 0 0,0 0 0 0 0,0 0 0 0 0,0 0 0 0 0,0 0 0 0 0,0 0 0 0 0,-1-1 0 0 0,1 1 0 0 0,0 0 0 0 0,0 0 0 0 0,0 0 0 0 0,0 0 0 0 0,0 0 0 0 0,0 0 0 0 0,0 0 0 0 0,0 0 0 0 0,0 0 0 0 0,0 0 0 0 0,0 0 0 0 0,0-1 0 0 0,0 1 0 0 0,0 0 0 0 0,0 0 0 0 0,0 0 0 0 0,0 0 0 0 0,-1 0 0 0 0,1 0 0 0 0,0 0 0 0 0,0 0 0 0 0,0-1 0 0 0,0 1 0 0 0,0 0 0 0 0,1 0 0 0 0,-1 0 0 0 0,0 0 0 0 0,0 0 0 0 0,0 0 0 0 0,0 0 0 0 0,0 0 0 0 0,0 0 0 0 0,0-1 0 0 0,0 1 0 0 0,-1 0 0 0 0,1 0 0 0 0,-1 0 0 0 0,1 0 0 0 0,-1 0 0 0 0,1 0 0 0 0,-1 0 0 0 0,0 0 0 0 0,1-1 0 0 0,-1 1 0 0 0,1 0 0 0 0,-1 0 0 0 0,1 0 0 0 0,-1-1 0 0 0,1 1 0 0 0,-1 0 0 0 0,1-1 0 0 0,-1 1 0 0 0,1-1 0 0 0,-1 1 0 0 0,1-1 0 0 0,0 1 0 0 0,0 0 0 0 0,0 0 0 0 0,1 0 0 0 0,-1 0 0 0 0,0 0 0 0 0,0 0 0 0 0,1 0 0 0 0,-1-1 0 0 0,0 1 0 0 0,0 0 0 0 0,1 0 0 0 0,-1 0 0 0 0,0 0 0 0 0,0 0 0 0 0,0-1 0 0 0,1 1 0 0 0,-1 0 0 0 0,0 0 0 0 0,0 0 0 0 0,0-1 0 0 0,0 1 0 0 0,1 0 0 0 0,-1 0 0 0 0,0 0 0 0 0,0-1 0 0 0,0 1 0 0 0,0 0 0 0 0,0 0 0 0 0,0-1 0 0 0,0 1 0 0 0,0 0 0 0 0,0-1 0 0 0,1-3 0 0 0,-3 8 0 0 0,-2 10 0 0 0,4-12 0 0 0,0-1 0 0 0,0 0 0 0 0,0 0 0 0 0,-1 1 0 0 0,1-1 0 0 0,0 0 0 0 0,-1 0 0 0 0,1 0 0 0 0,-1 1 0 0 0,1-1 0 0 0,-1 0 0 0 0,0 0 0 0 0,1 0 0 0 0,-1 0 0 0 0,0 0 0 0 0,0 0 0 0 0,0 0 0 0 0,-2 1 0 0 0,-1 3 32 0 0,8-5 280 0 0,-4 0-278 0 0,0 0 1 0 0,0 1-1 0 0,1-1 1 0 0,-1 0-1 0 0,0 0 0 0 0,0 0 1 0 0,0 0-1 0 0,1 0 1 0 0,-1 0-1 0 0,0 0 1 0 0,0 0-1 0 0,0 0 1 0 0,1-1-1 0 0,-1 1 1 0 0,0 0-1 0 0,0 0 0 0 0,0 0 1 0 0,1 0-1 0 0,-1 0 1 0 0,0 0-1 0 0,0 0 1 0 0,0 0-1 0 0,0 0 1 0 0,1-1-1 0 0,-1 1 1 0 0,0 0-1 0 0,0 0 0 0 0,0 0 1 0 0,0 0-1 0 0,0-1 1 0 0,0 1-1 0 0,1 0 1 0 0,-1 0-1 0 0,0 0 1 0 0,0 0-1 0 0,0-1 1 0 0,0 1-1 0 0,0 0 0 0 0,0 0 1 0 0,0 0-1 0 0,0-1 1 0 0,0 1-1 0 0,0 0 1 0 0,0 0-1 0 0,0 0 1 0 0,0-1-1 0 0,3-1 776 0 0,0-1 231 0 0,-6 1-103 0 0,-7-2 1586 0 0,10 4-2359 0 0,-1-1-1 0 0,1 1 1 0 0,-1-1 0 0 0,0 1 0 0 0,1 0 0 0 0,-1-1 0 0 0,0 1 0 0 0,1 0-1 0 0,-1 0 1 0 0,0 0 0 0 0,0-1 0 0 0,1 1 0 0 0,-1 0 0 0 0,0 0 0 0 0,1 0-1 0 0,-1 0 1 0 0,0 0 0 0 0,0 0 0 0 0,1 0 0 0 0,-1 1 0 0 0,0-1 0 0 0,1 0-1 0 0,-2 1 1 0 0,-16 4 2835 0 0,-11-4-742 0 0,-56-5 939 0 0,80 5-3131 0 0,0 0 1 0 0,0 0-1 0 0,-1 1 0 0 0,1-1 1 0 0,0 1-1 0 0,0 0 1 0 0,1 0-1 0 0,-1 1 1 0 0,-6 3-1 0 0,-13 7 51 0 0,13-7-81 0 0,1 1 0 0 0,-1 0 0 0 0,1 1 0 0 0,0 0 0 0 0,-13 14 0 0 0,13-10-14 0 0,0 0-1 0 0,0 0 1 0 0,1 1 0 0 0,1 0-1 0 0,0 1 1 0 0,-10 23-1 0 0,4 0-21 0 0,-14 55 0 0 0,27-88 12 0 0,-2 8 5 0 0,1 1 1 0 0,-2 20-1 0 0,4-19 25 0 0,0-4-31 0 0,0 4 0 0 0,1 1 0 0 0,1 0-1 0 0,0-1 1 0 0,5 18-1 0 0,1-10 12 0 0,2-8 31 0 0,31 36 0 0 0,-34-42-46 0 0,-6-6-5 0 0,1-1-1 0 0,-1 1 0 0 0,0-1 1 0 0,1 0-1 0 0,-1 0 0 0 0,0 0 1 0 0,1 1-1 0 0,0-2 0 0 0,-1 1 1 0 0,3 1-1 0 0,10 4 41 0 0,88 38 33 0 0,-3 1-75 0 0,-95-44-22 0 0,-1 0-1 0 0,0 0 1 0 0,1 0-1 0 0,-1 0 1 0 0,1-1-1 0 0,-1 1 1 0 0,1-1-1 0 0,-1 0 0 0 0,1 0 1 0 0,-1 0-1 0 0,5-1 1 0 0,0-1-91 0 0,-1-1 0 0 0,1 1 0 0 0,10-7 1 0 0,-8 4 44 0 0,58-30-4008 0 0,-56 27 2827 0 0,-3-8-165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2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5527 0 0,'-1'0'178'0'0,"1"0"0"0"0,-1 0-1 0 0,0 0 1 0 0,0 0 0 0 0,1 0-1 0 0,-1 0 1 0 0,0 0-1 0 0,1 0 1 0 0,-1 0 0 0 0,0 0-1 0 0,0 1 1 0 0,1-1 0 0 0,-1 0-1 0 0,1 1 1 0 0,-1-1 0 0 0,0 0-1 0 0,1 1 1 0 0,-1-1-1 0 0,1 1 1 0 0,-1-1 0 0 0,1 1-1 0 0,-1-1 1 0 0,1 1 0 0 0,-1-1-1 0 0,1 1 1 0 0,-1-1-1 0 0,1 1 1 0 0,0 0 0 0 0,-1-1-1 0 0,1 1 1 0 0,0 0 0 0 0,0-1-1 0 0,-1 1 1 0 0,1 0-1 0 0,0-1 1 0 0,0 1 0 0 0,0 0-1 0 0,0 0 1 0 0,0 2 3817 0 0,3 12-3286 0 0,15 70 531 0 0,-18-81-1027 0 0,10 16 1705 0 0,-9-17-1653 0 0,32 57 70 0 0,-25-44 517 0 0,2-5-655 0 0,30 34-34 0 0,-31-33 219 0 0,2-6-315 0 0,2 3-44 0 0,-5-4-4 0 0,-1-1 0 0 0,1 1 0 0 0,0-1 0 0 0,12 4-1 0 0,-18-7-14 0 0,0-1 0 0 0,0 1 0 0 0,0-1 0 0 0,0 0 0 0 0,0 0 0 0 0,0 0 0 0 0,1 0 0 0 0,-1 0 0 0 0,0 0 0 0 0,0-1-1 0 0,0 1 1 0 0,0-1 0 0 0,0 1 0 0 0,0-1 0 0 0,0 0 0 0 0,-1 0 0 0 0,1 0 0 0 0,0 0 0 0 0,0 0 0 0 0,-1 0 0 0 0,1 0-1 0 0,0-1 1 0 0,-1 1 0 0 0,1-1 0 0 0,-1 1 0 0 0,0-1 0 0 0,1 1 0 0 0,0-3 0 0 0,3-3 12 0 0,0 0 0 0 0,-1 0 0 0 0,0 0 1 0 0,0-1-1 0 0,4-13 0 0 0,7-26-16 0 0,10-70 0 0 0,-24 112 0 0 0,0 0 0 0 0,0-1 0 0 0,0 0 0 0 0,0 0 0 0 0,0 0 0 0 0,1 1 0 0 0,0-1 0 0 0,1 1 0 0 0,-1 0 0 0 0,1-1 0 0 0,0 1 0 0 0,4-6 0 0 0,-6 12-14 0 0,-1 3-13 0 0,0 2 4 0 0,2 16 34 0 0,4 51 42 0 0,5 10 12 0 0,4 16-6 0 0,-13-80-50 0 0,4 60 47 0 0,-4-12-45 0 0,-1 11-11 0 0,-2 4 0 0 0,1-73 1 0 0,-1 10 2 0 0,0 0 1 0 0,-7 33-1 0 0,7-48 4 0 0,0 0 0 0 0,0 0 0 0 0,0 0 1 0 0,-1 0-1 0 0,1 0 0 0 0,-1-1 0 0 0,0 1 0 0 0,0-1 1 0 0,-1 1-1 0 0,1-1 0 0 0,-1 0 0 0 0,-3 4 0 0 0,4-5 2 0 0,-1-1-1 0 0,1 1 0 0 0,0 0 0 0 0,-1-1 1 0 0,0 0-1 0 0,1 0 0 0 0,-1 0 0 0 0,0 0 1 0 0,1 0-1 0 0,-1 0 0 0 0,0-1 1 0 0,0 1-1 0 0,0-1 0 0 0,0 0 0 0 0,1 0 1 0 0,-1 0-1 0 0,0 0 0 0 0,-3-1 0 0 0,-9-2 18 0 0,0 0 0 0 0,1-1-1 0 0,0 0 1 0 0,-15-7-1 0 0,-52-29-14 0 0,38 14-19 0 0,33 19-137 0 0,1 1 0 0 0,-1 0 0 0 0,0 1 0 0 0,0 0-1 0 0,0 0 1 0 0,-1 1 0 0 0,-19-5 0 0 0,22 9-353 0 0,4 0-1794 0 0,9-2-1203 0 0,3-1-2595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41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18 5063 0 0,'-1'-2'154'0'0,"0"0"-30"0"0,0 0 1 0 0,0 0-1 0 0,-1 1 1 0 0,1-1 0 0 0,0 0-1 0 0,-4-3 1 0 0,4 6 134 0 0,0 1 0 0 0,0-1 0 0 0,1 0 1 0 0,-1 1-1 0 0,1-1 0 0 0,-1 1 0 0 0,1-1 0 0 0,0 0 1 0 0,-1 1-1 0 0,1-1 0 0 0,0 3 0 0 0,-1 1 176 0 0,1 21 622 0 0,11 17 1795 0 0,9 18-2309 0 0,-15-45 504 0 0,3-1-650 0 0,23 44-49 0 0,-24-44 293 0 0,3 0-471 0 0,28 42-61 0 0,-28-43 48 0 0,1 0-335 0 0,34 43 79 0 0,-20-21-116 0 0,-10-16-2685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41.8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23 1375 0 0,'-20'-22'1962'0'0,"22"24"-1337"0"0,-1 0 1 0 0,1 1-1 0 0,-1-1 1 0 0,0 1 0 0 0,0 0-1 0 0,1 4 1 0 0,1 3 95 0 0,14 35 3016 0 0,-11-29-3048 0 0,15 48-19 0 0,-16-48 468 0 0,1 0-594 0 0,18 48-16 0 0,-18-48 352 0 0,0-1-464 0 0,20 48-4 0 0,-20-48 1126 0 0,2 1-1212 0 0,38 68 270 0 0,-40-74-363 0 0,0 0 0 0 0,1 0 1 0 0,0-1-1 0 0,1-1 0 0 0,0 1 0 0 0,14 11 0 0 0,-21-19-207 0 0,1 0-1 0 0,0-1 0 0 0,0 1 1 0 0,-1 0-1 0 0,1 0 0 0 0,0-1 1 0 0,0 1-1 0 0,0-1 0 0 0,0 0 1 0 0,0 0-1 0 0,0 1 0 0 0,0-1 1 0 0,0 0-1 0 0,0-1 1 0 0,0 1-1 0 0,0 0 0 0 0,0 0 1 0 0,0-1-1 0 0,-1 1 0 0 0,1-1 1 0 0,0 0-1 0 0,0 0 0 0 0,0 1 1 0 0,-1-1-1 0 0,1 0 0 0 0,0-1 1 0 0,-1 1-1 0 0,3-2 1 0 0,-1 1-24 0 0,1-1 1 0 0,-1 0 0 0 0,0 0-1 0 0,0-1 1 0 0,0 1 0 0 0,0-1 0 0 0,0 1-1 0 0,-1-1 1 0 0,0 0 0 0 0,0 0-1 0 0,3-7 1 0 0,-1-3-49 0 0,-1 7-164 0 0,-1 0 0 0 0,0 0 0 0 0,-1 0 1 0 0,0 0-1 0 0,0 0 0 0 0,0 0 0 0 0,-1 0 0 0 0,0-12 1 0 0,-1 15-205 0 0,0 0 0 0 0,1 1 1 0 0,-1-1-1 0 0,0 0 1 0 0,-1 1-1 0 0,1-1 1 0 0,-1 1-1 0 0,1 0 0 0 0,-1-1 1 0 0,-3-3-1 0 0,-1 0-1062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4:42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2 228 2303 0 0,'-1'-1'39'0'0,"1"0"-1"0"0,0 1 1 0 0,0-1-1 0 0,0 1 1 0 0,0-1-1 0 0,0 0 0 0 0,0 1 1 0 0,0-1-1 0 0,0 0 1 0 0,0 1-1 0 0,0-1 0 0 0,0 0 1 0 0,1 1-1 0 0,-1-1 1 0 0,0 1-1 0 0,0-1 0 0 0,0 1 1 0 0,1-1-1 0 0,-1 0 1 0 0,0 1-1 0 0,1-1 1 0 0,-1 1-1 0 0,1-1 0 0 0,-1 1 1 0 0,1-1-1 0 0,0 0 1 0 0,17-14 2325 0 0,-8 8-1787 0 0,9-8 404 0 0,1 0-1 0 0,1 1 1 0 0,0 1-1 0 0,1 2 1 0 0,34-15-1 0 0,122-33 2041 0 0,-160 53-2786 0 0,73-17-738 0 0,-50 16-4776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12.2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6022 455 0 0,'-92'6'3606'0'0,"87"-8"-2250"0"0,10 2-528 0 0,-4 0-780 0 0,0 0-1 0 0,0 1 1 0 0,1-1 0 0 0,-1 0 0 0 0,0 0-1 0 0,0 0 1 0 0,0-1 0 0 0,0 1 0 0 0,0 0 0 0 0,0 0-1 0 0,1-1 1 0 0,-1 0-9 0 0,0 1 1 0 0,0 0-1 0 0,0 0 0 0 0,0-1 0 0 0,0 1 0 0 0,0 0 0 0 0,0 0 1 0 0,0 0-1 0 0,0 0 0 0 0,0 0 0 0 0,0 0 0 0 0,0 0 0 0 0,0 0 1 0 0,0 0-1 0 0,0 1 0 0 0,0-1 0 0 0,0 0 0 0 0,0 0 0 0 0,-1 1 1 0 0,3 0-1 0 0,-1 0 68 0 0,0-1 1 0 0,0 1-1 0 0,0-1 1 0 0,1 1-1 0 0,-1-1 1 0 0,0 0-1 0 0,0 0 1 0 0,4-1-1 0 0,8 2 404 0 0,-3 1-308 0 0,0 0 0 0 0,1-1 0 0 0,-1-1-1 0 0,0 0 1 0 0,0 0 0 0 0,0-1 0 0 0,0 0 0 0 0,1-1-1 0 0,-1 0 1 0 0,15-6 0 0 0,34-7 591 0 0,100-13 1 0 0,-141 26-767 0 0,20-3 19 0 0,-8 1 74 0 0,37-9-1 0 0,-23 1 200 0 0,55-24 0 0 0,87-41 369 0 0,57-26-100 0 0,-169 72-395 0 0,-25 10 93 0 0,80-44 0 0 0,-107 52-87 0 0,0 1 1 0 0,1 1 0 0 0,47-15-1 0 0,-66 24-187 0 0,-1 1 0 0 0,1-2 0 0 0,-1 1-1 0 0,6-4 1 0 0,10-6 41 0 0,-11 8-42 0 0,-1-1 1 0 0,0 0-1 0 0,8-7 1 0 0,13-8 243 0 0,-7 4-49 0 0,-17 12-151 0 0,0 0 1 0 0,-1 1-1 0 0,10-6 0 0 0,-8 6-2 0 0,-1-1 0 0 0,0 0 0 0 0,0 0-1 0 0,6-5 1 0 0,9-8 117 0 0,40-23-4 0 0,71-34 0 0 0,-121 68-165 0 0,22-12 112 0 0,-1-1-1 0 0,-1-2 0 0 0,38-33 1 0 0,149-141 680 0 0,-167 146-561 0 0,52-68 0 0 0,-86 98-155 0 0,25-26 71 0 0,47-39 1 0 0,-55 54-118 0 0,-1-1 0 0 0,-1-2 0 0 0,39-53 0 0 0,-14 2 72 0 0,147-207 557 0 0,-128 185-608 0 0,-48 67-42 0 0,8-17 86 0 0,-3-1 0 0 0,49-118 0 0 0,-66 142-48 0 0,1 0 1 0 0,32-47 0 0 0,52-52 78 0 0,-29 38-28 0 0,-61 78-80 0 0,0 0 0 0 0,-1-1 0 0 0,0-1 0 0 0,5-19 0 0 0,47-142 196 0 0,-40 124-216 0 0,43-78 0 0 0,-16 36 0 0 0,-31 58 21 0 0,-2-1 1 0 0,11-43-1 0 0,-10 34 17 0 0,2 1 0 0 0,31-60-1 0 0,-23 54-22 0 0,-4 4 6 0 0,-3-1 1 0 0,22-89-1 0 0,16-111 107 0 0,-46 209-128 0 0,-2 0 0 0 0,-2 0 0 0 0,-2-1 0 0 0,0-84 0 0 0,-7 79 16 0 0,6-87 0 0 0,-1 109-11 0 0,1 1 1 0 0,1-1-1 0 0,2 1 0 0 0,0 0 1 0 0,12-25-1 0 0,32-76-5 0 0,-44 107 0 0 0,0-1 0 0 0,-1 0 0 0 0,-1 0 0 0 0,-1 0 0 0 0,2-30 0 0 0,-5 17 0 0 0,-1 0 0 0 0,-7-54 0 0 0,4 47 0 0 0,1 1 0 0 0,5-52 0 0 0,-1-36 0 0 0,-2 111 0 0 0,0 8 0 0 0,-1 0 0 0 0,0 1 0 0 0,0-1 0 0 0,-1 1 0 0 0,0-1 0 0 0,-1 1 0 0 0,1 0 0 0 0,-8-13 0 0 0,3 4 0 0 0,1 0 0 0 0,1-1 0 0 0,0 0 0 0 0,1 0 0 0 0,-2-21 0 0 0,5 33 0 0 0,-18-126 0 0 0,18 114 0 0 0,1 14 0 0 0,0 0 0 0 0,0 0 0 0 0,0 0 0 0 0,0 0 0 0 0,-1 0 0 0 0,1 0 0 0 0,-3-5 0 0 0,1 6 0 0 0,0 0 0 0 0,0 2 0 0 0,0 0-9 0 0,0 1 0 0 0,1-1 0 0 0,-1 1 0 0 0,0 0 0 0 0,0-1 0 0 0,0 1 0 0 0,0 0 0 0 0,0 0 0 0 0,1 0-1 0 0,-1 0 1 0 0,0 1 0 0 0,1-1 0 0 0,-1 0 0 0 0,-1 3 0 0 0,2-4 9 0 0,11-10-64 0 0,-9 8 64 0 0,0 1 0 0 0,0-1 0 0 0,0 0 0 0 0,1 1 0 0 0,-2-1 0 0 0,1 0 0 0 0,0 0 0 0 0,0 0 0 0 0,0 0 0 0 0,-1 0 0 0 0,1 0 0 0 0,-1 0 0 0 0,1-2 0 0 0,-2 2 0 0 0,0 0 0 0 0,1 2 0 0 0,0 0 0 0 0,0 0 0 0 0,0-1 0 0 0,0 1 0 0 0,0 0 0 0 0,0 0 0 0 0,0 0 0 0 0,0-1 0 0 0,0 1 0 0 0,0 0 0 0 0,-1 0 0 0 0,1-1 0 0 0,0 1 0 0 0,0 0 0 0 0,0 0 0 0 0,0 0 0 0 0,-1 0 0 0 0,1-1 0 0 0,0 1 0 0 0,0 0 0 0 0,0 0 0 0 0,-1 0 0 0 0,1 0 0 0 0,0 0 0 0 0,0 0 0 0 0,-1 0 0 0 0,1-1 0 0 0,0 1 0 0 0,0 0 0 0 0,0 0 0 0 0,-1 0 0 0 0,1 0 0 0 0,0 0 0 0 0,0 0 0 0 0,-1 0 0 0 0,1 0 0 0 0,0 0 0 0 0,0 0 0 0 0,-1 1 0 0 0,1-1 0 0 0,0 0 0 0 0,0 0 0 0 0,-1 0 0 0 0,1 0 0 0 0,0 0 0 0 0,-6 7-32 0 0,6-4 0 0 0,-1 2 29 0 0,0-1 0 0 0,0 1 0 0 0,0 0-1 0 0,0-1 1 0 0,0 1 0 0 0,-1-1 0 0 0,0 1 0 0 0,0-1 0 0 0,0 0-1 0 0,-1 0 1 0 0,0 0 0 0 0,1 0 0 0 0,-1 0 0 0 0,-7 6-1 0 0,-13 21-12 0 0,-44 70 16 0 0,16-27 0 0 0,-74 107 0 0 0,75-127 0 0 0,46-50 0 0 0,6-5 0 0 0,8-6 0 0 0,-8 6 0 0 0,12-11 1 0 0,23-25 0 0 0,-17 16-19 0 0,-19 20-26 0 0,0 0 1 0 0,0 0-1 0 0,-1 0 0 0 0,1 0 1 0 0,0 1-1 0 0,0-1 0 0 0,0 0 1 0 0,0 0-1 0 0,0 1 0 0 0,0-1 1 0 0,0 1-1 0 0,3-1 0 0 0,-1 5-744 0 0,-3 8-220 0 0,-4 21-1821 0 0,4-19 1286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13.3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10 107 455 0 0,'-2'-4'398'0'0,"1"1"0"0"0,-1-1 0 0 0,1 1 0 0 0,0-1 0 0 0,0 1 0 0 0,1-1 0 0 0,-1 0 0 0 0,1 1 0 0 0,-1-1 0 0 0,1 0 0 0 0,1 0 0 0 0,-1 1 0 0 0,0-1 0 0 0,1 0 0 0 0,1-5 0 0 0,-1 7-148 0 0,0 0 1 0 0,1-1-1 0 0,-1 1 0 0 0,0 0 0 0 0,1 0 0 0 0,0 0 0 0 0,-1 0 0 0 0,1 0 0 0 0,0 1 0 0 0,0-1 0 0 0,0 0 0 0 0,0 1 0 0 0,0-1 0 0 0,0 1 0 0 0,1 0 0 0 0,-1 0 0 0 0,0 0 0 0 0,5-2 1 0 0,1 1 1 0 0,-1 0 0 0 0,0 1 0 0 0,0 0 0 0 0,1 0 0 0 0,9 0 0 0 0,-16 1-218 0 0,0 0-1 0 0,-1 0 0 0 0,1 0 0 0 0,0 0 1 0 0,0 1-1 0 0,-1-1 0 0 0,1 0 0 0 0,-1 0 1 0 0,1 0-1 0 0,0 1 0 0 0,-1-1 0 0 0,1 0 1 0 0,-1 1-1 0 0,1-1 0 0 0,0 1 0 0 0,-1-1 1 0 0,1 1-1 0 0,-1-1 0 0 0,1 1 0 0 0,-1-1 1 0 0,0 1-1 0 0,1-1 0 0 0,-1 1 1 0 0,0-1-1 0 0,1 1 0 0 0,-1 1 0 0 0,6 21 790 0 0,-6-20-731 0 0,1 1 0 0 0,0-1 0 0 0,0 0 0 0 0,0 1-1 0 0,2 4 1 0 0,2-1 7 0 0,0-1 0 0 0,0 0 0 0 0,0 0 0 0 0,13 10 0 0 0,8 9 150 0 0,1 4 8 0 0,32 26 0 0 0,-3-3-79 0 0,13 12 206 0 0,-39-39-194 0 0,46 53 0 0 0,-46-44-105 0 0,-21-25-52 0 0,0 1-1 0 0,-1 0 1 0 0,0 1-1 0 0,0 0 1 0 0,10 20-1 0 0,-9-12-35 0 0,-4-8-20 0 0,0 0 0 0 0,5 18 0 0 0,-9-27 18 0 0,-1-1 1 0 0,0 1-1 0 0,1 0 0 0 0,-1-1 0 0 0,1 1 0 0 0,0-1 1 0 0,0 1-1 0 0,-1-1 0 0 0,1 1 0 0 0,2 1 0 0 0,-2-2-4 0 0,-1-1 0 0 0,1 1-1 0 0,0-1 1 0 0,0 1 0 0 0,0-1-1 0 0,0 0 1 0 0,0 1 0 0 0,0-1-1 0 0,-1 0 1 0 0,1 0 0 0 0,0 0-1 0 0,0 0 1 0 0,0 0-1 0 0,0 0 1 0 0,0 0 0 0 0,0 0-1 0 0,0 0 1 0 0,0 0 0 0 0,0 0-1 0 0,1-1 1 0 0,0 1-125 0 0,0 0 0 0 0,0-1 0 0 0,0 1-1 0 0,0 0 1 0 0,0 0 0 0 0,1 1 0 0 0,-1-1 0 0 0,0 0 0 0 0,3 2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19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28 174 1839 0 0,'-4'-5'772'0'0,"1"-1"0"0"0,-1 0 0 0 0,1 0 0 0 0,1 0-1 0 0,-1 0 1 0 0,-2-11 0 0 0,3 11-356 0 0,2 5-288 0 0,-1 1 1 0 0,1-1-1 0 0,0 0 1 0 0,0 0-1 0 0,-1 0 1 0 0,1 0-1 0 0,0 1 1 0 0,0-1-1 0 0,0 0 0 0 0,0 0 1 0 0,0 0-1 0 0,0 0 1 0 0,0 0-1 0 0,1 0 1 0 0,-1 1-1 0 0,0-1 0 0 0,0 0 1 0 0,1 0-1 0 0,-1 0 1 0 0,0 1-1 0 0,1-1 1 0 0,-1 0-1 0 0,1 0 1 0 0,-1 1-1 0 0,1-1 0 0 0,1-1 1 0 0,0 1-21 0 0,0-1 1 0 0,0 1 0 0 0,0 0-1 0 0,0 0 1 0 0,0 0-1 0 0,0 0 1 0 0,1 0 0 0 0,3 0-1 0 0,-5 1-92 0 0,1 0 0 0 0,-1 0 0 0 0,1 0 0 0 0,-1 1 0 0 0,1-1 0 0 0,-1 0 0 0 0,1 1 0 0 0,-1 0 0 0 0,1-1 0 0 0,-1 1 0 0 0,0 0 0 0 0,1-1 0 0 0,-1 1 0 0 0,0 0 0 0 0,0 0 0 0 0,0 0 0 0 0,0 0 0 0 0,0 0 0 0 0,1 2 0 0 0,0-2 114 0 0,-2 0-84 0 0,0-1 0 0 0,1 0 0 0 0,-1 0 0 0 0,0 0 0 0 0,1 1 0 0 0,-1-1 0 0 0,0 0 0 0 0,0 0 0 0 0,1 0 0 0 0,-1 0 0 0 0,0 0 0 0 0,1 1 0 0 0,-1-1 0 0 0,0 0 0 0 0,1 0 0 0 0,-1 0 0 0 0,0 0 0 0 0,1 0 0 0 0,-1 0 0 0 0,0 0 0 0 0,1 0 0 0 0,-1 0 0 0 0,0 0 0 0 0,1-1 0 0 0,2 1-41 0 0,0-1 0 0 0,0 0 0 0 0,0 1 0 0 0,0-1 0 0 0,-1-1 0 0 0,1 1 0 0 0,0 0 0 0 0,-1-1 0 0 0,1 1-1 0 0,-1-1 1 0 0,3-2 0 0 0,-1 2 6 0 0,-1-1 1 0 0,0 0-1 0 0,0 0 0 0 0,0 0 0 0 0,0-1 0 0 0,0 1 0 0 0,3-6 0 0 0,-5 5 166 0 0,1 0 0 0 0,-1-1 0 0 0,0 1 0 0 0,0-1-1 0 0,0 1 1 0 0,-1-1 0 0 0,1 0 0 0 0,-1 1 0 0 0,0-6 0 0 0,0 9-142 0 0,0 1-41 0 0,0 0 0 0 0,0 0 0 0 0,0-1 0 0 0,0 1 0 0 0,0 0-1 0 0,0 0 1 0 0,0 0 0 0 0,0 0 0 0 0,0 0 0 0 0,0 0 0 0 0,0 0 0 0 0,0 0 0 0 0,0 0-1 0 0,0 0 1 0 0,0 0 0 0 0,0 0 0 0 0,0 0 0 0 0,0 0 0 0 0,0 0 0 0 0,0 0 0 0 0,0 0-1 0 0,0 0 1 0 0,0-1 0 0 0,0 1 0 0 0,0 0 0 0 0,0 0 0 0 0,-1 0 0 0 0,1 0-1 0 0,0 0 1 0 0,0 0 0 0 0,0 0 0 0 0,0 0 0 0 0,0 0 0 0 0,0 0 0 0 0,0 0 0 0 0,0 0-1 0 0,0 0 1 0 0,0 0 0 0 0,0 0 0 0 0,0 0 0 0 0,0 0 0 0 0,0 0 0 0 0,0 0 0 0 0,0 0-1 0 0,0 0 1 0 0,0 0 0 0 0,0 0 0 0 0,0 0 0 0 0,0 0 0 0 0,-1 0 0 0 0,1 0 0 0 0,0 0-1 0 0,0 0 1 0 0,0 0 0 0 0,0 0 0 0 0,0 0 0 0 0,0 0 0 0 0,0 0 0 0 0,0 0-1 0 0,0 0 1 0 0,0 0 0 0 0,0 0 0 0 0,0 0 0 0 0,0 0 0 0 0,0 0 0 0 0,0 0 0 0 0,-1 6-1237 0 0,8 18-1961 0 0,-6-16 2141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20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1 919 0 0,'0'4'245'0'0,"1"1"-1"0"0,0-1 1 0 0,0 0-1 0 0,0 1 1 0 0,1-1-1 0 0,-1 0 1 0 0,1 0-1 0 0,4 6 1 0 0,5 16 1037 0 0,-4-8 918 0 0,1 0 0 0 0,17 27 0 0 0,-16-30-1025 0 0,-1 1 0 0 0,0 0 0 0 0,10 31 0 0 0,13 85-158 0 0,-31-129-1115 0 0,1 0 0 0 0,0 0 0 0 0,0 0 0 0 0,0 0 0 0 0,3 6 0 0 0,4 0-1722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20.5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 4143 0 0,'3'3'198'0'0,"0"-1"0"0"0,0 1 0 0 0,-1 0-1 0 0,1 0 1 0 0,-1 0 0 0 0,4 5-1 0 0,2 5 2027 0 0,-2 2-1574 0 0,21 43-29 0 0,-20-43 1647 0 0,-4 1-1847 0 0,16 74 389 0 0,-16-78 34 0 0,1-1 0 0 0,10 23 0 0 0,-8-57 228 0 0,-5 11-954 0 0,-1 0 0 0 0,-1-16 0 0 0,0-14-110 0 0,1 6-70 0 0,3-27-172 0 0,-2 57 218 0 0,0 1 0 0 0,0-1 0 0 0,0 1 0 0 0,1-1 0 0 0,0 1 0 0 0,0-1 0 0 0,0 1 0 0 0,5-7 0 0 0,-4 8 45 0 0,1 0 0 0 0,-1 1 0 0 0,1-1 0 0 0,0 1 0 0 0,-1 0 0 0 0,2 0 0 0 0,-1 0 0 0 0,0 0-1 0 0,0 1 1 0 0,1 0 0 0 0,0 0 0 0 0,-1 0 0 0 0,1 0 0 0 0,8-1 0 0 0,-1 1 78 0 0,0 0 0 0 0,0 0 0 0 0,1 1 0 0 0,21 1 1 0 0,-26 0-25 0 0,0 1 0 0 0,-1 0 0 0 0,1 1 0 0 0,0 0 0 0 0,-1 0 0 0 0,1 0 0 0 0,-1 1 0 0 0,0 0 0 0 0,0 1 0 0 0,0 0 0 0 0,0 0 0 0 0,-1 0 0 0 0,1 1 0 0 0,-1-1 0 0 0,0 2 0 0 0,-1-1 0 0 0,1 1 0 0 0,-1-1 0 0 0,0 2 0 0 0,0-1 0 0 0,5 11 0 0 0,-9-15 193 0 0,5 14-189 0 0,2 5-59 0 0,16 52 39 0 0,-10-1-6 0 0,-10-49-72 0 0,0 5-3529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21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292 39 2759 0 0,'0'-1'109'0'0,"1"1"0"0"0,-1-1 0 0 0,1 1 0 0 0,0-1 0 0 0,-1 1 0 0 0,1-1 0 0 0,-1 1-1 0 0,1-1 1 0 0,-1 0 0 0 0,0 1 0 0 0,1-1 0 0 0,-1 0 0 0 0,0 1 0 0 0,1-1 0 0 0,-1 0-1 0 0,0 1 1 0 0,0-1 0 0 0,1 0 0 0 0,-1 0 0 0 0,0 1 0 0 0,0-1 0 0 0,0 0 0 0 0,0 0-1 0 0,0 1 1 0 0,0-1 0 0 0,0 0 0 0 0,-1 0 0 0 0,1 1 0 0 0,0-1 0 0 0,0 0 0 0 0,0 0-1 0 0,-1 1 1 0 0,1-1 0 0 0,0 0 0 0 0,-1 1 0 0 0,1-1 0 0 0,-1 1 0 0 0,1-1 0 0 0,-1 0-1 0 0,-1-1 155 0 0,0 1 0 0 0,1 0-1 0 0,-1 0 1 0 0,0 0 0 0 0,0 0-1 0 0,0 0 1 0 0,0 1 0 0 0,0-1-1 0 0,0 0 1 0 0,0 1-1 0 0,0 0 1 0 0,0-1 0 0 0,0 1-1 0 0,-3 0 1 0 0,-6 0 127 0 0,0 1 0 0 0,1 1-1 0 0,-1 0 1 0 0,0 0 0 0 0,-18 8 0 0 0,-52 25 406 0 0,53-21-482 0 0,17-9 13 0 0,-20 12-1 0 0,29-15-251 0 0,0-1 1 0 0,-1 1 0 0 0,1-1 0 0 0,0 1-1 0 0,0 0 1 0 0,0 0 0 0 0,1 0-1 0 0,-1 0 1 0 0,0 0 0 0 0,1 1 0 0 0,-1-1-1 0 0,1 0 1 0 0,0 1 0 0 0,0-1 0 0 0,-1 4-1 0 0,2-5-47 0 0,0-1 1 0 0,0 1-1 0 0,0 0 0 0 0,0 0 0 0 0,0 0 0 0 0,0-1 1 0 0,0 1-1 0 0,0 0 0 0 0,0 0 0 0 0,0-1 0 0 0,1 1 1 0 0,-1 0-1 0 0,0 0 0 0 0,1-1 0 0 0,-1 1 1 0 0,0 0-1 0 0,1-1 0 0 0,-1 1 0 0 0,1 0 0 0 0,-1-1 1 0 0,2 2-1 0 0,0 0 24 0 0,0-1 1 0 0,0 1 0 0 0,0-1 0 0 0,0 0-1 0 0,1 1 1 0 0,4 1 0 0 0,2 0 90 0 0,0-1 1 0 0,17 3-1 0 0,-7-2-14 0 0,-1 1 0 0 0,1 0 0 0 0,-1 1 0 0 0,0 1 0 0 0,19 9 0 0 0,-30-11-98 0 0,0-1 0 0 0,-1 1 0 0 0,0 0 0 0 0,1 1 0 0 0,-2-1 0 0 0,1 1 0 0 0,0 1 1 0 0,-1-1-1 0 0,0 1 0 0 0,0 0 0 0 0,-1 0 0 0 0,0 0 0 0 0,0 0 0 0 0,0 1 0 0 0,5 13 0 0 0,-8-17-10 0 0,0 0 1 0 0,0 0-1 0 0,0 1 1 0 0,0-1-1 0 0,-1 1 1 0 0,0-1-1 0 0,1 1 1 0 0,-1-1-1 0 0,0 1 1 0 0,-1-1-1 0 0,1 1 1 0 0,-1-1-1 0 0,-1 6 1 0 0,1-6 2 0 0,0-1 0 0 0,0 0 1 0 0,0 1-1 0 0,-1-1 1 0 0,1 0-1 0 0,-1 0 1 0 0,1 0-1 0 0,-1 0 1 0 0,0 0-1 0 0,0 0 1 0 0,0 0-1 0 0,0-1 0 0 0,0 1 1 0 0,0-1-1 0 0,-1 0 1 0 0,1 1-1 0 0,0-1 1 0 0,-6 2-1 0 0,-12 4 94 0 0,8-2-56 0 0,0 0-1 0 0,-15 2 1 0 0,23-6-61 0 0,-1 0 0 0 0,0-1 0 0 0,0 0-1 0 0,1 0 1 0 0,-1 0 0 0 0,0 0 0 0 0,0-1 0 0 0,1 0 0 0 0,-8-1 0 0 0,2-1-98 0 0,-2-1 76 0 0,1 1-1 0 0,-1-2 1 0 0,-13-6-1 0 0,23 10-110 0 0,1 0-1 0 0,-1 0 0 0 0,0 0 1 0 0,0 0-1 0 0,1 0 0 0 0,-1 0 1 0 0,0 0-1 0 0,1-1 1 0 0,0 1-1 0 0,-1-1 0 0 0,1 1 1 0 0,0-1-1 0 0,0 0 0 0 0,-1 1 1 0 0,1-1-1 0 0,1 0 1 0 0,-1 0-1 0 0,0 0 0 0 0,0 0 1 0 0,1 1-1 0 0,-1-1 0 0 0,1 0 1 0 0,-1 0-1 0 0,1 0 1 0 0,0 0-1 0 0,0-4 0 0 0,2 0-1087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21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1 177 3223 0 0,'0'0'26'0'0,"0"-1"-1"0"0,0 1 1 0 0,0-1-1 0 0,0 1 1 0 0,0 0-1 0 0,0-1 1 0 0,0 1-1 0 0,0-1 1 0 0,0 1 0 0 0,0-1-1 0 0,1 1 1 0 0,-1-1-1 0 0,0 1 1 0 0,0 0-1 0 0,0-1 1 0 0,1 1-1 0 0,-1-1 1 0 0,0 1-1 0 0,0 0 1 0 0,1-1-1 0 0,-1 1 1 0 0,0 0-1 0 0,1-1 1 0 0,-1 1-1 0 0,0 0 1 0 0,1 0-1 0 0,-1-1 1 0 0,1 1-1 0 0,13-1 1240 0 0,-8 1-620 0 0,-1 0 143 0 0,0-1 1 0 0,0 0 0 0 0,0 0-1 0 0,-1-1 1 0 0,1 0-1 0 0,0 1 1 0 0,-1-2 0 0 0,1 1-1 0 0,6-4 1 0 0,17-8 938 0 0,-24 12-1608 0 0,9-2-7 0 0,-2-1 1 0 0,1 0 0 0 0,0-1-1 0 0,19-13 1 0 0,-28 17-126 0 0,-1 0 1 0 0,1 0-1 0 0,-1 0 1 0 0,0 0-1 0 0,0-1 1 0 0,0 1-1 0 0,0-1 1 0 0,0 0-1 0 0,0 1 1 0 0,-1-1-1 0 0,1 0 1 0 0,-1 0-1 0 0,0 0 1 0 0,0 0-1 0 0,0 0 1 0 0,0-1-1 0 0,-1 1 1 0 0,1 0-1 0 0,-1 0 1 0 0,0-1-1 0 0,0 1 1 0 0,0 0-1 0 0,0 0 1 0 0,-1-5-1 0 0,1 7 8 0 0,0 0 0 0 0,0 1 0 0 0,0-1 0 0 0,-1 0 0 0 0,1 0 1 0 0,0 1-1 0 0,0-1 0 0 0,-1 0 0 0 0,1 1 0 0 0,0-1 0 0 0,-1 1 0 0 0,1-1 0 0 0,-1 0 0 0 0,1 1 0 0 0,-1-1 0 0 0,1 1 0 0 0,-1-1 0 0 0,1 1 0 0 0,-1-1 0 0 0,0 1 0 0 0,1-1 0 0 0,-1 1 0 0 0,-1-1 0 0 0,1 1-1 0 0,0 0-1 0 0,-1-1 1 0 0,1 1-1 0 0,-1 0 1 0 0,1 0-1 0 0,0 0 1 0 0,-1 0-1 0 0,1 0 1 0 0,-1 0-1 0 0,1 1 0 0 0,-2 0 1 0 0,-4 1-24 0 0,1 0 1 0 0,-1 1-1 0 0,-10 6 0 0 0,6-2 9 0 0,0 0-1 0 0,1 1 1 0 0,0 1-1 0 0,0-1 1 0 0,1 2-1 0 0,-15 18 1 0 0,19-23 103 0 0,1 1 0 0 0,0 0 0 0 0,0 0 0 0 0,1 0 0 0 0,0 1 0 0 0,0-1-1 0 0,1 1 1 0 0,-1-1 0 0 0,2 1 0 0 0,-1 0 0 0 0,1 0 0 0 0,-1 0 0 0 0,2 0 0 0 0,-1 10 0 0 0,2-13 28 0 0,-1 0 0 0 0,1 0 0 0 0,0 1 0 0 0,0-1-1 0 0,1 0 1 0 0,-1 0 0 0 0,1 0 0 0 0,0 0 0 0 0,0 0 0 0 0,0-1 0 0 0,0 1 0 0 0,1 0 0 0 0,0-1 0 0 0,-1 0 0 0 0,1 0-1 0 0,0 1 1 0 0,1-2 0 0 0,-1 1 0 0 0,0 0 0 0 0,1-1 0 0 0,0 1 0 0 0,-1-1 0 0 0,6 2 0 0 0,8 3 219 0 0,1-1 0 0 0,-1-1 0 0 0,1 0 0 0 0,22 3 0 0 0,-10-3-231 0 0,5 3-49 0 0,8 2-1441 0 0,-15-5-2597 0 0,-22-3 2745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3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33 5063 0 0,'0'-1'114'0'0,"0"0"-1"0"0,0 1 0 0 0,-1-1 0 0 0,1 0 0 0 0,0 1 0 0 0,-1-1 0 0 0,1 0 0 0 0,0 1 1 0 0,-1-1-1 0 0,1 0 0 0 0,-1 1 0 0 0,1-1 0 0 0,-1 1 0 0 0,1-1 0 0 0,-1 1 0 0 0,1-1 1 0 0,-1 1-1 0 0,0-1 0 0 0,1 1 0 0 0,-1-1 0 0 0,-1 1 0 0 0,1-1 145 0 0,0 1 0 0 0,-1 0 0 0 0,1 1 0 0 0,0-1 0 0 0,0 0 0 0 0,-1 0 0 0 0,1 0 0 0 0,0 1 0 0 0,0-1 0 0 0,0 1 0 0 0,0-1 0 0 0,-1 1 0 0 0,1-1 0 0 0,-1 2 0 0 0,-4 2 429 0 0,0 0 0 0 0,0 0 0 0 0,1 1-1 0 0,0 0 1 0 0,0 0 0 0 0,0 0 0 0 0,-4 7 0 0 0,0-1 125 0 0,1 1 0 0 0,-8 16 0 0 0,14-24-681 0 0,0-1 1 0 0,1 1 0 0 0,-1-1-1 0 0,1 1 1 0 0,0 0 0 0 0,0 0 0 0 0,-1 5-1 0 0,1 0 62 0 0,-2 0 382 0 0,2 3-46 0 0,-1 2-387 0 0,1-4 120 0 0,-1 1 0 0 0,1 15 0 0 0,4-12-9 0 0,9 43-77 0 0,-9-43 354 0 0,6-2-425 0 0,27 36-1 0 0,-27-36 64 0 0,2-8-99 0 0,36 14 6 0 0,-44-17-69 0 0,0 0 0 0 0,0 0 0 0 0,0-1 0 0 0,0 1 0 0 0,0-1 0 0 0,0 0 0 0 0,1 0 0 0 0,-1 0 0 0 0,0 0 0 0 0,0 0 0 0 0,0 0 0 0 0,0-1 0 0 0,0 0 0 0 0,1 0-1 0 0,-1 0 1 0 0,0 0 0 0 0,-1 0 0 0 0,1 0 0 0 0,0-1 0 0 0,4-2 0 0 0,-2 0-4 0 0,-1 0 0 0 0,0 0 1 0 0,0 0-1 0 0,-1 0 0 0 0,1 0 0 0 0,-1-1 0 0 0,0 0 0 0 0,5-9 0 0 0,-3 4-2 0 0,-1-1 0 0 0,0 0 0 0 0,-1 0 0 0 0,-1 0 0 0 0,1 0 0 0 0,0-23 0 0 0,-2 10 0 0 0,-1 0 0 0 0,-5-31 0 0 0,2 33-81 0 0,-10-38-1 0 0,10 51-1 0 0,0 0 0 0 0,0-1-1 0 0,-1 1 1 0 0,-1 1 0 0 0,1-1 0 0 0,-9-11 0 0 0,13 20 50 0 0,-1-1-1 0 0,1 0 1 0 0,-1 1 0 0 0,1-1 0 0 0,-1 0 0 0 0,0 1-1 0 0,1-1 1 0 0,-1 1 0 0 0,0-1 0 0 0,1 1-1 0 0,-1-1 1 0 0,0 1 0 0 0,1-1 0 0 0,-1 1 0 0 0,0 0-1 0 0,0-1 1 0 0,0 1 0 0 0,1 0 0 0 0,-1 0-1 0 0,0-1 1 0 0,0 1 0 0 0,0 0 0 0 0,0 0 0 0 0,-1 0-1 0 0,1 1-193 0 0,0-1-1 0 0,-1 1 0 0 0,1-1 0 0 0,0 1 0 0 0,0 0 0 0 0,0 0 0 0 0,0-1 1 0 0,0 1-1 0 0,0 0 0 0 0,0 0 0 0 0,1 0 0 0 0,-1 0 0 0 0,0 0 1 0 0,0 0-1 0 0,0 2 0 0 0,-5 6-6743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22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5 258 4607 0 0,'-2'-6'174'0'0,"2"4"-162"0"0,-1 0 0 0 0,1 0 0 0 0,-1 0 0 0 0,1 0 0 0 0,0 0-1 0 0,-1 0 1 0 0,1 0 0 0 0,0 0 0 0 0,1-2 0 0 0,-1 3 30 0 0,0 0 1 0 0,1 1-1 0 0,-1-1 0 0 0,1 1 1 0 0,-1-1-1 0 0,1 0 0 0 0,-1 1 1 0 0,1 0-1 0 0,-1-1 1 0 0,1 1-1 0 0,-1-1 0 0 0,1 1 1 0 0,0 0-1 0 0,-1-1 0 0 0,1 1 1 0 0,0 0-1 0 0,-1-1 0 0 0,1 1 1 0 0,0 0-1 0 0,0 0 1 0 0,-1 0-1 0 0,1 0 0 0 0,0 0 1 0 0,-1 0-1 0 0,1 0 0 0 0,0 0 1 0 0,0 0-1 0 0,-1 0 1 0 0,1 0-1 0 0,0 0 0 0 0,-1 1 1 0 0,2-1-1 0 0,21 3 1151 0 0,0 1 0 0 0,0 1 0 0 0,44 16 0 0 0,-54-16-724 0 0,-1 1 1 0 0,1 0-1 0 0,-1 0 1 0 0,0 2-1 0 0,-1-1 1 0 0,0 2-1 0 0,0-1 1 0 0,11 13-1 0 0,-18-16-291 0 0,0 0 0 0 0,0 0 0 0 0,0 1 0 0 0,-1-1 0 0 0,0 1 0 0 0,0 0 0 0 0,-1 0 0 0 0,1 0 0 0 0,-1 0 0 0 0,-1 0 0 0 0,2 8 0 0 0,-2-10-65 0 0,0 0-1 0 0,-1 0 0 0 0,0 0 1 0 0,0-1-1 0 0,0 1 1 0 0,0 0-1 0 0,-1 0 0 0 0,1 0 1 0 0,-1 0-1 0 0,0-1 1 0 0,0 1-1 0 0,-1 0 0 0 0,1-1 1 0 0,-1 1-1 0 0,1-1 1 0 0,-1 0-1 0 0,0 1 0 0 0,-1-1 1 0 0,-3 5-1 0 0,5-7-75 0 0,1-1 1 0 0,-1 1-1 0 0,1-1 0 0 0,-1 1 0 0 0,0 0 0 0 0,1-1 0 0 0,-1 1 1 0 0,0-1-1 0 0,0 0 0 0 0,1 1 0 0 0,-1-1 0 0 0,0 1 1 0 0,0-1-1 0 0,0 0 0 0 0,1 0 0 0 0,-1 0 0 0 0,0 1 0 0 0,0-1 1 0 0,0 0-1 0 0,0 0 0 0 0,0 0 0 0 0,1 0 0 0 0,-1 0 0 0 0,0 0 1 0 0,0-1-1 0 0,0 1 0 0 0,0 0 0 0 0,0 0 0 0 0,1-1 1 0 0,-1 1-1 0 0,0 0 0 0 0,0-1 0 0 0,1 1 0 0 0,-1-1 0 0 0,0 1 1 0 0,1-1-1 0 0,-1 1 0 0 0,0-1 0 0 0,1 1 0 0 0,-1-1 1 0 0,1 0-1 0 0,-1 1 0 0 0,0-1 0 0 0,1 0 0 0 0,0 0 0 0 0,-1 1 1 0 0,0-2-1 0 0,-1-3 43 0 0,-1 0-1 0 0,1 0 1 0 0,0 0 0 0 0,0 0-1 0 0,1 0 1 0 0,-2-6 0 0 0,2 0-41 0 0,0 0 1 0 0,1 0-1 0 0,1-1 1 0 0,3-19 0 0 0,-1 1-45 0 0,-1 7-73 0 0,1 1 1 0 0,1-1-1 0 0,1 1 0 0 0,1 0 0 0 0,1 1 1 0 0,1-1-1 0 0,14-28 0 0 0,-16 40-223 0 0,0 0 1 0 0,1 0-1 0 0,0 0 1 0 0,1 1-1 0 0,0 0 1 0 0,16-14-1 0 0,-17 17-155 0 0,0 1 1 0 0,1 0-1 0 0,-1 1 0 0 0,1-1 1 0 0,0 1-1 0 0,1 1 1 0 0,-1 0-1 0 0,1 0 0 0 0,16-3 1 0 0,-9 4-3357 0 0,0 2-998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2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 3223 0 0,'3'-23'312'0'0,"-3"22"-236"0"0,0 1 0 0 0,0 0 0 0 0,0-1-1 0 0,1 1 1 0 0,-1 0 0 0 0,0-1 0 0 0,0 1 0 0 0,1 0-1 0 0,-1 0 1 0 0,0-1 0 0 0,1 1 0 0 0,-1 0-1 0 0,0 0 1 0 0,1 0 0 0 0,-1-1 0 0 0,0 1-1 0 0,1 0 1 0 0,-1 0 0 0 0,0 0 0 0 0,1 0-1 0 0,-1 0 1 0 0,0 0 0 0 0,1 0 0 0 0,-1 0 0 0 0,1 0-1 0 0,-1 0 1 0 0,0 0 0 0 0,1 0 0 0 0,-1 0-1 0 0,1 0 1 0 0,9 3 1673 0 0,-8-1-1407 0 0,0 1-1 0 0,0-1 1 0 0,-1 1 0 0 0,1 0 0 0 0,0-1 0 0 0,-1 1-1 0 0,0 0 1 0 0,0 0 0 0 0,0 0 0 0 0,0 0 0 0 0,0 0 0 0 0,0 4-1 0 0,1 2 973 0 0,0 1 0 0 0,-1 16 0 0 0,1-4-830 0 0,6 64-11 0 0,-6-64-10 0 0,-1-6-38 0 0,5 51-10 0 0,-5-51 388 0 0,1 3-473 0 0,6 57-30 0 0,-6-57 512 0 0,4-1-608 0 0,18 58-4 0 0,-22-69-132 0 0,0 0 0 0 0,1 0-1 0 0,0 0 1 0 0,0 0 0 0 0,1 0 0 0 0,0-1-1 0 0,0 0 1 0 0,0 0 0 0 0,1 0-1 0 0,0 0 1 0 0,0-1 0 0 0,7 6 0 0 0,4 4 75 0 0,-9-7-81 0 0,1-1-1 0 0,1 0 1 0 0,-1 0 0 0 0,1-1-1 0 0,0 0 1 0 0,1 0-1 0 0,-1-1 1 0 0,1-1 0 0 0,20 8-1 0 0,-27-12-58 0 0,-1-1 0 0 0,1 1 1 0 0,-1 0-1 0 0,1-1 0 0 0,0 0 0 0 0,-1 1 0 0 0,1-1 0 0 0,-1 0 1 0 0,0 0-1 0 0,1 0 0 0 0,-1-1 0 0 0,0 1 0 0 0,0 0 0 0 0,1-1 0 0 0,1-2 1 0 0,11-5 9 0 0,63-39-465 0 0,-75 46 284 0 0,0 0 0 0 0,0-1 0 0 0,0 1-1 0 0,0-1 1 0 0,-1 0 0 0 0,1 1 0 0 0,3-7 0 0 0,1-8-2027 0 0,-7 15 1505 0 0,0 0-1 0 0,0 1 1 0 0,0-1 0 0 0,0 0 0 0 0,0 0 0 0 0,0 0 0 0 0,0 1-1 0 0,-1-4 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0:23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14 200 2759 0 0,'-4'-8'83'0'0,"2"6"-66"0"0,1 0 0 0 0,0 0 1 0 0,0 0-1 0 0,0-1 0 0 0,0 1 0 0 0,0 0 1 0 0,1-1-1 0 0,-1 1 0 0 0,1 0 0 0 0,-1-4 0 0 0,3 4 505 0 0,1 1 0 0 0,-1-1-1 0 0,1 1 1 0 0,0-1-1 0 0,-1 1 1 0 0,1 0 0 0 0,0 0-1 0 0,4-1 1 0 0,-1 0 175 0 0,55-20 4816 0 0,23-8-2092 0 0,-44 15-2929 0 0,1 1 1 0 0,48-8 0 0 0,86-5-535 0 0,-70 14-1114 0 0,-69 8 102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5:16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7032 1583 0 0,'0'0'4'0'0,"0"0"0"0"0,1-1 0 0 0,-1 1 0 0 0,0 0 0 0 0,0 0 0 0 0,0 0 0 0 0,0-1 0 0 0,0 1 0 0 0,0 0 0 0 0,0 0 0 0 0,0-1 0 0 0,0 1 0 0 0,0 0 0 0 0,0 0 0 0 0,0 0 0 0 0,0-1 0 0 0,0 1 0 0 0,0 0 0 0 0,0 0 0 0 0,0 0 0 0 0,0-1 0 0 0,0 1 0 0 0,0 0 0 0 0,-1 0-1 0 0,1 0 1 0 0,0-1 0 0 0,0 1 0 0 0,0 0 0 0 0,0 0 0 0 0,0 0 0 0 0,-1 0 0 0 0,1-1 0 0 0,0 1 0 0 0,0 0 0 0 0,0 0 0 0 0,0 0 0 0 0,-1 0 0 0 0,1 0 0 0 0,0 0 0 0 0,0 0 0 0 0,0-1 0 0 0,-1 1 0 0 0,1 0 0 0 0,0 0 0 0 0,0 0 0 0 0,0 0 0 0 0,-1 0 0 0 0,1 0 0 0 0,0 0-1 0 0,0 0 1 0 0,-1 0 0 0 0,1 0 0 0 0,0 0 0 0 0,0 0 0 0 0,0 0 0 0 0,-1 1 0 0 0,1-1 0 0 0,0 0 0 0 0,0 0 0 0 0,0 0 0 0 0,-1 0 0 0 0,1 0 0 0 0,0 0 0 0 0,0 0 0 0 0,0 1 0 0 0,-1-1 0 0 0,-51 20 1084 0 0,40-13-762 0 0,7-5 1583 0 0,10-9-121 0 0,-2 3-1541 0 0,-3 2-155 0 0,18-20 1644 0 0,-17 21-1686 0 0,-1 0 1 0 0,1 1-1 0 0,0-1 1 0 0,0 0-1 0 0,-1 1 1 0 0,1-1-1 0 0,0 0 1 0 0,0 1-1 0 0,0-1 1 0 0,0 1 0 0 0,0 0-1 0 0,0-1 1 0 0,0 1-1 0 0,0 0 1 0 0,0-1-1 0 0,0 1 1 0 0,0 0-1 0 0,0 0 1 0 0,0 0-1 0 0,0 0 1 0 0,0 0-1 0 0,0 0 1 0 0,2 1-1 0 0,1 0 70 0 0,1-1-1 0 0,-1 1 1 0 0,1-1-1 0 0,-1 0 1 0 0,1 0-1 0 0,-1-1 1 0 0,7 0-1 0 0,10-1 329 0 0,0 1 398 0 0,32-6 0 0 0,0-3-118 0 0,-1-1-154 0 0,-38 7-349 0 0,24-3 0 0 0,-30 6-180 0 0,-1 0 0 0 0,0 0-1 0 0,1 1 1 0 0,-1 0 0 0 0,1 0 0 0 0,-1 1-1 0 0,1 0 1 0 0,-1 0 0 0 0,0 1-1 0 0,0-1 1 0 0,0 2 0 0 0,9 3 0 0 0,-12-4-29 0 0,-1-1 1 0 0,1 1 0 0 0,0-1 0 0 0,-1 0 0 0 0,1 0 0 0 0,0 0-1 0 0,0 0 1 0 0,0-1 0 0 0,0 0 0 0 0,6 0 0 0 0,3-1 109 0 0,24-4-1 0 0,-29 3-84 0 0,6-1 42 0 0,-1-1 0 0 0,1-1 0 0 0,13-6 0 0 0,4-2 117 0 0,-11 5-38 0 0,-9 4-58 0 0,0-1 0 0 0,23-4-1 0 0,-15 6 47 0 0,1 1 0 0 0,0 1 0 0 0,0 0-1 0 0,0 2 1 0 0,25 3 0 0 0,-26-2 60 0 0,0-2 1 0 0,0 0 0 0 0,29-4-1 0 0,56-13 209 0 0,-64 8-295 0 0,25-5-8 0 0,-49 11-77 0 0,0 0-1 0 0,21-9 0 0 0,0 0 45 0 0,48-18 77 0 0,-26 9 10 0 0,50-13-170 0 0,-79 24 4 0 0,15-6 38 0 0,1 2-1 0 0,67-11 0 0 0,-60 16-19 0 0,0-3-1 0 0,64-24 0 0 0,-55 14 21 0 0,61-18-20 0 0,50-10-22 0 0,-41 10 0 0 0,123-37 0 0 0,-40 6 137 0 0,-99 31-82 0 0,69-16 7 0 0,1 0 15 0 0,17-18-24 0 0,-162 59-53 0 0,-25 10 0 0 0,26-13 0 0 0,98-53 0 0 0,-64 39-40 0 0,-22 10 16 0 0,131-54 24 0 0,-155 60-26 0 0,-21 12 14 0 0,-1-1-1 0 0,15-4 0 0 0,-16 6 13 0 0,1 0 0 0 0,12-7 0 0 0,-13 6 0 0 0,0 0 0 0 0,14-4 0 0 0,9-3-18 0 0,0-1 0 0 0,-1-1 0 0 0,41-25 0 0 0,19-17 18 0 0,-13 3 0 0 0,-21 13 0 0 0,283-147 63 0 0,-314 174-62 0 0,49-24 11 0 0,-17 10 14 0 0,72-46 0 0 0,131-94 38 0 0,-58 35-64 0 0,-185 120 51 0 0,18-17 0 0 0,12-9 39 0 0,90-56 38 0 0,-26 20-64 0 0,46-25-64 0 0,4 9 0 0 0,-124 70 0 0 0,-9 5 0 0 0,-1 0 0 0 0,-1-2 0 0 0,0-1 0 0 0,38-34 0 0 0,117-100 333 0 0,-163 138-292 0 0,204-133 295 0 0,-117 82-238 0 0,-93 57-98 0 0,43-28 0 0 0,82-68 0 0 0,-127 95 12 0 0,-1-1-1 0 0,-1 0 1 0 0,1 0-1 0 0,9-17 0 0 0,21-45 90 0 0,-15 26-62 0 0,-5 7 93 0 0,-2-1 0 0 0,21-72 0 0 0,-14 36-45 0 0,-11 40-77 0 0,17-57 65 0 0,-26 78-67 0 0,-1 1 1 0 0,0-1-1 0 0,0 1 1 0 0,-2-1 0 0 0,0-14-1 0 0,-3-11 5 0 0,-2 0 0 0 0,-1 0 0 0 0,-2 0-1 0 0,-24-72 1 0 0,-54-92 115 0 0,77 179-128 0 0,-20-54 0 0 0,-53-98 0 0 0,20 53-4 0 0,29 53 61 0 0,-31-44 13 0 0,-85-119-1 0 0,41 60-69 0 0,-2-4 0 0 0,75 124 0 0 0,12 16 0 0 0,-52-61 0 0 0,-3 6 0 0 0,2 3 0 0 0,-58-66-64 0 0,46 51 64 0 0,72 88 0 0 0,-1 1 0 0 0,0 0 0 0 0,-23-13 0 0 0,-7-6 0 0 0,-1-3 0 0 0,17 15 0 0 0,0-3 0 0 0,2 0 0 0 0,-37-41 0 0 0,7 2 0 0 0,12 16 0 0 0,34 35 0 0 0,0 0 0 0 0,-2 1 0 0 0,-16-10 0 0 0,-22-19 0 0 0,34 25 0 0 0,-28-17 0 0 0,3 3 0 0 0,19 11 9 0 0,-1 2 0 0 0,-1 0 1 0 0,-1 1-1 0 0,0 2 0 0 0,-1 1 0 0 0,-39-12 0 0 0,-101-23-9 0 0,166 47 0 0 0,-19-6 0 0 0,21 6 0 0 0,0 1 0 0 0,0 0 0 0 0,1-1 0 0 0,-1 1 0 0 0,0 0 0 0 0,1-1 0 0 0,-1 1 0 0 0,0-1 0 0 0,1 1 0 0 0,-1-1 0 0 0,0 0 0 0 0,1 1 0 0 0,-1-1 0 0 0,1 0 0 0 0,-1 1 0 0 0,1-1 0 0 0,0 0 0 0 0,-1 1 0 0 0,1-1 0 0 0,0 0 0 0 0,-1 0 0 0 0,1 0 0 0 0,0-1 0 0 0,0 2 0 0 0,1 0 0 0 0,-1 0 0 0 0,1 0 0 0 0,-1-1 0 0 0,0 1 0 0 0,1 0 0 0 0,-1 0 0 0 0,1 0 0 0 0,-1 0 0 0 0,1 0 0 0 0,-1 0 0 0 0,1 0 0 0 0,0 0 0 0 0,-1 0 0 0 0,0 0 0 0 0,1 0 0 0 0,-1 1 0 0 0,1-1 0 0 0,-1 0 0 0 0,1 0 0 0 0,-1 0 0 0 0,1 1 0 0 0,0-1 0 0 0,-1 0 0 0 0,0 0 0 0 0,0 0 0 0 0,1 0 0 0 0,-1 1 0 0 0,0-1 0 0 0,1 0 0 0 0,-1 0 0 0 0,0 0 0 0 0,0 0 0 0 0,0 1 0 0 0,1-1 0 0 0,-1 0 0 0 0,0 0 0 0 0,0 0 0 0 0,1 1 0 0 0,-1-1 0 0 0,0 0 0 0 0,0 0 0 0 0,0 1 0 0 0,0-1 0 0 0,0 0 0 0 0,0 1 0 0 0,1-1 0 0 0,-1 0 0 0 0,0 1 0 0 0,0-1 0 0 0,0 0 0 0 0,0 0 0 0 0,0 1 0 0 0,0-1 0 0 0,0 0 0 0 0,0 1 0 0 0,0-1 0 0 0,0 0 0 0 0,0 1 0 0 0,0-1 0 0 0,-1 0 0 0 0,1 0 0 0 0,0 1 0 0 0,0-1 0 0 0,0 0 0 0 0,0 0 0 0 0,0 1 0 0 0,-1-1 0 0 0,1 0 0 0 0,0 0 0 0 0,0 1 0 0 0,0-1 0 0 0,-1 0 0 0 0,1 0 0 0 0,0 0 0 0 0,-1 1 0 0 0,-14 7 0 0 0,7-1 0 0 0,6-5 0 0 0,0-1 0 0 0,1 1 0 0 0,-1-1 0 0 0,1 1 0 0 0,-1-1 0 0 0,1 1 0 0 0,-1 0 0 0 0,1 0 0 0 0,0 0 0 0 0,0 0 0 0 0,0 0 0 0 0,0 0 0 0 0,0 0 0 0 0,0 0 0 0 0,1 0 0 0 0,-1 0 0 0 0,1 1 0 0 0,-1-1 0 0 0,1 0 0 0 0,0 3 0 0 0,-4 49-26 0 0,3-34 7 0 0,-1 28 0 0 0,8 5 19 0 0,3 0 0 0 0,23 81 0 0 0,-24-106 0 0 0,2 10 0 0 0,19 48 0 0 0,-17-54 0 0 0,-14-74 128 0 0,-2-7-115 0 0,3-1 0 0 0,1 1-1 0 0,3 0 1 0 0,2 0 0 0 0,2 0 0 0 0,2 0-1 0 0,2 1 1 0 0,21-56 0 0 0,-11 25-189 0 0,-15 54 105 0 0,0 1 1 0 0,12-28-1 0 0,-15 45 70 0 0,0 0 0 0 0,1 1-1 0 0,-1-1 1 0 0,2 1 0 0 0,-1-1 0 0 0,1 1-1 0 0,0 1 1 0 0,0-1 0 0 0,0 1 0 0 0,1 0-1 0 0,9-7 1 0 0,-13 11 1 0 0,0 0 0 0 0,0 0 0 0 0,0 0 0 0 0,0 1 0 0 0,0-1 0 0 0,1 1 0 0 0,-1 0 0 0 0,0-1 0 0 0,0 1 0 0 0,0 0 0 0 0,1 0 0 0 0,-1 0 0 0 0,0 1 0 0 0,0-1 0 0 0,1 0 0 0 0,-1 1 0 0 0,0 0 0 0 0,4 1 0 0 0,5 2 0 0 0,1 2 0 0 0,12 7 0 0 0,-12-7 0 0 0,11 7 0 0 0,0-2 0 0 0,1 0 0 0 0,0-2 0 0 0,1-1 0 0 0,44 10 0 0 0,57 0-5 0 0,55 10-54 0 0,-155-22-198 0 0,24 9-1 0 0,-44-13-299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5:17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49 1375 0 0,'-23'-8'682'0'0,"-30"-16"6568"0"0,48 21-6408 0 0,5 3-719 0 0,0 0 0 0 0,-1 0-1 0 0,1 0 1 0 0,0-1 0 0 0,-1 1 0 0 0,1 0-1 0 0,0 0 1 0 0,-1 0 0 0 0,1 0-1 0 0,0 0 1 0 0,-1 0 0 0 0,1 0 0 0 0,0 0-1 0 0,0 0 1 0 0,-1 0 0 0 0,1 0 0 0 0,0 0-1 0 0,-3 2 983 0 0,2-2-982 0 0,0 12 1607 0 0,9 24-1321 0 0,-5-24 105 0 0,7 33 506 0 0,23 68 0 0 0,-32-110-364 0 0,8 12-448 0 0,27 46 0 0 0,-27-45 384 0 0,5-4-473 0 0,43 36-6 0 0,-55-45-91 0 0,1-1 0 0 0,0 0-1 0 0,0 1 1 0 0,-1-2 0 0 0,1 1-1 0 0,1 0 1 0 0,-1 0 0 0 0,0-1-1 0 0,0 0 1 0 0,1 1 0 0 0,-1-1-1 0 0,0-1 1 0 0,1 1 0 0 0,-1 0-1 0 0,1-1 1 0 0,4 1 0 0 0,2-1 57 0 0,-6 0-44 0 0,-1 0 0 0 0,0 1 0 0 0,1-2 0 0 0,-1 1 0 0 0,0 0 0 0 0,1-1 0 0 0,-1 1 1 0 0,0-1-1 0 0,0 0 0 0 0,0 0 0 0 0,0 0 0 0 0,1-1 0 0 0,-1 1 0 0 0,-1-1 0 0 0,1 0 0 0 0,5-3 0 0 0,-5 2-4 0 0,0 0 0 0 0,0-1 0 0 0,-1 1-1 0 0,1-1 1 0 0,-1 0 0 0 0,1 1 0 0 0,-1-1 0 0 0,0 0 0 0 0,-1 0 0 0 0,1 0 0 0 0,1-6 0 0 0,-1-2-14 0 0,0 0 0 0 0,0 0 0 0 0,-1 1 0 0 0,-1-1 0 0 0,0 0 0 0 0,-1 0 0 0 0,0 0 0 0 0,-4-17 0 0 0,-4-4-47 0 0,-2 1 0 0 0,-1 1 0 0 0,-1-1 0 0 0,-31-51 0 0 0,39 72-76 0 0,12 15 55 0 0,11 15-4 0 0,12 22-52 0 0,11 12 86 0 0,-19-27-22 0 0,37 35 22 0 0,-2-11-23 0 0,-25-24-38 0 0,15 20-794 0 0,-26-25-2753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5:18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1 337 2759 0 0,'2'-6'53'0'0,"-2"4"29"0"0,1 1 0 0 0,-1-1 0 0 0,1 0 0 0 0,-1 0 0 0 0,1 1 0 0 0,0-1 0 0 0,0 0 0 0 0,0 1 0 0 0,0-1 0 0 0,0 1-1 0 0,0-1 1 0 0,0 1 0 0 0,1-1 0 0 0,-1 1 0 0 0,0 0 0 0 0,1 0 0 0 0,-1 0 0 0 0,1 0 0 0 0,0 0 0 0 0,-1 0 0 0 0,1 0 0 0 0,0 0 0 0 0,-1 0 0 0 0,1 1 0 0 0,0-1 0 0 0,3 0 0 0 0,2 0 295 0 0,-1 0-1 0 0,0 0 1 0 0,1 0 0 0 0,-1 1 0 0 0,1 0 0 0 0,-1 0 0 0 0,1 1-1 0 0,-1 0 1 0 0,0 0 0 0 0,15 5 2341 0 0,-6 6-1976 0 0,43 37-113 0 0,-43-37 1071 0 0,-5 5-1264 0 0,30 51-48 0 0,-32-54 27 0 0,0 0 0 0 0,10 26 1 0 0,-17-36-294 0 0,0 0 0 0 0,0-1 0 0 0,0 1 0 0 0,0 0 0 0 0,-1 0 0 0 0,0 0 0 0 0,0 0 1 0 0,0 0-1 0 0,0 0 0 0 0,-1 0 0 0 0,1 0 0 0 0,-2 5 0 0 0,1-8-76 0 0,1 0 1 0 0,0 0-1 0 0,0 0 0 0 0,-1 0 0 0 0,1 0 1 0 0,-1 0-1 0 0,1 0 0 0 0,-1 0 0 0 0,1-1 0 0 0,-1 1 1 0 0,1 0-1 0 0,-1 0 0 0 0,0 0 0 0 0,1-1 0 0 0,-1 1 1 0 0,0 0-1 0 0,0-1 0 0 0,0 1 0 0 0,1-1 1 0 0,-1 1-1 0 0,0-1 0 0 0,0 1 0 0 0,-1-1 0 0 0,0 1 1 0 0,0-1-1 0 0,1 0 0 0 0,-1 0 0 0 0,0 0 0 0 0,0 0 1 0 0,1 0-1 0 0,-1-1 0 0 0,0 1 0 0 0,1-1 0 0 0,-1 1 1 0 0,0-1-1 0 0,-2 0 0 0 0,-2-3 25 0 0,0 1 0 0 0,0-1 0 0 0,0 1 0 0 0,1-2 0 0 0,-9-7 0 0 0,-10-14-61 0 0,1-1 1 0 0,1-1-1 0 0,1-1 0 0 0,2-1 0 0 0,-27-57 1 0 0,38 70-91 0 0,1 0 0 0 0,0-1 0 0 0,2 1 1 0 0,0-2-1 0 0,-5-33 0 0 0,9 46 51 0 0,1-1 1 0 0,0 1-1 0 0,0-1 0 0 0,1 1 0 0 0,-1-1 0 0 0,1 1 1 0 0,1 0-1 0 0,-1-1 0 0 0,1 1 0 0 0,0 0 1 0 0,1 0-1 0 0,-1 0 0 0 0,1 0 0 0 0,0 1 0 0 0,1-1 1 0 0,-1 1-1 0 0,1 0 0 0 0,0 0 0 0 0,0 0 1 0 0,7-6-1 0 0,-1 3 17 0 0,0 0 1 0 0,1 0-1 0 0,0 1 0 0 0,0 0 1 0 0,0 1-1 0 0,1 0 0 0 0,19-6 1 0 0,-26 10 7 0 0,0 1 0 0 0,1 0 0 0 0,-1 0 1 0 0,0 0-1 0 0,1 0 0 0 0,-1 1 1 0 0,0 0-1 0 0,1 0 0 0 0,-1 1 1 0 0,0-1-1 0 0,1 1 0 0 0,-1 0 1 0 0,0 1-1 0 0,0-1 0 0 0,1 1 1 0 0,-1 0-1 0 0,-1 0 0 0 0,1 1 1 0 0,0-1-1 0 0,6 6 0 0 0,-7-5 4 0 0,0 0 1 0 0,0 1-1 0 0,-1 0 0 0 0,1 0 0 0 0,-1 0 0 0 0,0 0 1 0 0,0 0-1 0 0,0 1 0 0 0,-1-1 0 0 0,1 1 1 0 0,-1 0-1 0 0,0-1 0 0 0,-1 1 0 0 0,1 0 0 0 0,-1 0 1 0 0,0 1-1 0 0,0-1 0 0 0,-1 0 0 0 0,1 0 0 0 0,-1 0 1 0 0,-1 8-1 0 0,0-4-2 0 0,0-1 0 0 0,-1 0 0 0 0,0 1 1 0 0,0-1-1 0 0,-1 0 0 0 0,0 0 0 0 0,-1 0 1 0 0,0-1-1 0 0,0 1 0 0 0,0-1 0 0 0,-1 0 0 0 0,-9 10 1 0 0,-16 17-1169 0 0,-41 33 0 0 0,63-61 82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5:18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16 1839 0 0,'0'0'12'0'0,"-1"0"0"0"0,1-1 0 0 0,0 1-1 0 0,-1 0 1 0 0,1-1 0 0 0,-1 1 0 0 0,1-1-1 0 0,0 1 1 0 0,0-1 0 0 0,-1 1 0 0 0,1-1-1 0 0,0 1 1 0 0,0 0 0 0 0,0-1 0 0 0,-1 0-1 0 0,1 1 1 0 0,0-1 0 0 0,0 1 0 0 0,0-1-1 0 0,0 1 1 0 0,0-1 0 0 0,0 1 0 0 0,0-1-1 0 0,0 1 1 0 0,0-1 0 0 0,0 1 0 0 0,0-1-1 0 0,1 1 1 0 0,-1-1 0 0 0,0 0 0 0 0,1 1 75 0 0,0 0 0 0 0,0 0 1 0 0,0 0-1 0 0,-1-1 1 0 0,1 1-1 0 0,0 0 0 0 0,0 0 1 0 0,0 1-1 0 0,0-1 1 0 0,0 0-1 0 0,-1 0 1 0 0,1 0-1 0 0,0 1 0 0 0,0-1 1 0 0,1 1-1 0 0,31 14 4129 0 0,-19-3-3308 0 0,40 33-11 0 0,-40-34-1 0 0,-2 1-29 0 0,37 38-124 0 0,-37-38-58 0 0,2 1-12 0 0,41 40-14 0 0,-42-39 521 0 0,2 1-611 0 0,58 61 1506 0 0,-61-61-1775 0 0,4 2-200 0 0,34 45 353 0 0,-50-61-407 0 0,1 0 0 0 0,0 0 0 0 0,0 0 0 0 0,-1 0 0 0 0,1 0 0 0 0,0 0 0 0 0,-1 0 0 0 0,1 0 0 0 0,-1 0 0 0 0,0 0-1 0 0,1 0 1 0 0,-1 0 0 0 0,0 1 0 0 0,1-1 0 0 0,-1 0 0 0 0,0 0 0 0 0,0 0 0 0 0,0 1 0 0 0,0-1 0 0 0,0 0 0 0 0,-1 0 0 0 0,1 0 0 0 0,-1 2 0 0 0,1-2-16 0 0,-1 0 1 0 0,0 0 0 0 0,0-1 0 0 0,1 1 0 0 0,-1 0-1 0 0,0-1 1 0 0,0 1 0 0 0,0 0 0 0 0,0-1-1 0 0,0 1 1 0 0,0-1 0 0 0,0 1 0 0 0,0-1 0 0 0,0 0-1 0 0,0 1 1 0 0,0-1 0 0 0,0 0 0 0 0,0 0-1 0 0,-1 0 1 0 0,1 0 0 0 0,0 0 0 0 0,0 0 0 0 0,0 0-1 0 0,0 0 1 0 0,-2-1 0 0 0,-7 0 19 0 0,0-1 0 0 0,-1 0 0 0 0,1-1 1 0 0,0 0-1 0 0,-10-5 0 0 0,-48-27-121 0 0,43 22 41 0 0,-9-5-16 0 0,-33-16-186 0 0,58 30 148 0 0,-1 0 0 0 0,1 1-1 0 0,-1 0 1 0 0,0 1 0 0 0,-13-1 0 0 0,21 2 76 0 0,0 1-1 0 0,1 0 1 0 0,-1 0 0 0 0,0 0-1 0 0,0 0 1 0 0,1 0-1 0 0,-1 0 1 0 0,0 1 0 0 0,0-1-1 0 0,1 1 1 0 0,-1-1-1 0 0,0 1 1 0 0,1-1-1 0 0,-1 1 1 0 0,1 0 0 0 0,-1 0-1 0 0,1 0 1 0 0,-1 0-1 0 0,1 0 1 0 0,-1 0 0 0 0,1 0-1 0 0,0 0 1 0 0,0 1-1 0 0,0-1 1 0 0,0 0 0 0 0,0 1-1 0 0,0-1 1 0 0,0 1-1 0 0,0 0 1 0 0,0-1 0 0 0,0 1-1 0 0,1-1 1 0 0,-1 1-1 0 0,1 0 1 0 0,0-1-1 0 0,-1 1 1 0 0,1 0 0 0 0,0 0-1 0 0,0-1 1 0 0,0 3-1 0 0,0 0 10 0 0,0 0-1 0 0,0 0 1 0 0,1-1-1 0 0,0 1 1 0 0,-1 0-1 0 0,1 0 1 0 0,1-1-1 0 0,-1 1 1 0 0,0-1-1 0 0,1 1 0 0 0,0-1 1 0 0,0 1-1 0 0,0-1 1 0 0,0 0-1 0 0,0 0 1 0 0,1 0-1 0 0,-1 0 1 0 0,5 3-1 0 0,0-1 41 0 0,1 0 0 0 0,0-1 0 0 0,1 1 0 0 0,-1-1-1 0 0,1-1 1 0 0,0 0 0 0 0,0 0 0 0 0,0-1 0 0 0,0 0 0 0 0,0 0 0 0 0,0-1-1 0 0,1 0 1 0 0,-1-1 0 0 0,1 0 0 0 0,14-2 0 0 0,-6-1-49 0 0,0-1 0 0 0,-1 0 1 0 0,0-1-1 0 0,1-1 0 0 0,-2 0 1 0 0,1-2-1 0 0,18-10 0 0 0,38-22-3221 0 0,-60 30 1970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5:19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252 415 3223 0 0,'-1'-1'24'0'0,"-2"-1"124"0"0,0 0-1 0 0,-1 0 1 0 0,1 1 0 0 0,-1-1-1 0 0,0 1 1 0 0,1 0 0 0 0,-1 0 0 0 0,0 0-1 0 0,0 1 1 0 0,0-1 0 0 0,0 1 0 0 0,-7 0-1 0 0,0 2 372 0 0,0-1-1 0 0,1 1 1 0 0,-1 1-1 0 0,1 0 1 0 0,-1 1-1 0 0,1 0 1 0 0,0 0-1 0 0,0 1 1 0 0,1 0-1 0 0,0 1 1 0 0,-16 12-1 0 0,19-13-338 0 0,1-1-1 0 0,0 2 1 0 0,1-1-1 0 0,-1 0 1 0 0,1 1 0 0 0,0 0-1 0 0,1-1 1 0 0,-1 2-1 0 0,1-1 1 0 0,0 0-1 0 0,1 1 1 0 0,-1-1 0 0 0,1 1-1 0 0,1 0 1 0 0,-1 0-1 0 0,1 0 1 0 0,0-1-1 0 0,1 1 1 0 0,0 11 0 0 0,1-10-37 0 0,0 1 0 0 0,1-1 1 0 0,-1 0-1 0 0,2 0 1 0 0,-1 0-1 0 0,1 0 0 0 0,1-1 1 0 0,-1 1-1 0 0,1-1 1 0 0,0 0-1 0 0,6 7 0 0 0,-8-10-99 0 0,1-1-1 0 0,-1 0 1 0 0,1 0-1 0 0,0 0 1 0 0,0 0 0 0 0,0 0-1 0 0,0-1 1 0 0,1 0-1 0 0,-1 1 1 0 0,1-1-1 0 0,-1 0 1 0 0,1-1-1 0 0,0 1 1 0 0,0-1-1 0 0,0 1 1 0 0,-1-1 0 0 0,1 0-1 0 0,0 0 1 0 0,1-1-1 0 0,-1 0 1 0 0,0 1-1 0 0,0-1 1 0 0,0 0-1 0 0,6-2 1 0 0,-6 2-15 0 0,-1-1-1 0 0,1 0 1 0 0,0 0 0 0 0,-1 0 0 0 0,1-1-1 0 0,-1 0 1 0 0,1 1 0 0 0,-1-1 0 0 0,0 0 0 0 0,0 0-1 0 0,0-1 1 0 0,0 1 0 0 0,0-1 0 0 0,0 0-1 0 0,-1 1 1 0 0,5-7 0 0 0,-5 5-24 0 0,1-1-1 0 0,-1 0 1 0 0,0 0 0 0 0,0 0 0 0 0,-1 0-1 0 0,1 0 1 0 0,-1 0 0 0 0,0 0 0 0 0,-1 0-1 0 0,1 0 1 0 0,-1-6 0 0 0,-1-2-64 0 0,0 1-1 0 0,0-1 1 0 0,-2 1 0 0 0,1-1 0 0 0,-2 1-1 0 0,0 0 1 0 0,0 0 0 0 0,-1 0 0 0 0,-8-14-1 0 0,-7-10-460 0 0,24 41 483 0 0,-1-1 0 0 0,1 0 0 0 0,0 0 0 0 0,5 4 0 0 0,11 9 38 0 0,-14-10-2 0 0,-1-2-1 0 0,0 0 1 0 0,0-1-1 0 0,1 1 0 0 0,6 3 0 0 0,48 35-49 0 0,-43-33 48 0 0,-6-2 3 0 0,0-1 0 0 0,20 9-1 0 0,-25-14 4 0 0,0 0-1 0 0,1 0 1 0 0,-1-1 0 0 0,13 2-1 0 0,-17-3 11 0 0,0 0 0 0 0,0 0 0 0 0,1 0 0 0 0,-1 0 0 0 0,0 0 0 0 0,0 0-1 0 0,1 0 1 0 0,-1-1 0 0 0,0 1 0 0 0,0-1 0 0 0,0 0 0 0 0,0 1 0 0 0,0-1 0 0 0,0 0 0 0 0,0 0-1 0 0,0 0 1 0 0,0-1 0 0 0,0 1 0 0 0,1-2 0 0 0,-1 1 2 0 0,0 0 0 0 0,-1 0 0 0 0,1-1 0 0 0,-1 1 0 0 0,1-1 0 0 0,-1 1 1 0 0,0-1-1 0 0,0 0 0 0 0,0 1 0 0 0,0-1 0 0 0,-1 0 0 0 0,1-5 0 0 0,0-6 6 0 0,-1 1-1 0 0,-1-1 1 0 0,0 0-1 0 0,-5-23 1 0 0,6 37-22 0 0,-9-40 4 0 0,-1 2 0 0 0,-23-56 0 0 0,-41-68-297 0 0,27 61-269 0 0,43 95 484 0 0,-5-16-15 0 0,8 21 94 0 0,1 0 0 0 0,0 0 0 0 0,-1 0 0 0 0,1-1-1 0 0,0 1 1 0 0,0 0 0 0 0,0 0 0 0 0,-1 0 0 0 0,1-1-1 0 0,1 1 1 0 0,-1 0 0 0 0,0 0 0 0 0,0 0-1 0 0,1-2 1 0 0,1 4 0 0 0,-1-1 0 0 0,1 2 0 0 0,0-1 0 0 0,0 0 0 0 0,-1 0 0 0 0,1 0 0 0 0,2 4 0 0 0,23 26 24 0 0,-25-29 224 0 0,11 15-120 0 0,41 52 6 0 0,-41-52 20 0 0,-2-3 6 0 0,31 39 0 0 0,-31-40 251 0 0,3 2-148 0 0,41 47 7 0 0,-41-47 586 0 0,0-2-560 0 0,45 40-12 0 0,-53-47-202 0 0,0-1 0 0 0,0 1 0 0 0,0-2 0 0 0,1 1 0 0 0,0-1-1 0 0,0 0 1 0 0,0 0 0 0 0,0-1 0 0 0,1 0 0 0 0,-1 0 0 0 0,1-1 0 0 0,0 0-1 0 0,0 0 1 0 0,8 0 0 0 0,-12-1-58 0 0,0-1-1 0 0,0 0 1 0 0,0 0-1 0 0,0 0 0 0 0,0-1 1 0 0,0 1-1 0 0,-1-1 1 0 0,1 0-1 0 0,0 0 1 0 0,0 0-1 0 0,-1-1 0 0 0,1 1 1 0 0,-1-1-1 0 0,1 0 1 0 0,-1 0-1 0 0,0 0 1 0 0,0 0-1 0 0,0-1 1 0 0,0 1-1 0 0,0-1 0 0 0,0 0 1 0 0,-1 0-1 0 0,1 0 1 0 0,3-6-1 0 0,-2 3-109 0 0,0-1-1 0 0,-1 1 1 0 0,0 0-1 0 0,0-1 1 0 0,-1 0-1 0 0,0 0 1 0 0,0 0-1 0 0,0 0 1 0 0,-1 0-1 0 0,0 0 1 0 0,0 0-1 0 0,-1-12 1 0 0,-1 10-895 0 0,0-1 0 0 0,0 1 0 0 0,0 0 0 0 0,-1 0 0 0 0,-7-18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5:20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0 212 3679 0 0,'13'-12'461'0'0,"1"1"-1"0"0,-1 0 0 0 0,2 1 0 0 0,18-10 0 0 0,67-30 400 0 0,-71 37-713 0 0,33-15-797 0 0,69-20 0 0 0,-110 40 650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5:20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102 167 1839 0 0,'0'0'93'0'0,"0"1"1"0"0,0-1-1 0 0,0 1 0 0 0,1-1 0 0 0,-1 1 0 0 0,0-1 0 0 0,0 1 0 0 0,0-1 0 0 0,0 1 0 0 0,1-1 0 0 0,-1 0 0 0 0,0 1 0 0 0,0-1 0 0 0,1 1 0 0 0,-1-1 0 0 0,0 0 0 0 0,1 1 0 0 0,-1-1 0 0 0,1 0 0 0 0,-1 1 0 0 0,0-1 0 0 0,1 0 0 0 0,-1 0 0 0 0,1 1 0 0 0,-1-1 0 0 0,1 0 0 0 0,-1 0 0 0 0,0 0 0 0 0,1 1 0 0 0,-1-1 0 0 0,1 0 0 0 0,-1 0 0 0 0,1 0 0 0 0,-1 0 0 0 0,1 0 0 0 0,15-2 2926 0 0,-11 0-2404 0 0,0 0 0 0 0,0-1 0 0 0,-1 0 0 0 0,1 0 0 0 0,-1 0 0 0 0,0-1 0 0 0,0 1 0 0 0,0-1 0 0 0,0 0 0 0 0,0 0 0 0 0,-1 0 0 0 0,5-8 0 0 0,-4 6-426 0 0,0-1 1 0 0,-1 0-1 0 0,1 1 1 0 0,-1-1-1 0 0,-1 0 1 0 0,1-1-1 0 0,-1 1 1 0 0,2-12-1 0 0,-4 17-168 0 0,0 1 0 0 0,0-1-1 0 0,0 0 1 0 0,0 0-1 0 0,-1 0 1 0 0,1 0 0 0 0,0 1-1 0 0,-1-1 1 0 0,1 0 0 0 0,-1 0-1 0 0,0 1 1 0 0,1-1 0 0 0,-1 0-1 0 0,0 1 1 0 0,0-1 0 0 0,0 1-1 0 0,0-1 1 0 0,-1 1 0 0 0,1-1-1 0 0,0 1 1 0 0,0 0-1 0 0,-1-1 1 0 0,1 1 0 0 0,-1 0-1 0 0,1 0 1 0 0,-1 0 0 0 0,0 0-1 0 0,1 1 1 0 0,-1-1 0 0 0,0 0-1 0 0,1 1 1 0 0,-3-1 0 0 0,-1 0 0 0 0,1 0 1 0 0,-1 0 0 0 0,0 0 0 0 0,1 1-1 0 0,-1 0 1 0 0,0 0 0 0 0,1 0 0 0 0,-1 0 0 0 0,0 1-1 0 0,1 0 1 0 0,-9 2 0 0 0,6 0 12 0 0,1 0-1 0 0,-1 1 1 0 0,1-1-1 0 0,-1 1 1 0 0,1 1 0 0 0,1-1-1 0 0,-1 1 1 0 0,0 0-1 0 0,1 1 1 0 0,0-1 0 0 0,1 1-1 0 0,-1 0 1 0 0,-4 8 0 0 0,4-5 27 0 0,0 0 1 0 0,0 0-1 0 0,1 1 0 0 0,1 0 1 0 0,0-1-1 0 0,0 1 1 0 0,0 0-1 0 0,2 0 1 0 0,-2 12-1 0 0,3-18-19 0 0,0 0 0 0 0,0 0 0 0 0,0 0 1 0 0,0 0-1 0 0,1 0 0 0 0,0 0 0 0 0,0 0 0 0 0,0 0 0 0 0,0 0 0 0 0,1-1 0 0 0,-1 1 0 0 0,1 0 0 0 0,0-1 1 0 0,0 1-1 0 0,0-1 0 0 0,1 0 0 0 0,-1 1 0 0 0,1-1 0 0 0,0 0 0 0 0,0-1 0 0 0,0 1 0 0 0,0 0 0 0 0,0-1 1 0 0,0 0-1 0 0,1 0 0 0 0,-1 0 0 0 0,8 3 0 0 0,-2-2 52 0 0,-1 0 1 0 0,1 0-1 0 0,0-1 0 0 0,0-1 1 0 0,0 0-1 0 0,0 0 0 0 0,1 0 1 0 0,-1-1-1 0 0,0-1 0 0 0,0 1 1 0 0,14-4-1 0 0,6-3 78 0 0,0-2 1 0 0,33-13-1 0 0,56-32-33 0 0,-34 15-317 0 0,-70 33-181 0 0,2-1-1012 0 0,21-7 0 0 0,-16 9-5773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3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56 2759 0 0,'-2'-1'247'0'0,"0"1"-1"0"0,1-1 0 0 0,-1 1 1 0 0,0 0-1 0 0,0 0 0 0 0,1-1 1 0 0,-1 1-1 0 0,0 0 0 0 0,0 0 0 0 0,-2 1 1 0 0,2 0 151 0 0,1 0-1 0 0,-1 0 1 0 0,1 0 0 0 0,0 0 0 0 0,-1 0 0 0 0,1 0 0 0 0,0 0-1 0 0,0 0 1 0 0,0 1 0 0 0,0-1 0 0 0,0 0 0 0 0,-1 2 0 0 0,0 1 151 0 0,0 0 1 0 0,0 0 0 0 0,0 0 0 0 0,0 0 0 0 0,1 1-1 0 0,0-1 1 0 0,0 0 0 0 0,0 0 0 0 0,0 1-1 0 0,1-1 1 0 0,-1 9 3105 0 0,5 1-3055 0 0,10 42-168 0 0,-11-42 771 0 0,6-3-1055 0 0,23 33-11 0 0,-24-33 190 0 0,1-8-238 0 0,28 9-5 0 0,-34-12-68 0 0,0 1-1 0 0,0-1 0 0 0,1 0 1 0 0,-1 0-1 0 0,0 0 0 0 0,0 0 1 0 0,0 0-1 0 0,0 0 1 0 0,0-1-1 0 0,1 0 0 0 0,-1 0 1 0 0,0 0-1 0 0,0 0 1 0 0,3-2-1 0 0,1-1 11 0 0,0 0 0 0 0,-1 0 0 0 0,11-9 0 0 0,-9 5-19 0 0,0 0 0 0 0,-1 0 1 0 0,1-1-1 0 0,-2 0 0 0 0,1 0 0 0 0,-1-1 1 0 0,9-18-1 0 0,-8 10-8 0 0,0 1-1 0 0,-1-1 1 0 0,6-35 0 0 0,-10 35 1 0 0,0-31 0 0 0,-4 55 10 0 0,0-4-4 0 0,0 0 0 0 0,1 1 0 0 0,0-1 0 0 0,-1 1 0 0 0,1-1 0 0 0,0 1 1 0 0,0-1-1 0 0,1 1 0 0 0,-2 3 0 0 0,0 9 59 0 0,0 2-38 0 0,1 29-1 0 0,1-30-23 0 0,2 0 0 0 0,1 0-1 0 0,5 23 1 0 0,-4-25-3 0 0,1-1 0 0 0,1 0 0 0 0,0 1 0 0 0,8 13 0 0 0,31 35-27 0 0,-36-50-110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1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12798 665 2111 0 0,'0'-2'0'0'0,"0"1"0"0"0,1 0 0 0 0,-1-1 0 0 0,1 1 0 0 0,0 0 0 0 0,-1 0 0 0 0,1 0 0 0 0,0 0 0 0 0,0 0 0 0 0,0-1 0 0 0,0 1 0 0 0,0 1 0 0 0,0-1 0 0 0,0 0 0 0 0,0 0 0 0 0,0 0 0 0 0,0 0 0 0 0,0 1 0 0 0,1-1 0 0 0,-1 1 0 0 0,2-2 0 0 0,-3 2 5 0 0,0 0-1 0 0,0 0 0 0 0,0 0 0 0 0,0 0 0 0 0,0 0 0 0 0,0 0 1 0 0,0 0-1 0 0,0 0 0 0 0,0 0 0 0 0,0 0 0 0 0,0 0 0 0 0,0 0 1 0 0,0 0-1 0 0,0 0 0 0 0,-1 0 0 0 0,1 0 0 0 0,0 0 0 0 0,0 0 0 0 0,0 0 1 0 0,0 0-1 0 0,0-1 0 0 0,0 1 0 0 0,0 0 0 0 0,0 0 0 0 0,0 0 1 0 0,0 0-1 0 0,0 0 0 0 0,0 0 0 0 0,0 0 0 0 0,0 0 0 0 0,0 0 0 0 0,0 0 1 0 0,0 0-1 0 0,0 0 0 0 0,0-1 0 0 0,0 1 0 0 0,0 0 0 0 0,0 0 1 0 0,0 0-1 0 0,0 0 0 0 0,0 0 0 0 0,0 0 0 0 0,0 0 0 0 0,0 0 1 0 0,0 0-1 0 0,0 0 0 0 0,0 0 0 0 0,0 0 0 0 0,1 0 0 0 0,-1 0 0 0 0,0-1 1 0 0,0 1-1 0 0,0 0 0 0 0,0 0 0 0 0,0 0 0 0 0,0 0 0 0 0,0 0 1 0 0,0 0-1 0 0,0 0 0 0 0,0 0 0 0 0,0 0 0 0 0,0 0 0 0 0,1 0 0 0 0,-6 0 874 0 0,-14-2 3378 0 0,10 1-2886 0 0,8 1-1214 0 0,0 0-1 0 0,1 0 1 0 0,-1-1 0 0 0,0 1-1 0 0,0 0 1 0 0,1 0 0 0 0,-1 1 0 0 0,0-1-1 0 0,1 0 1 0 0,-1 0 0 0 0,0 0-1 0 0,1 0 1 0 0,-1 1 0 0 0,0-1-1 0 0,1 0 1 0 0,-1 1 0 0 0,0-1-1 0 0,-2 2 155 0 0,1-1-1 0 0,0 1 0 0 0,-1-1 1 0 0,1 1-1 0 0,0 0 0 0 0,0-1 0 0 0,0 1 1 0 0,1 0-1 0 0,-1 1 0 0 0,-2 2 1 0 0,0 0-158 0 0,1-2 30 0 0,0 1 1 0 0,0-1-1 0 0,0 0 0 0 0,-7 4 1 0 0,-11 11 418 0 0,-27 32 823 0 0,40-39-1195 0 0,2-4-69 0 0,1-1 0 0 0,0 1-1 0 0,1 0 1 0 0,-1 0-1 0 0,1 0 1 0 0,1 1-1 0 0,-1 0 1 0 0,1-1-1 0 0,1 1 1 0 0,-3 11-1 0 0,-1 23 242 0 0,2-15-228 0 0,0 0 0 0 0,-10 28 0 0 0,9-43-50 0 0,0 0 0 0 0,0 0 0 0 0,-1-1 0 0 0,-11 16 0 0 0,-35 40 522 0 0,-3 3-228 0 0,42-52-382 0 0,-1 0-1 0 0,-1-2 0 0 0,0 0 0 0 0,-1 0 0 0 0,-1-2 0 0 0,0 0 0 0 0,-1-1 1 0 0,0 0-1 0 0,-24 11 0 0 0,-120 80 222 0 0,144-93-193 0 0,-1 0 0 0 0,-23 11 0 0 0,-42 20 12 0 0,44-22-57 0 0,0-1-1 0 0,-52 16 1 0 0,79-30-18 0 0,0 1 0 0 0,-23 14 0 0 0,21-11 0 0 0,-23 10 0 0 0,4-5 0 0 0,-78 28 0 0 0,85-36 0 0 0,-39 6 0 0 0,18-5 0 0 0,-49 9 0 0 0,-40 9 0 0 0,-96 25 0 0 0,123-32 0 0 0,11-1 0 0 0,-196 43-211 0 0,151-34 105 0 0,-117 22 95 0 0,186-38 11 0 0,-47 9 0 0 0,95-14 0 0 0,-48 0 0 0 0,49-4 0 0 0,0 1 0 0 0,-27 6 0 0 0,-8 3-21 0 0,-1-2-1 0 0,-67 1 1 0 0,15 2 21 0 0,25-2 0 0 0,-132 10 0 0 0,195-18 3 0 0,-136 13 58 0 0,7 8-61 0 0,-80 13 0 0 0,61-21 0 0 0,123-11 0 0 0,-134 2 0 0 0,57-4 0 0 0,23 10 0 0 0,-2 0 0 0 0,39-6 0 0 0,-19 0 0 0 0,6-4 0 0 0,-43-2 0 0 0,68 1 0 0 0,-14-2 0 0 0,-282-1 0 0 0,66 4 0 0 0,45-18 64 0 0,-76-6-64 0 0,92-4 0 0 0,-6-5 75 0 0,73 17 47 0 0,87 9-116 0 0,-121-7 58 0 0,158 11-34 0 0,-11-1-7 0 0,8-3 2 0 0,-43 1 1 0 0,31 3-13 0 0,-228-1 1792 0 0,214 7-308 0 0,-4 0-3568 0 0,17-2 871 0 0,-39 0 1077 0 0,-252-13-9 0 0,210 10 36 0 0,49 1 48 0 0,34 0 48 0 0,-119-3 0 0 0,126 0 0 0 0,-92-4 0 0 0,-98-16 0 0 0,33 8 0 0 0,157 10-5 0 0,5 1-10 0 0,0-2 0 0 0,0-1 1 0 0,-41-12-1 0 0,6 0-21 0 0,10 2 8 0 0,60 16 28 0 0,-197-70-64 0 0,150 49 64 0 0,16 9 0 0 0,-38-24 0 0 0,-29-29-41 0 0,60 37 12 0 0,-1 2 0 0 0,-47-21 0 0 0,-60-12 12 0 0,3 2-13 0 0,115 43 24 0 0,1-1 1 0 0,-49-33-1 0 0,58 34 6 0 0,-52-42 0 0 0,-67-67 179 0 0,100 90-145 0 0,5 2 19 0 0,-41-51 0 0 0,-19-18 41 0 0,82 89-86 0 0,-4-3 25 0 0,-1 0-1 0 0,0 1 1 0 0,-33-21 0 0 0,25 20 29 0 0,-36-30-1 0 0,28 21 19 0 0,8 2-16 0 0,1 0 1 0 0,1-2-1 0 0,1 0 0 0 0,-24-34 1 0 0,3 4-6 0 0,1 1-23 0 0,25 30-5 0 0,-1 0-1 0 0,-29-27 1 0 0,26 30 1 0 0,0 0 0 0 0,1-2 0 0 0,-24-32 0 0 0,38 44-32 0 0,1-1 0 0 0,0 0 0 0 0,0 0 0 0 0,1 0 0 0 0,0-1 0 0 0,1 1 0 0 0,0-1 0 0 0,-1-16 0 0 0,1 10 0 0 0,0 0 0 0 0,-8-25 0 0 0,2 13 0 0 0,1-1 0 0 0,-4-36 0 0 0,9 58 9 0 0,0 0 0 0 0,0 0 1 0 0,0 0-1 0 0,-1 1 0 0 0,-1-1 0 0 0,1 1 0 0 0,-1 0 0 0 0,-1 0 0 0 0,1 0 1 0 0,-1 1-1 0 0,0-1 0 0 0,-1 1 0 0 0,-10-10 0 0 0,2 3-9 0 0,-19-13 0 0 0,12 10 0 0 0,12 9 14 0 0,7 6-9 0 0,0 0 0 0 0,0 0 0 0 0,0-1 0 0 0,0 1 0 0 0,0-1 0 0 0,1 0 0 0 0,-1 1 0 0 0,1-1 0 0 0,-2-2 0 0 0,2 4-5 0 0,1 0 0 0 0,-1 0 0 0 0,1 0 0 0 0,0 0 0 0 0,-1 0 0 0 0,1 1 0 0 0,0-1 0 0 0,-1 0 0 0 0,1 0 0 0 0,0 0 0 0 0,-1 1 0 0 0,1-1 0 0 0,0 0 0 0 0,-1 0 0 0 0,1 1 0 0 0,0-1 0 0 0,0 0 0 0 0,-1 1 0 0 0,1-1 0 0 0,0 0 0 0 0,0 1 0 0 0,0-1 0 0 0,-1 0 0 0 0,1 1 0 0 0,0 0 0 0 0,-12 17 0 0 0,6-9 0 0 0,-8 10 0 0 0,5-8 0 0 0,1 0 0 0 0,0 1 0 0 0,1 0 0 0 0,0 0 0 0 0,1 0 0 0 0,-5 15 0 0 0,4-5 0 0 0,-4 17 0 0 0,6 9-21 0 0,1 1-1 0 0,6 92 1 0 0,-1-116 21 0 0,6 26 0 0 0,-5-43 0 0 0,-1 0 0 0 0,2-1 0 0 0,-1 1 0 0 0,1 0 0 0 0,0-1 0 0 0,0 0 0 0 0,7 11 0 0 0,-9-17 0 0 0,0 0 0 0 0,0 1 0 0 0,0-1 0 0 0,0 0 0 0 0,0 0 0 0 0,1 0 0 0 0,-1 0 0 0 0,0 0 0 0 0,1 0 0 0 0,-1 0 0 0 0,1 0 0 0 0,-1-1 0 0 0,1 1 0 0 0,-1 0 0 0 0,1-1 0 0 0,-1 1 0 0 0,1-1 0 0 0,1 1 0 0 0,0-1 0 0 0,0 0 0 0 0,-1 0 0 0 0,1-1 0 0 0,0 1 0 0 0,0 0 0 0 0,-1-1 0 0 0,1 0 0 0 0,-1 0 0 0 0,1 1 0 0 0,3-3 0 0 0,1-1 0 0 0,0 0 0 0 0,0-1 0 0 0,0 0 0 0 0,-1 0 0 0 0,0 0 0 0 0,8-9 0 0 0,-2 0 4 0 0,-1 0 0 0 0,0-1 0 0 0,-1-1 0 0 0,-1 0 0 0 0,-1 0 0 0 0,0 0 0 0 0,11-34 0 0 0,-11 22 3 0 0,-1-1-1 0 0,-2 0 0 0 0,0 0 1 0 0,0-34-1 0 0,-4 34-6 0 0,-1 2 0 0 0,2 0 0 0 0,8-47 0 0 0,-9 72-1 0 0,-1 1-1 0 0,1-1 1 0 0,0 0 0 0 0,-1 0-1 0 0,1 0 1 0 0,0 1 0 0 0,0-1-1 0 0,0 1 1 0 0,0-1 0 0 0,0 0-1 0 0,0 1 1 0 0,1 0 0 0 0,-1-1-1 0 0,1 1 1 0 0,-1 0 0 0 0,1 0-1 0 0,-1-1 1 0 0,1 1 0 0 0,-1 0-1 0 0,1 1 1 0 0,0-1 0 0 0,0 0-1 0 0,-1 0 1 0 0,1 1 0 0 0,0-1-1 0 0,0 1 1 0 0,0 0 0 0 0,0-1-1 0 0,0 1 1 0 0,-1 0 0 0 0,1 0-1 0 0,0 0 1 0 0,0 0 0 0 0,0 1-1 0 0,0-1 1 0 0,0 0 0 0 0,0 1-1 0 0,0-1 1 0 0,-1 1 0 0 0,1 0-1 0 0,0 0 1 0 0,-1 0 0 0 0,1-1-1 0 0,0 1 1 0 0,-1 1 0 0 0,1-1-1 0 0,1 2 1 0 0,37 37-10 0 0,-16-17-31 0 0,40 41 31 0 0,20 4 11 0 0,-14-26-11 0 0,-45-30-63 0 0,21 4-100 0 0,-21-9-32 0 0,126 23-856 0 0,-104-25 373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3.5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79 157 2303 0 0,'-35'-17'1313'0'0,"0"0"3706"0"0,35 17-4922 0 0,-1 0-1 0 0,1 0 0 0 0,0 0 0 0 0,-1 0 0 0 0,1-1 0 0 0,-1 1 0 0 0,1 0 0 0 0,0 0 1 0 0,-1 0-1 0 0,1-1 0 0 0,0 1 0 0 0,-1 0 0 0 0,1-1 0 0 0,0 1 0 0 0,-1 0 1 0 0,1-1-1 0 0,0 1 0 0 0,-1 0 0 0 0,1-1 0 0 0,0 1 0 0 0,0-1 0 0 0,0 1 0 0 0,0 0 1 0 0,-1-1-1 0 0,1 1 0 0 0,0-1 0 0 0,0 0 0 0 0,0 1 12 0 0,1-1-1 0 0,-1 1 1 0 0,0-1-1 0 0,1 1 1 0 0,-1-1-1 0 0,0 1 1 0 0,1-1-1 0 0,-1 1 0 0 0,1-1 1 0 0,-1 1-1 0 0,1 0 1 0 0,-1-1-1 0 0,1 1 1 0 0,-1 0-1 0 0,1 0 1 0 0,-1-1-1 0 0,2 1 1 0 0,26-7 1827 0 0,-17 6-1412 0 0,1 1 1 0 0,-1 0 0 0 0,0 1 0 0 0,1 0 0 0 0,-1 1 0 0 0,1 0 0 0 0,-1 1-1 0 0,19 6 1 0 0,-26-9-357 0 0,0 2-121 0 0,12 12 1632 0 0,32 29-1549 0 0,-36-32 43 0 0,-5 3-105 0 0,28 53-54 0 0,-29-55-13 0 0,-2-1 0 0 0,0 1 0 0 0,0 0 0 0 0,3 24 0 0 0,-6-27-2 0 0,-1 0-1 0 0,0 0 1 0 0,0 0-1 0 0,-1 0 1 0 0,-2 11-1 0 0,2-18-1 0 0,1 0-1 0 0,-1 0 0 0 0,0 0 0 0 0,0 0 0 0 0,1 0 1 0 0,-1 0-1 0 0,-1 0 0 0 0,1-1 0 0 0,0 1 0 0 0,0 0 0 0 0,-1 0 1 0 0,1-1-1 0 0,-1 1 0 0 0,1-1 0 0 0,-1 0 0 0 0,1 1 0 0 0,-1-1 1 0 0,0 0-1 0 0,0 0 0 0 0,0 0 0 0 0,0 0 0 0 0,0 0 0 0 0,0 0 1 0 0,0-1-1 0 0,0 1 0 0 0,0-1 0 0 0,-4 1 0 0 0,3 0 3 0 0,-3 0 14 0 0,0 1 1 0 0,1-2-1 0 0,-1 1 0 0 0,0-1 0 0 0,1 0 1 0 0,-1 0-1 0 0,0 0 0 0 0,1-1 0 0 0,-1 0 0 0 0,1 0 1 0 0,-1 0-1 0 0,1-1 0 0 0,-1 0 0 0 0,1 0 1 0 0,0 0-1 0 0,0-1 0 0 0,-6-3 0 0 0,7 3 0 0 0,1 1-1 0 0,0-1 1 0 0,-1 0-1 0 0,1 0 1 0 0,1 0-1 0 0,-1 0 1 0 0,0-1-1 0 0,1 1 1 0 0,0-1-1 0 0,0 0 1 0 0,0 0-1 0 0,0 1 1 0 0,0-1-1 0 0,1 0 1 0 0,-1-1-1 0 0,1 1 1 0 0,1 0-1 0 0,-1 0 1 0 0,0 0-1 0 0,1-1 1 0 0,0 1-1 0 0,0 0 1 0 0,1-6-1 0 0,1-3 26 0 0,0 1 1 0 0,2-1-1 0 0,-1 1 0 0 0,2 0 0 0 0,-1 0 0 0 0,2 1 1 0 0,-1-1-1 0 0,10-13 0 0 0,2 1-29 0 0,0 0 1 0 0,32-31-1 0 0,-37 43-102 0 0,0 0 1 0 0,2 1-1 0 0,-1 0 0 0 0,1 1 1 0 0,1 1-1 0 0,0 1 0 0 0,17-8 1 0 0,-17 9-947 0 0,0 2 0 0 0,1 0 1 0 0,0 1-1 0 0,22-4 0 0 0,-16 6-5236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3.9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68 455 0 0,'1'4'444'0'0,"-1"0"0"0"0,1 0 0 0 0,0-1 0 0 0,6 18 7662 0 0,4-7-6982 0 0,32 40-18 0 0,-42-52-929 0 0,1 1 0 0 0,0-1 0 0 0,0 0-1 0 0,0 0 1 0 0,1 0 0 0 0,-1 0-1 0 0,0 0 1 0 0,1 0 0 0 0,-1-1 0 0 0,1 1-1 0 0,-1-1 1 0 0,1 0 0 0 0,0 1 0 0 0,0-1-1 0 0,0 0 1 0 0,0-1 0 0 0,-1 1 0 0 0,1-1-1 0 0,4 1 1 0 0,6 1 876 0 0,-8-1-586 0 0,1 0 0 0 0,0-1 0 0 0,0 0-1 0 0,0 0 1 0 0,8-1 0 0 0,-10 1-317 0 0,-1-1 0 0 0,0 1-1 0 0,0-1 1 0 0,0 0 0 0 0,0 0 0 0 0,0 0 0 0 0,0 0 0 0 0,-1 0-1 0 0,1-1 1 0 0,0 1 0 0 0,4-4 0 0 0,-5 3-104 0 0,-1 0 0 0 0,0 0 0 0 0,0 0 0 0 0,0 0 0 0 0,0 0 0 0 0,0 0 0 0 0,0 0 0 0 0,-1 0 0 0 0,1 0 0 0 0,-1-1 0 0 0,1 1 0 0 0,-1 0 0 0 0,0 0 0 0 0,0-1 0 0 0,0 1 0 0 0,0 0 0 0 0,0 0 0 0 0,0-1 0 0 0,-2-3 0 0 0,0-5-9 0 0,-1 0 1 0 0,-7-15-1 0 0,10 26-36 0 0,-3-7 0 0 0,-1 0 0 0 0,1 0 0 0 0,-1 1-1 0 0,-1 0 1 0 0,1 0 0 0 0,-1 0 0 0 0,0 0 0 0 0,0 1-1 0 0,-1-1 1 0 0,0 1 0 0 0,0 1 0 0 0,0-1 0 0 0,0 1-1 0 0,-9-4 1 0 0,12 7-1 0 0,1 0 0 0 0,-1 0 0 0 0,0 0 0 0 0,0 0 0 0 0,0 1 0 0 0,0-1 0 0 0,-1 1 0 0 0,1 0 0 0 0,0 0 0 0 0,0 0 0 0 0,0 0 0 0 0,0 0 0 0 0,0 1 0 0 0,0-1 0 0 0,0 1 0 0 0,0 0 0 0 0,0 0 0 0 0,0 0 0 0 0,0 0 0 0 0,1 1 0 0 0,-1-1 0 0 0,0 1 0 0 0,1 0 0 0 0,-1 0 0 0 0,-2 2 0 0 0,0 1 0 0 0,1 0 0 0 0,0 0 0 0 0,0 1 0 0 0,1-1 0 0 0,-1 1 0 0 0,1 0 0 0 0,0 0 0 0 0,1 0 0 0 0,-1 0 0 0 0,-2 12 0 0 0,2-2 0 0 0,2-12 0 0 0,1 0 0 0 0,0 0 0 0 0,0 0 0 0 0,0 0 0 0 0,1 4 0 0 0,1 10 0 0 0,1 0 0 0 0,7 25 0 0 0,-4-25-4 0 0,1 0 0 0 0,1 0 0 0 0,13 24 0 0 0,-7-22-36 0 0,20 26 0 0 0,-34-46 40 0 0,10 12-132 0 0,0-7-151 0 0,0 1 180 0 0,1 0-110 0 0,1 0 1 0 0,0-1-1 0 0,0-1 0 0 0,17 6 1 0 0,-20-9-250 0 0,0 0 0 0 0,0-1 0 0 0,0 1 0 0 0,10-2 0 0 0,18-3-5165 0 0,-12 0-71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4.2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235 66 1375 0 0,'-5'-7'1129'0'0,"-1"-1"-1"0"0,0 1 0 0 0,-12-11 0 0 0,15 15-501 0 0,0 0 0 0 0,-1 1-1 0 0,1-1 1 0 0,-1 1-1 0 0,1 0 1 0 0,-1 0-1 0 0,0 0 1 0 0,0 0 0 0 0,0 1-1 0 0,-6-2 1 0 0,8 3-393 0 0,0 0 1 0 0,0 0-1 0 0,1 1 1 0 0,-1-1 0 0 0,0 1-1 0 0,1-1 1 0 0,-1 1 0 0 0,0-1-1 0 0,1 1 1 0 0,-1 0-1 0 0,1 0 1 0 0,-1 0 0 0 0,1 0-1 0 0,0 0 1 0 0,-1 0-1 0 0,1 0 1 0 0,0 1 0 0 0,0-1-1 0 0,0 0 1 0 0,0 1 0 0 0,-2 1-1 0 0,-20 34 1232 0 0,22-34-1344 0 0,-3 3-24 0 0,1 0 1 0 0,-1 0-1 0 0,2 1 0 0 0,-1-1 1 0 0,1 1-1 0 0,0 0 0 0 0,0 0 1 0 0,0 0-1 0 0,1 0 0 0 0,1 0 1 0 0,-1 0-1 0 0,1 0 0 0 0,0 0 1 0 0,0 0-1 0 0,1 0 1 0 0,3 14-1 0 0,-3-19 241 0 0,6 11-283 0 0,22 42-30 0 0,-21-41 118 0 0,-3 1-90 0 0,17 45-44 0 0,-21-58-10 0 0,-1-1 1 0 0,1 1-1 0 0,-1-1 0 0 0,1 1 0 0 0,-1 0 1 0 0,0-1-1 0 0,0 1 0 0 0,0-1 0 0 0,0 1 1 0 0,0 0-1 0 0,0-1 0 0 0,-1 4 0 0 0,1-5 0 0 0,0 1 0 0 0,-1 0-1 0 0,1-1 1 0 0,-1 1 0 0 0,1-1-1 0 0,0 1 1 0 0,-1-1 0 0 0,1 1-1 0 0,-1-1 1 0 0,1 1-1 0 0,-1-1 1 0 0,0 0 0 0 0,1 1-1 0 0,-2 0 1 0 0,-1 1-13 0 0,-2 2-55 0 0,1 0 0 0 0,-1-1 0 0 0,0 0 0 0 0,0 0 0 0 0,0 0 0 0 0,-10 4 0 0 0,-36 10-1246 0 0,26-9 79 0 0,7-2-2734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4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17 1375 0 0,'-8'-16'2573'0'0,"10"25"-203"0"0,8 28 4388 0 0,-4-3-6308 0 0,-2-11 63 0 0,0-6 1606 0 0,1 1-1295 0 0,16 55-89 0 0,-15-55 642 0 0,-2 2-921 0 0,20 78 589 0 0,-11-34-664 0 0,-10-43-311 0 0,0-4 473 0 0,-1-3-413 0 0,5 46-2 0 0,-7-55-87 0 0,1-1 1 0 0,-1 0-1 0 0,0 1 0 0 0,0-1 1 0 0,-1 0-1 0 0,0 6 0 0 0,1-9-15 0 0,-1 1 0 0 0,1-1 0 0 0,-1 0 0 0 0,1 0 0 0 0,-1 0 1 0 0,0 0-1 0 0,0 1 0 0 0,1-1 0 0 0,-1 0 0 0 0,0 0 0 0 0,0 0 0 0 0,0-1 0 0 0,0 1 0 0 0,-1 1 0 0 0,1-2-15 0 0,0 0 0 0 0,0 1 0 0 0,1-1 0 0 0,-1 0 0 0 0,0 0 0 0 0,0 0 0 0 0,0 0 0 0 0,1 0 0 0 0,-1 0 0 0 0,0 0 0 0 0,0 0 1 0 0,0 0-1 0 0,1-1 0 0 0,-1 1 0 0 0,0 0 0 0 0,0 0 0 0 0,0-1 0 0 0,1 1 0 0 0,-1 0 0 0 0,0-1 0 0 0,1 1 0 0 0,-1-1 0 0 0,0 1 0 0 0,1-1 0 0 0,-1 1 0 0 0,1-1 0 0 0,-1 0 0 0 0,0 0 0 0 0,-16-20 94 0 0,6 4-80 0 0,1-2-1 0 0,1 1 0 0 0,0-1 1 0 0,2-1-1 0 0,0 1 0 0 0,-6-34 1 0 0,5 10 24 0 0,2 0 1 0 0,0-48-1 0 0,6 77-49 0 0,0 1 0 0 0,0-1 0 0 0,2 0 0 0 0,-1 1 0 0 0,7-23 0 0 0,-7 32 0 0 0,0 1 0 0 0,0-1 0 0 0,1 1 0 0 0,-1-1 0 0 0,1 1 0 0 0,0 0 0 0 0,0-1 0 0 0,0 1 0 0 0,0 0 0 0 0,1 0 0 0 0,-1 1 0 0 0,1-1 0 0 0,0 0 0 0 0,0 1 0 0 0,0 0 0 0 0,0-1 0 0 0,0 1 0 0 0,0 1 0 0 0,1-1 0 0 0,-1 0 0 0 0,1 1 0 0 0,-1-1 0 0 0,1 1 0 0 0,6-1 0 0 0,-2 1 0 0 0,-1 0 0 0 0,0 1 0 0 0,1 0 0 0 0,-1 0 0 0 0,1 1 0 0 0,-1 0 0 0 0,0 0 0 0 0,11 4 0 0 0,9 7 0 0 0,22 15-13 0 0,-48-27 11 0 0,0 0 0 0 0,0 1 0 0 0,-1-1 0 0 0,1 1 0 0 0,0-1 0 0 0,0 1 0 0 0,0 0 0 0 0,-1-1 0 0 0,1 1 0 0 0,0 0 0 0 0,0-1 0 0 0,-1 1 0 0 0,1 0 0 0 0,-1 0 0 0 0,1 0 0 0 0,-1 0 0 0 0,1 0 0 0 0,-1-1 0 0 0,1 1 0 0 0,-1 0 0 0 0,0 0 0 0 0,0 0 0 0 0,1 0 0 0 0,-1 0 0 0 0,0 0 0 0 0,0 2 0 0 0,15 62-28 0 0,-15-64 25 0 0,0 1 0 0 0,1-1-1 0 0,-1 1 1 0 0,0-1 0 0 0,0 1 0 0 0,0-1 0 0 0,0 1 0 0 0,0-1 0 0 0,-1 1 0 0 0,1-1 0 0 0,0 0 0 0 0,-1 1-1 0 0,0 1 1 0 0,0-2 1 0 0,1-1 0 0 0,0 1 0 0 0,-1-1 0 0 0,1 1-1 0 0,-1-1 1 0 0,1 1 0 0 0,-1-1 0 0 0,1 1 0 0 0,-1-1-1 0 0,0 0 1 0 0,1 1 0 0 0,-1-1 0 0 0,1 0 0 0 0,-2 1-1 0 0,-2 0-16 0 0,-5 5-159 0 0,-1-1 1 0 0,0 0-1 0 0,0-1 0 0 0,-1 0 1 0 0,1 0-1 0 0,-1-1 1 0 0,0-1-1 0 0,0 0 0 0 0,-17 1 1 0 0,21-2-2369 0 0,18-2-1111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5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15 3223 0 0,'0'-1'76'0'0,"0"1"1"0"0,0-1-1 0 0,0 1 0 0 0,0-1 0 0 0,0 1 0 0 0,0-1 0 0 0,0 1 0 0 0,0-1 0 0 0,0 1 0 0 0,-1-1 0 0 0,1 1 0 0 0,0-1 0 0 0,0 1 0 0 0,0-1 0 0 0,-1 1 0 0 0,1-1 0 0 0,0 1 0 0 0,-1-1 0 0 0,1 1 0 0 0,0-1 0 0 0,-1 1 0 0 0,1 0 0 0 0,-1-1 1 0 0,1 1-1 0 0,-1 0 0 0 0,1-1 0 0 0,-1 1 0 0 0,0 0 0 0 0,0-1 180 0 0,-1 1 1 0 0,1 0-1 0 0,-1 0 0 0 0,1 0 1 0 0,-1 0-1 0 0,1 0 1 0 0,-1 0-1 0 0,1 0 0 0 0,0 0 1 0 0,-1 0-1 0 0,-1 1 1 0 0,-1 0 461 0 0,0 1 1 0 0,1-1-1 0 0,-1 1 1 0 0,0 0-1 0 0,1 0 1 0 0,-1 0-1 0 0,-5 4 1 0 0,7-3-296 0 0,-1 1 0 0 0,1-1 0 0 0,0 0 0 0 0,0 1 0 0 0,0-1 0 0 0,1 1 0 0 0,-1-1 0 0 0,1 1-1 0 0,0 0 1 0 0,0 0 0 0 0,0 0 0 0 0,0-1 0 0 0,0 6 0 0 0,5 46 326 0 0,-3-37-631 0 0,0-3 1222 0 0,9-1-1163 0 0,32 44-14 0 0,-40-55-146 0 0,0 0-1 0 0,0 0 1 0 0,1 0 0 0 0,-1-1-1 0 0,0 1 1 0 0,1-1 0 0 0,0 1-1 0 0,0-1 1 0 0,-1 0 0 0 0,1 0-1 0 0,0-1 1 0 0,1 1 0 0 0,-1 0-1 0 0,0-1 1 0 0,0 0 0 0 0,1 0-1 0 0,-1 0 1 0 0,1 0 0 0 0,-1 0 0 0 0,1-1-1 0 0,-1 0 1 0 0,1 1 0 0 0,6-2-1 0 0,-8 1-11 0 0,0 0 1 0 0,1 0 1 0 0,-1 0-1 0 0,0 0 0 0 0,1 0 1 0 0,-1-1-1 0 0,1 1 0 0 0,-1-1 1 0 0,0 0-1 0 0,0 0 0 0 0,1 0 1 0 0,-1 0-1 0 0,0 0 0 0 0,0 0 1 0 0,0 0-1 0 0,0-1 0 0 0,0 1 1 0 0,0-1-1 0 0,2-1 0 0 0,-3 1-1 0 0,0 0-1 0 0,0 0 0 0 0,0 1 1 0 0,0-1-1 0 0,-1 0 0 0 0,1 0 1 0 0,0 0-1 0 0,-1 0 0 0 0,1 0 1 0 0,-1 0-1 0 0,0 0 1 0 0,1 0-1 0 0,-1 0 0 0 0,0 0 1 0 0,0 0-1 0 0,0 0 0 0 0,-1 0 1 0 0,1 0-1 0 0,0 0 0 0 0,-1 0 1 0 0,-1-4-1 0 0,-6-14-249 0 0,-1 0-1 0 0,0 1 1 0 0,-2 0-1 0 0,0 0 1 0 0,-1 1-1 0 0,-1 1 1 0 0,-1 0-1 0 0,-23-23 1 0 0,31 32-3168 0 0,16 8-421 0 0,-7 0 3889 0 0,53 6-3960 0 0,-32-5 3993 0 0,0 2-1 0 0,0 0 1 0 0,26 8-1 0 0,-42-9 248 0 0,-5-1-118 0 0,0 0 0 0 0,0 1 0 0 0,0-1 0 0 0,0 0 0 0 0,0 1 0 0 0,0 0 0 0 0,0-1 0 0 0,-1 1 0 0 0,1 0 0 0 0,2 3 0 0 0,38 27 264 0 0,-33-24 936 0 0,1 5-945 0 0,33 39 0 0 0,-33-40 992 0 0,-5 4-1168 0 0,20 47-101 0 0,-24-59-150 0 0,-1 0-1 0 0,0 0 1 0 0,1 0 0 0 0,-1 0 0 0 0,-1 0 0 0 0,2 9-1 0 0,-3-12-19 0 0,1 1-1 0 0,0 0 0 0 0,0-1 1 0 0,-1 1-1 0 0,1 0 0 0 0,-1-1 1 0 0,0 1-1 0 0,1-1 1 0 0,-1 1-1 0 0,-1 2 0 0 0,1-3 1 0 0,0 0-1 0 0,1-1 0 0 0,-1 1 1 0 0,0 0-1 0 0,0 0 0 0 0,0 0 1 0 0,0-1-1 0 0,1 1 0 0 0,-1 0 1 0 0,0-1-1 0 0,0 1 0 0 0,0-1 1 0 0,0 1-1 0 0,-1-1 0 0 0,1 1 1 0 0,0-1-1 0 0,0 0 0 0 0,0 1 1 0 0,0-1-1 0 0,0 0 1 0 0,0 0-1 0 0,0 0 0 0 0,-1 0 1 0 0,1 0-1 0 0,0 0 0 0 0,0 0 1 0 0,0-1-1 0 0,0 1 0 0 0,-2-1 1 0 0,0 0 39 0 0,1 1 1 0 0,0-1 0 0 0,0 0 0 0 0,0 0 0 0 0,-1-1-1 0 0,1 1 1 0 0,0 0 0 0 0,0-1 0 0 0,1 1-1 0 0,-1-1 1 0 0,0 0 0 0 0,0 1 0 0 0,-1-3 0 0 0,0-2-18 0 0,0 1 0 0 0,0-1 0 0 0,1 0 0 0 0,0 0 0 0 0,0 0 0 0 0,0 0 0 0 0,1 0 0 0 0,-1 0 0 0 0,2 0 0 0 0,-1 0 0 0 0,1-1 0 0 0,0 1 0 0 0,0 0 1 0 0,0-1-1 0 0,1 1 0 0 0,0 0 0 0 0,3-11 0 0 0,-2 10-3 0 0,0 1 1 0 0,1 0-1 0 0,0 0 1 0 0,-1 0-1 0 0,2 0 0 0 0,-1 0 1 0 0,1 1-1 0 0,0-1 1 0 0,0 1-1 0 0,0 0 1 0 0,1 0-1 0 0,0 1 0 0 0,0-1 1 0 0,0 1-1 0 0,0 0 1 0 0,10-5-1 0 0,-10 6-35 0 0,0 1 1 0 0,1 0-1 0 0,-1 0 0 0 0,1 0 1 0 0,0 1-1 0 0,-1-1 0 0 0,1 1 0 0 0,0 1 1 0 0,0-1-1 0 0,0 1 0 0 0,-1 0 0 0 0,1 0 1 0 0,0 1-1 0 0,0-1 0 0 0,0 1 1 0 0,-1 1-1 0 0,1-1 0 0 0,0 1 0 0 0,-1 0 1 0 0,0 0-1 0 0,1 1 0 0 0,5 3 0 0 0,-9-4 58 0 0,8 9 0 0 0,27 33-90 0 0,-28-33-162 0 0,-1 4-314 0 0,24 48 169 0 0,-24-48-316 0 0,-1-1-3304 0 0,30 54 2340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5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200 27 5063 0 0,'0'-1'41'0'0,"0"0"-1"0"0,1 1 0 0 0,-1-1 0 0 0,0 0 1 0 0,0 0-1 0 0,1 0 0 0 0,-1 0 1 0 0,0 1-1 0 0,0-1 0 0 0,0 0 0 0 0,0 0 1 0 0,0 0-1 0 0,0 0 0 0 0,-1 0 0 0 0,1 1 1 0 0,0-1-1 0 0,0 0 0 0 0,-1 0 0 0 0,1 0 1 0 0,0 0-1 0 0,-1 1 0 0 0,1-1 0 0 0,0 0 1 0 0,-1 1-1 0 0,1-1 0 0 0,-1 0 1 0 0,0 1-1 0 0,0-2 0 0 0,-1 1 342 0 0,-1 1 0 0 0,1-1 0 0 0,-1 1 0 0 0,1 0 0 0 0,-1-1-1 0 0,1 1 1 0 0,-1 0 0 0 0,1 1 0 0 0,-4-1 0 0 0,-3 2-24 0 0,0-1 0 0 0,0 2 0 0 0,0-1 0 0 0,0 1 1 0 0,1 0-1 0 0,-1 1 0 0 0,1 0 0 0 0,0 0 0 0 0,0 1 0 0 0,0 0 0 0 0,1 0 0 0 0,0 1 1 0 0,0 0-1 0 0,0 0 0 0 0,1 1 0 0 0,-1 0 0 0 0,2 0 0 0 0,-1 0 0 0 0,1 1 0 0 0,0 0 0 0 0,-6 13 1511 0 0,17-7-1637 0 0,20 44 2 0 0,-25-55-206 0 0,0-1 1 0 0,0 0 0 0 0,0 0 0 0 0,0 0 0 0 0,1 0-1 0 0,-1 0 1 0 0,1-1 0 0 0,-1 1 0 0 0,1 0 0 0 0,-1-1 0 0 0,1 1-1 0 0,0-1 1 0 0,0 1 0 0 0,0-1 0 0 0,0 0 0 0 0,0 0-1 0 0,3 2 1 0 0,6 2 171 0 0,23 18 320 0 0,-32-22-297 0 0,0 14-1054 0 0,6 47 510 0 0,-8-61 279 0 0,0 0 0 0 0,0 1 0 0 0,0-1 1 0 0,0 1-1 0 0,0-1 0 0 0,0 0 0 0 0,0 1 0 0 0,-1-1 1 0 0,1 1-1 0 0,0-1 0 0 0,-1 0 0 0 0,0 1 0 0 0,1-1 0 0 0,-1 0 1 0 0,1 0-1 0 0,-1 1 0 0 0,0-1 0 0 0,0 0 0 0 0,0 0 1 0 0,0 0-1 0 0,0 0 0 0 0,0 0 0 0 0,0 0 0 0 0,0 0 1 0 0,0-1-1 0 0,0 1 0 0 0,-1 0 0 0 0,1-1 0 0 0,0 1 0 0 0,-1 0 1 0 0,-1 0-1 0 0,-4 2-275 0 0,-37 24-2325 0 0,26-14-2398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09:46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0 171 5063 0 0,'2'-2'213'0'0,"-1"-1"0"0"0,0 1 0 0 0,1 0-1 0 0,-1 0 1 0 0,1 0 0 0 0,0 0-1 0 0,0 0 1 0 0,0 0 0 0 0,0 0 0 0 0,0 0-1 0 0,0 1 1 0 0,1-1 0 0 0,-1 1-1 0 0,0 0 1 0 0,1-1 0 0 0,-1 1 0 0 0,4-1-1 0 0,-3 1 313 0 0,16-8 1299 0 0,48-23 2884 0 0,-57 26-4105 0 0,0 0 0 0 0,0 0 0 0 0,-1-1 0 0 0,11-10 1 0 0,-19 16-566 0 0,1-1 0 0 0,-1 1 0 0 0,0 0 0 0 0,0 0 0 0 0,0-1 0 0 0,0 1 0 0 0,0-1 0 0 0,0 1 0 0 0,-1-1 0 0 0,1 1 0 0 0,0-1 0 0 0,-1 1 0 0 0,1-1 0 0 0,-1 0 0 0 0,1 1 0 0 0,-1-1 0 0 0,0 0 0 0 0,0-3 0 0 0,0 4-30 0 0,0 0 0 0 0,-1 0 0 0 0,1 0 0 0 0,-1 0 1 0 0,1 0-1 0 0,-1 0 0 0 0,0 0 0 0 0,1 0 0 0 0,-1 0 0 0 0,0 0 1 0 0,0 0-1 0 0,0 1 0 0 0,0-1 0 0 0,1 0 0 0 0,-1 0 0 0 0,0 1 0 0 0,0-1 1 0 0,0 0-1 0 0,-1 1 0 0 0,1-1 0 0 0,0 1 0 0 0,0 0 0 0 0,0-1 1 0 0,0 1-1 0 0,0 0 0 0 0,-1 0 0 0 0,-1 0 0 0 0,-3-1 50 0 0,0 0-1 0 0,0 1 1 0 0,0 0-1 0 0,0 0 1 0 0,-1 1-1 0 0,1 0 1 0 0,0 0-1 0 0,0 0 1 0 0,0 1-1 0 0,0 0 1 0 0,1 0-1 0 0,-1 0 1 0 0,0 1-1 0 0,1 0 1 0 0,0 0-1 0 0,-1 0 1 0 0,1 1-1 0 0,1-1 1 0 0,-1 1 0 0 0,0 1-1 0 0,1-1 1 0 0,0 1-1 0 0,0-1 1 0 0,0 1-1 0 0,1 0 1 0 0,-1 0-1 0 0,1 1 1 0 0,-3 7-1 0 0,1 0 170 0 0,4-11 218 0 0,4 15-316 0 0,6 48-29 0 0,-7-49 63 0 0,7-4-96 0 0,29 34-38 0 0,-29-34 51 0 0,4-4 0 0 0,44 25-64 0 0,-21-15-5 0 0,-20-11-102 0 0,0-1 1 0 0,1-1-1 0 0,0 0 1 0 0,0-1-1 0 0,0-1 1 0 0,1-1-1 0 0,29 0 1 0 0,-37-2-445 0 0,0-1-1 0 0,1-1 1 0 0,12-3 0 0 0,-7 0-899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38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3904 8777 1727 0 0,'1'-6'892'0'0,"0"-1"-1"0"0,0 1 0 0 0,1 0 0 0 0,-1-1 1 0 0,2 1-1 0 0,4-10 0 0 0,-6 11-414 0 0,1 0 0 0 0,-1 0 0 0 0,0 0 0 0 0,0 0 0 0 0,0-1 0 0 0,-1 1 0 0 0,0 0 0 0 0,0-1 0 0 0,0 1 0 0 0,-1 0 0 0 0,0 0 0 0 0,-2-11 0 0 0,2 10-143 0 0,0 0-1 0 0,0-1 1 0 0,1 1-1 0 0,0-8 1 0 0,1 8-162 0 0,-1 1-1 0 0,0-1 1 0 0,-1 0 0 0 0,1 0 0 0 0,-3-10 0 0 0,-24-52 217 0 0,-4-9 142 0 0,28 65-491 0 0,0 1-1 0 0,0 0 1 0 0,1-1-1 0 0,1 0 1 0 0,-1-12-1 0 0,1-32 101 0 0,0-31-16 0 0,1 54-34 0 0,-2 1-1 0 0,-1 0 1 0 0,-9-36-1 0 0,-1-18 108 0 0,-5-78-2 0 0,1-39-57 0 0,15 174-138 0 0,1-1 0 0 0,5-46 0 0 0,30-92 0 0 0,-29 138 71 0 0,-2 0 0 0 0,0 1-1 0 0,-3-43 1 0 0,-1 35 126 0 0,-8-68-57 0 0,5 79-95 0 0,2 0 0 0 0,0 0 0 0 0,3-44 0 0 0,10-12-45 0 0,-2 22 0 0 0,1-79 0 0 0,-9 96-19 0 0,-3-58-115 0 0,1 83 107 0 0,-2 0 1 0 0,0 1-1 0 0,-9-31 0 0 0,-125-345-722 0 0,81 221 612 0 0,12 31 131 0 0,-33-115-130 0 0,36 67 136 0 0,16 60 0 0 0,8 56-70 0 0,-36-105-1 0 0,0 54-66 0 0,-111-192-1 0 0,92 177 21 0 0,12 21 26 0 0,-219-378-90 0 0,98 193 32 0 0,-25-44-129 0 0,67 143-60 0 0,2 3-16 0 0,28 41 208 0 0,31 47 72 0 0,2 1 4 0 0,-126-205-260 0 0,173 265 330 0 0,-3 1 0 0 0,-2 2 0 0 0,-50-58 0 0 0,-53-39 0 0 0,-51-60 0 0 0,150 168 0 0 0,26 26 0 0 0,-18-20 0 0 0,-158-205 0 0 0,133 170 260 0 0,-98-91 0 0 0,-25-4 140 0 0,106 95-313 0 0,-10-9 18 0 0,45 45-75 0 0,2-1-1 0 0,0-2 0 0 0,3-2 1 0 0,-46-62-1 0 0,53 64 192 0 0,-6-8 211 0 0,23 29-206 0 0,-8-14 302 0 0,15 22-372 0 0,3 6-33 0 0,9 11-8 0 0,13 22-623 0 0,22 49-4953 0 0,-36-65 490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38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824 498 1207 0 0,'20'3'395'0'0,"-18"-2"-301"0"0,1-1 0 0 0,-1 1 0 0 0,1-1 0 0 0,-1 1 0 0 0,1-1 1 0 0,-1 0-1 0 0,1 0 0 0 0,-1 0 0 0 0,1 0 0 0 0,-1-1 0 0 0,1 1 0 0 0,-1-1 0 0 0,1 1 0 0 0,3-2 0 0 0,-6 1-41 0 0,1 1 0 0 0,-1 0 0 0 0,0 0 0 0 0,1 0 0 0 0,-1-1 0 0 0,0 1 0 0 0,0 0 0 0 0,1-1 0 0 0,-1 1 0 0 0,0 0 0 0 0,0 0-1 0 0,1-1 1 0 0,-1 1 0 0 0,0 0 0 0 0,0-1 0 0 0,0 1 0 0 0,0 0 0 0 0,0-1 0 0 0,1 1 0 0 0,-1-1 0 0 0,0 1 0 0 0,0 0 0 0 0,0-1 0 0 0,0 1 0 0 0,0 0 0 0 0,0-1 0 0 0,0 1 0 0 0,0-1 0 0 0,-1 1 0 0 0,-6-12 1184 0 0,-15-4 130 0 0,21 16-1358 0 0,-44-24 1179 0 0,-1 2-1 0 0,-56-18 1 0 0,-12-5-191 0 0,-51-33 155 0 0,-16-25-416 0 0,141 76-671 0 0,9 8-58 0 0,2-2 0 0 0,-45-40 0 0 0,74 61 10 0 0,-1-1 0 0 0,1 1 0 0 0,0-1 0 0 0,-1 1 0 0 0,1 0 1 0 0,0-1-1 0 0,-1 1 0 0 0,1-1 0 0 0,0 1 0 0 0,-1-1 1 0 0,1 1-1 0 0,0-1 0 0 0,0 1 0 0 0,0-1 0 0 0,0 1 0 0 0,-1-1 1 0 0,1 1-1 0 0,0-1 0 0 0,0 1 0 0 0,0-1 0 0 0,0 1 0 0 0,0-1 1 0 0,0 1-1 0 0,0-1 0 0 0,0 1 0 0 0,0-1 0 0 0,1 1 0 0 0,-1-1 1 0 0,0 0-1 0 0,0 1 0 0 0,0-1 0 0 0,1 1 0 0 0,-1 0 0 0 0,0-1 1 0 0,0 1-1 0 0,1-1 0 0 0,0 0 11 0 0,-1 1-1 0 0,1-1 1 0 0,-1 1 0 0 0,1 0 0 0 0,0-1-1 0 0,-1 1 1 0 0,1 0 0 0 0,0 0-1 0 0,-1 0 1 0 0,1-1 0 0 0,-1 1 0 0 0,1 0-1 0 0,0 0 1 0 0,-1 0 0 0 0,1 0-1 0 0,0 0 1 0 0,-1 0 0 0 0,1 0 0 0 0,0 0-1 0 0,-1 1 1 0 0,1-1 0 0 0,0 0 0 0 0,-1 0-1 0 0,1 0 1 0 0,-1 1 0 0 0,1-1-1 0 0,0 0 1 0 0,-1 1 0 0 0,1-1 0 0 0,0 1-1 0 0,0 0 6 0 0,0-1 0 0 0,0 1 0 0 0,0 0-1 0 0,0-1 1 0 0,0 1 0 0 0,0 0 0 0 0,0 0-1 0 0,0 0 1 0 0,-1 0 0 0 0,1 0-1 0 0,0 0 1 0 0,-1 0 0 0 0,1 0 0 0 0,-1 0-1 0 0,1 0 1 0 0,-1 0 0 0 0,1 0 0 0 0,-1 0-1 0 0,0 0 1 0 0,1 1 0 0 0,-1-1 0 0 0,0 2-1 0 0,0-2-27 0 0,-1 1 0 0 0,0-1-1 0 0,1 1 1 0 0,-1-1 0 0 0,0 0-1 0 0,0 1 1 0 0,0-1 0 0 0,0 0-1 0 0,0 0 1 0 0,0 1-1 0 0,0-1 1 0 0,0 0 0 0 0,0 0-1 0 0,-1 0 1 0 0,1 0 0 0 0,-3 1-1 0 0,-35 22-16 0 0,38-24 19 0 0,1 0-1 0 0,-1 1 0 0 0,1-1 1 0 0,-1 1-1 0 0,1-1 1 0 0,-1 1-1 0 0,1-1 0 0 0,0 1 1 0 0,-1-1-1 0 0,1 1 1 0 0,0-1-1 0 0,-1 1 0 0 0,1-1 1 0 0,0 1-1 0 0,0-1 0 0 0,0 1 1 0 0,-1 0-1 0 0,1-1 1 0 0,0 1-1 0 0,0-1 0 0 0,0 1 1 0 0,0 0-1 0 0,0-1 1 0 0,0 1-1 0 0,0 0 0 0 0,0-1 1 0 0,0 1-1 0 0,1-1 1 0 0,-1 1-1 0 0,0 0 0 0 0,0-1 1 0 0,0 1-1 0 0,1-1 0 0 0,-1 1 1 0 0,0-1-1 0 0,1 2 1 0 0,15 17 307 0 0,-14-17-297 0 0,8 9 127 0 0,-1 2 1 0 0,0-1-1 0 0,-1 1 0 0 0,0 1 0 0 0,8 20 0 0 0,-5-11-33 0 0,43 93 475 0 0,55 178-1 0 0,-101-268-532 0 0,0 1-1 0 0,-2 0 1 0 0,2 34 0 0 0,-6-47-502 0 0,-2 1 0 0 0,0-1 1 0 0,-1 0-1 0 0,0 1 0 0 0,-1-1 1 0 0,0 0-1 0 0,-10 28 0 0 0,5-22-5199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3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1375 0 0,'4'-1'583'0'0,"0"0"0"0"0,1 0 0 0 0,-1 1 0 0 0,0 0 0 0 0,1-1 0 0 0,-1 2 0 0 0,1-1 0 0 0,-1 0 0 0 0,0 1 0 0 0,1 0 0 0 0,-1 0 0 0 0,0 0 0 0 0,8 3 4718 0 0,-2 6-4113 0 0,29 28-32 0 0,-29-28 1386 0 0,-4 2-1901 0 0,19 34-42 0 0,-19-34 243 0 0,-6 0-459 0 0,-3 38-31 0 0,3-48-325 0 0,0 1 0 0 0,0-1 0 0 0,0 0 1 0 0,-1 1-1 0 0,1-1 0 0 0,-1 0 0 0 0,0 1 1 0 0,1-1-1 0 0,-1 0 0 0 0,-2 4 0 0 0,-6 11 468 0 0,7-11-463 0 0,-2 3 5 0 0,0 0-1 0 0,-1 0 1 0 0,-7 10 0 0 0,11-16-17 0 0,-1-1 1 0 0,1 0 0 0 0,-1 0-1 0 0,0 0 1 0 0,0 0-1 0 0,1-1 1 0 0,-1 1 0 0 0,0 0-1 0 0,-1-1 1 0 0,1 1 0 0 0,0-1-1 0 0,0 0 1 0 0,-1 0-1 0 0,1 0 1 0 0,-1 0 0 0 0,1 0-1 0 0,-1 0 1 0 0,1-1 0 0 0,-6 1-1 0 0,8-1 4 0 0,-1 0 0 0 0,0 0 0 0 0,0 0 0 0 0,1 0 0 0 0,-1 0 0 0 0,0-1 0 0 0,1 1 0 0 0,-1 0 0 0 0,0 0 0 0 0,0-1 0 0 0,1 1 0 0 0,-1-1-1 0 0,1 1 1 0 0,-1 0 0 0 0,0-1 0 0 0,1 1 0 0 0,-1-1 0 0 0,1 0 0 0 0,-1 1 0 0 0,1-1 0 0 0,-1 1 0 0 0,1-1 0 0 0,0 0 0 0 0,-1 1 0 0 0,1-1 0 0 0,0 0 0 0 0,-1 1 0 0 0,1-1 0 0 0,0 0 0 0 0,0 0 0 0 0,0 1 0 0 0,0-1 0 0 0,-1-1-1 0 0,1-4 297 0 0,0 0 0 0 0,0 0-1 0 0,1-9 1 0 0,0 3 236 0 0,0-4-250 0 0,0 1 0 0 0,2 0 0 0 0,4-17-1 0 0,3-21-553 0 0,-7 38 56 0 0,0 1-1 0 0,0 0 1 0 0,1 0 0 0 0,1 0-1 0 0,1 0 1 0 0,12-22 0 0 0,-7 17 119 0 0,2 0 1 0 0,0 1-1 0 0,27-29 1 0 0,-35 42-95 0 0,-1 1 0 0 0,1 0 1 0 0,-1 1-1 0 0,1-1 0 0 0,9-4 0 0 0,14-3-6186 0 0,-4 7-1377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42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14 248 1839 0 0,'-5'-8'200'0'0,"4"7"-79"0"0,0 0 0 0 0,0 0 0 0 0,0 0 0 0 0,1 0 0 0 0,-1 0 0 0 0,0 0 0 0 0,1 0 0 0 0,-1 0 0 0 0,1-1 0 0 0,-1 1 0 0 0,1 0 0 0 0,0 0 0 0 0,-1 0 0 0 0,1-3 0 0 0,1 3 140 0 0,0-1 1 0 0,1 1-1 0 0,-1-1 0 0 0,1 1 0 0 0,-1 0 0 0 0,1-1 1 0 0,-1 1-1 0 0,1 0 0 0 0,0 0 0 0 0,-1 0 1 0 0,1 0-1 0 0,0 0 0 0 0,0 0 0 0 0,3 0 1 0 0,-1 0 3 0 0,1 0 0 0 0,-1 0 0 0 0,0 1 0 0 0,1 0 0 0 0,-1 0 0 0 0,7 1 0 0 0,3 1 252 0 0,1 1 0 0 0,-1 0-1 0 0,15 6 1 0 0,-17-4-279 0 0,1 1 0 0 0,-1 0 0 0 0,0 1 0 0 0,-1 0 1 0 0,0 1-1 0 0,0 0 0 0 0,0 1 0 0 0,-1 0 0 0 0,-1 0 0 0 0,1 1 0 0 0,-2 1 0 0 0,1-1 0 0 0,-1 1 0 0 0,-1 1 0 0 0,0-1 0 0 0,7 17 0 0 0,-13-24-226 0 0,0-1-1 0 0,0 1 1 0 0,0 0 0 0 0,0 0-1 0 0,0-1 1 0 0,-1 1 0 0 0,0 0-1 0 0,0 0 1 0 0,0 0-1 0 0,0 0 1 0 0,0-1 0 0 0,-1 1-1 0 0,-1 5 1 0 0,1-7-12 0 0,1 0 0 0 0,-1 0 0 0 0,0-1 0 0 0,1 1 0 0 0,-1 0 0 0 0,0-1 0 0 0,0 1 0 0 0,0-1 0 0 0,0 1-1 0 0,-1-1 1 0 0,1 0 0 0 0,0 1 0 0 0,-1-1 0 0 0,1 0 0 0 0,-1 0 0 0 0,1 0 0 0 0,-1 0 0 0 0,1 0 0 0 0,-1 0 0 0 0,0 0 0 0 0,1-1 0 0 0,-1 1 0 0 0,0-1 0 0 0,0 1 0 0 0,0-1 0 0 0,1 1-1 0 0,-1-1 1 0 0,0 0 0 0 0,-2 0 0 0 0,-2 0 4 0 0,-1 0-1 0 0,0-1 1 0 0,1 1 0 0 0,-1-2-1 0 0,1 1 1 0 0,0 0-1 0 0,-1-1 1 0 0,1-1 0 0 0,-6-2-1 0 0,9 4 8 0 0,0-1 0 0 0,0 0 0 0 0,1 0 0 0 0,-1 0-1 0 0,1 0 1 0 0,0 0 0 0 0,-1 0 0 0 0,1-1 0 0 0,0 1 0 0 0,0-1 0 0 0,1 1 0 0 0,-1-1-1 0 0,0 0 1 0 0,1 0 0 0 0,0 0 0 0 0,-1 0 0 0 0,1 0 0 0 0,1 0 0 0 0,-1 0-1 0 0,-1-5 1 0 0,1-4 100 0 0,1 0-1 0 0,0-1 1 0 0,0 1-1 0 0,1-1 1 0 0,1 1-1 0 0,0 0 1 0 0,5-17-1 0 0,33-80 298 0 0,-39 106-404 0 0,5-11 20 0 0,1-1 0 0 0,0 1 1 0 0,1 0-1 0 0,0 1 0 0 0,2 0 0 0 0,-1 0 0 0 0,13-12 0 0 0,-16 19-82 0 0,-1 1 0 0 0,1 0 0 0 0,1 0 0 0 0,-1 1 0 0 0,1 0 0 0 0,0 0 0 0 0,-1 0 0 0 0,2 1 0 0 0,-1 0 0 0 0,0 1 0 0 0,1-1 0 0 0,-1 1 0 0 0,1 1 0 0 0,0-1 0 0 0,-1 1 0 0 0,12 1 0 0 0,3 0-643 0 0,1 2 1 0 0,29 5-1 0 0,11 9-4368 0 0,-40-8 961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43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79 108 1375 0 0,'-2'-1'285'0'0,"0"1"0"0"0,0-1 0 0 0,0 0 0 0 0,0 1 0 0 0,0 0 0 0 0,0-1 0 0 0,0 1 0 0 0,0 0 0 0 0,0 0 0 0 0,-1 0-1 0 0,1 1 1 0 0,0-1 0 0 0,0 0 0 0 0,0 1 0 0 0,0 0 0 0 0,0-1 0 0 0,0 1 0 0 0,0 0 0 0 0,0 0 0 0 0,0 0-1 0 0,-2 2 1 0 0,3-3-221 0 0,1 1 189 0 0,0-1-190 0 0,0 0 0 0 0,0 0 1 0 0,-1 0-1 0 0,1 0 0 0 0,0 1 0 0 0,0-1 1 0 0,0 0-1 0 0,0 0 0 0 0,0 0 0 0 0,0 1 1 0 0,0-1-1 0 0,0 0 0 0 0,0 0 1 0 0,0 0-1 0 0,0 1 0 0 0,0-1 0 0 0,0 0 1 0 0,0 0-1 0 0,0 0 0 0 0,0 1 0 0 0,0-1 1 0 0,0 0-1 0 0,0 0 0 0 0,0 0 1 0 0,0 1-1 0 0,0-1 0 0 0,0 0 0 0 0,0 0 1 0 0,1 1-1 0 0,6 4 1257 0 0,14 1 290 0 0,-20-6-1461 0 0,4 1 77 0 0,0 0 1 0 0,1 0 0 0 0,-1-1 0 0 0,0 1 0 0 0,1-1 0 0 0,-1-1-1 0 0,0 1 1 0 0,1-1 0 0 0,-1 0 0 0 0,0 0 0 0 0,0 0 0 0 0,1-1-1 0 0,4-2 1 0 0,-8 3-210 0 0,1 0-1 0 0,0-1 1 0 0,-1 0-1 0 0,0 1 1 0 0,1-1 0 0 0,-1 0-1 0 0,0 0 1 0 0,0 0-1 0 0,0-1 1 0 0,0 1 0 0 0,-1 0-1 0 0,1-1 1 0 0,0 1-1 0 0,-1-1 1 0 0,0 0-1 0 0,0 1 1 0 0,0-1 0 0 0,0 0-1 0 0,0 0 1 0 0,0 0-1 0 0,-1 1 1 0 0,1-1 0 0 0,-1 0-1 0 0,0 0 1 0 0,0-4-1 0 0,0 5-23 0 0,0-1-1 0 0,0 0 1 0 0,0 0 0 0 0,-1 0-1 0 0,0 1 1 0 0,1-1-1 0 0,-1 0 1 0 0,0 1 0 0 0,0-1-1 0 0,0 1 1 0 0,0-1-1 0 0,-1 1 1 0 0,1-1 0 0 0,-1 1-1 0 0,0 0 1 0 0,1-1-1 0 0,-1 1 1 0 0,0 0 0 0 0,-3-2-1 0 0,3 3 6 0 0,0 0 0 0 0,1 0-1 0 0,-1 0 1 0 0,0 0 0 0 0,0 1 0 0 0,1-1-1 0 0,-1 1 1 0 0,0-1 0 0 0,0 1 0 0 0,0 0-1 0 0,0-1 1 0 0,0 1 0 0 0,0 0 0 0 0,0 0-1 0 0,1 1 1 0 0,-1-1 0 0 0,0 0-1 0 0,0 1 1 0 0,0-1 0 0 0,0 1 0 0 0,0-1-1 0 0,1 1 1 0 0,-1 0 0 0 0,0 0 0 0 0,1 0-1 0 0,-1 0 1 0 0,0 0 0 0 0,1 0 0 0 0,-3 2-1 0 0,-3 3 5 0 0,0 1-1 0 0,1 0 0 0 0,-1 0 0 0 0,1 1 1 0 0,1 0-1 0 0,-8 12 0 0 0,5-4 59 0 0,1-1 0 0 0,-10 29-1 0 0,13-34 4 0 0,2 0 0 0 0,-1 0 0 0 0,1 1 1 0 0,1-1-1 0 0,0 0 0 0 0,0 14 0 0 0,2-17-30 0 0,-1-1 0 0 0,2 0 0 0 0,-1 0 0 0 0,0 0 0 0 0,1 1 0 0 0,1-1 0 0 0,-1-1 1 0 0,1 1-1 0 0,-1 0 0 0 0,2-1 0 0 0,5 9 0 0 0,-5-9-7 0 0,1 1 0 0 0,-1-1 1 0 0,2 0-1 0 0,-1-1 0 0 0,0 1 0 0 0,1-1 1 0 0,0 0-1 0 0,0 0 0 0 0,0-1 0 0 0,0 0 1 0 0,1 0-1 0 0,-1 0 0 0 0,8 1 0 0 0,9 2-151 0 0,0-1-1 0 0,37 2 1 0 0,-39-4-75 0 0,-3-1-458 0 0,0-1 1 0 0,0 0 0 0 0,0-1 0 0 0,0-1 0 0 0,0-1 0 0 0,-1-1 0 0 0,1 0 0 0 0,-1-1-1 0 0,1-1 1 0 0,-1-1 0 0 0,0 0 0 0 0,-1-1 0 0 0,25-14 0 0 0,-15 3-2425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43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433 153 1839 0 0,'-2'-18'65'0'0,"2"13"-49"0"0,-1 0 0 0 0,0 0 0 0 0,0 0 0 0 0,0 0 0 0 0,0 0-1 0 0,-4-6 1 0 0,4 8 132 0 0,-1 0 0 0 0,0 0-1 0 0,0 0 1 0 0,0 0-1 0 0,-1 1 1 0 0,1-1-1 0 0,-1 1 1 0 0,-3-4 0 0 0,-3-1 333 0 0,0-1 108 0 0,0 0-1 0 0,0 1 1 0 0,-1 1 0 0 0,-16-10 0 0 0,22 14-348 0 0,0 0 0 0 0,-1 0 0 0 0,1 1 0 0 0,0-1 0 0 0,-1 1-1 0 0,1 0 1 0 0,0 0 0 0 0,-1 1 0 0 0,1-1 0 0 0,-1 1 0 0 0,1 0 0 0 0,-1 0 0 0 0,0 0 0 0 0,1 1-1 0 0,-5 1 1 0 0,7-2-143 0 0,0 1 0 0 0,0 0 0 0 0,1 0 0 0 0,-1-1-1 0 0,0 1 1 0 0,1 0 0 0 0,-1 0 0 0 0,0 1 0 0 0,1-1 0 0 0,0 0-1 0 0,-1 0 1 0 0,1 1 0 0 0,0-1 0 0 0,-1 1 0 0 0,1-1-1 0 0,-1 4 1 0 0,0-2 11 0 0,1 0-1 0 0,0 0 1 0 0,0 0-1 0 0,0 1 0 0 0,0-1 1 0 0,1 1-1 0 0,-1-1 0 0 0,1 6 1 0 0,0 0 35 0 0,0-1 0 0 0,1 0 0 0 0,1 0 1 0 0,-1 0-1 0 0,1 0 0 0 0,6 15 0 0 0,0-7 81 0 0,1 0 0 0 0,1-1 0 0 0,13 19 0 0 0,-13-23-92 0 0,-1 2 0 0 0,-1-1-1 0 0,0 1 1 0 0,-1 1 0 0 0,6 15-1 0 0,-12-26-114 0 0,0 0-1 0 0,0 0 1 0 0,-1 0-1 0 0,1 1 0 0 0,-1-1 1 0 0,1 0-1 0 0,-1 0 1 0 0,0 0-1 0 0,-1 0 0 0 0,1 0 1 0 0,0 0-1 0 0,-1 0 1 0 0,0 0-1 0 0,1 0 1 0 0,-3 4-1 0 0,1-3 30 0 0,0 0 0 0 0,0-1 0 0 0,-1 1 0 0 0,1-1 0 0 0,-1 1 0 0 0,0-1 0 0 0,0 0 1 0 0,0 0-1 0 0,-7 5 0 0 0,-4 0 163 0 0,0 1 0 0 0,-1-2 0 0 0,0 0 0 0 0,-24 8 0 0 0,22-11-160 0 0,0 0 0 0 0,0 0 0 0 0,-1-2 0 0 0,1 0 0 0 0,-22-1 0 0 0,-26 4-510 0 0,51-5-1387 0 0,26-4-2228 0 0,-1 0-299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43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69 2759 0 0,'12'49'5887'0'0,"-8"-29"-2519"0"0,-1 1-2623 0 0,7 61-39 0 0,-7-61 772 0 0,7 64-706 0 0,-8-68-184 0 0,-1 0-248 0 0,2 3-148 0 0,0-5 528 0 0,-2-1 0 0 0,1 23 0 0 0,-3 51-1397 0 0,1-85 645 0 0,0 0 1 0 0,1-1-1 0 0,-2 1 0 0 0,1-1 1 0 0,0 1-1 0 0,0 0 1 0 0,-1-1-1 0 0,0 1 0 0 0,1-1 1 0 0,-3 4-1 0 0,1 0 148 0 0,2-6-104 0 0,0 0 0 0 0,0 0 1 0 0,-1 1-1 0 0,1-1 0 0 0,0 0 0 0 0,0 0 0 0 0,0 1 1 0 0,0-1-1 0 0,0 0 0 0 0,0 0 0 0 0,-1 1 0 0 0,1-1 1 0 0,0 0-1 0 0,0 0 0 0 0,0 0 0 0 0,-1 0 1 0 0,1 1-1 0 0,0-1 0 0 0,0 0 0 0 0,0 0 0 0 0,-1 0 1 0 0,1 0-1 0 0,0 0 0 0 0,0 1 0 0 0,-1-1 0 0 0,1 0 1 0 0,0 0-1 0 0,0 0 0 0 0,-1 0 0 0 0,1 0 0 0 0,0 0 1 0 0,-1 0-1 0 0,1 0 0 0 0,-1 0 0 0 0,-8-7 250 0 0,-4-14 132 0 0,5 4-302 0 0,1-1 0 0 0,1-1 0 0 0,0 1 1 0 0,2-1-1 0 0,0 0 0 0 0,-1-21 0 0 0,-1-116-102 0 0,6 152 13 0 0,0-10-3 0 0,0-18-1 0 0,5-41-1 0 0,-4 64-4 0 0,1 0 0 0 0,-1 0 0 0 0,2 0 0 0 0,0 1 0 0 0,0-1 0 0 0,0 0-1 0 0,1 1 1 0 0,0 0 0 0 0,7-10 0 0 0,-8 14 3 0 0,1 0 0 0 0,0 1 0 0 0,-1-1 0 0 0,1 1 0 0 0,0 0 0 0 0,0 0 0 0 0,1 0 0 0 0,-1 0 0 0 0,1 1 0 0 0,-1 0 0 0 0,1 0 0 0 0,0 0 1 0 0,0 0-1 0 0,0 1 0 0 0,0 0 0 0 0,0 0 0 0 0,0 0 0 0 0,0 1 0 0 0,0-1 0 0 0,9 2 0 0 0,4 0 66 0 0,-1 1 1 0 0,1 1 0 0 0,-1 1-1 0 0,29 10 1 0 0,-39-12-44 0 0,-1 1 0 0 0,0-1 0 0 0,0 2 0 0 0,0-1-1 0 0,0 1 1 0 0,-1-1 0 0 0,1 1 0 0 0,-1 1 0 0 0,8 8 0 0 0,-11-12-17 0 0,-1 1 0 0 0,0 0 0 0 0,0-1 0 0 0,0 1 0 0 0,0 0 0 0 0,0-1 0 0 0,0 1 0 0 0,-1 0 1 0 0,1 0-1 0 0,0 0 0 0 0,-1 0 0 0 0,0 0 0 0 0,1 0 0 0 0,-1 0 0 0 0,0 3 0 0 0,0-3-4 0 0,-1 0 0 0 0,1 0 1 0 0,-1 0-1 0 0,0 0 0 0 0,0 0 0 0 0,1 0 0 0 0,-1 0 0 0 0,-1 0 0 0 0,1 0 0 0 0,0 0 0 0 0,0-1 1 0 0,-1 1-1 0 0,1 0 0 0 0,-1-1 0 0 0,1 1 0 0 0,-1-1 0 0 0,-3 2 0 0 0,-3 2 3 0 0,0-1-1 0 0,0 0 1 0 0,-1 0-1 0 0,1-1 1 0 0,-1 0 0 0 0,0 0-1 0 0,0-1 1 0 0,0-1-1 0 0,-17 2 1 0 0,-26 5-386 0 0,52-8 317 0 0,-1 0 0 0 0,1 0 0 0 0,-1 0 0 0 0,0 1 0 0 0,1-1 0 0 0,-1 0 0 0 0,0 0 1 0 0,1 0-1 0 0,-1 1 0 0 0,1-1 0 0 0,-1 0 0 0 0,0 0 0 0 0,1 1 0 0 0,-1-1 0 0 0,1 1 0 0 0,-1-1 0 0 0,1 0 0 0 0,-1 1 0 0 0,1-1 0 0 0,-1 1 0 0 0,1-1 0 0 0,0 1 0 0 0,-1 0 0 0 0,1-1 0 0 0,0 1 0 0 0,-1-1 0 0 0,1 1 0 0 0,0 0 0 0 0,0-1 0 0 0,0 1 0 0 0,-1-1 1 0 0,1 1-1 0 0,0 0 0 0 0,0-1 0 0 0,0 2 0 0 0,1-1-304 0 0,-1 0 1 0 0,1 1 0 0 0,-1-1-1 0 0,1 0 1 0 0,0 0-1 0 0,-1 0 1 0 0,1 0 0 0 0,0 0-1 0 0,0 0 1 0 0,0 0-1 0 0,0 0 1 0 0,0-1 0 0 0,0 1-1 0 0,0 0 1 0 0,0-1-1 0 0,0 1 1 0 0,0 0 0 0 0,2 0-1 0 0,8 3-4141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44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117 123 4607 0 0,'-1'-2'115'0'0,"0"0"-1"0"0,0 0 0 0 0,0 0 1 0 0,0 1-1 0 0,0-1 0 0 0,0 1 0 0 0,-1-1 1 0 0,1 1-1 0 0,-1-1 0 0 0,1 1 1 0 0,-1 0-1 0 0,1-1 0 0 0,-1 1 0 0 0,0 0 1 0 0,0 0-1 0 0,1 0 0 0 0,-1 1 1 0 0,0-1-1 0 0,-2 0 0 0 0,2 0 61 0 0,0 1 1 0 0,-1 0-1 0 0,1 0 0 0 0,0 0 1 0 0,0 1-1 0 0,0-1 0 0 0,0 0 0 0 0,-1 1 1 0 0,1-1-1 0 0,0 1 0 0 0,0 0 0 0 0,0 0 1 0 0,0 0-1 0 0,0 0 0 0 0,1 0 1 0 0,-1 0-1 0 0,0 0 0 0 0,-2 3 0 0 0,-1 0 79 0 0,1 0 0 0 0,1 1 0 0 0,-1-1 0 0 0,0 1 0 0 0,1-1 0 0 0,0 1 0 0 0,0 1 0 0 0,1-1 0 0 0,-1 0 0 0 0,1 0 0 0 0,0 1 0 0 0,0-1 0 0 0,1 1 0 0 0,0 0 0 0 0,0 0 0 0 0,0-1-1 0 0,1 1 1 0 0,0 11 0 0 0,0-12-135 0 0,0 0 0 0 0,1 1 0 0 0,0-1 0 0 0,0 0 0 0 0,0 0 0 0 0,1 0-1 0 0,-1 0 1 0 0,1-1 0 0 0,0 1 0 0 0,1 0 0 0 0,-1-1 0 0 0,1 1 0 0 0,0-1-1 0 0,0 0 1 0 0,0 0 0 0 0,1 0 0 0 0,-1 0 0 0 0,1-1 0 0 0,0 1 0 0 0,0-1-1 0 0,7 5 1 0 0,-2-4 34 0 0,-1 0-1 0 0,1-1 1 0 0,0 0 0 0 0,0 0-1 0 0,0 0 1 0 0,0-1 0 0 0,0-1-1 0 0,0 0 1 0 0,14 0-1 0 0,-19 0-139 0 0,-1-2 0 0 0,0 1 0 0 0,1 0-1 0 0,-1-1 1 0 0,1 1 0 0 0,-1-1 0 0 0,0 0-1 0 0,1 0 1 0 0,-1 0 0 0 0,0-1 0 0 0,0 1-1 0 0,0-1 1 0 0,0 0 0 0 0,0 0 0 0 0,0 0-1 0 0,0 0 1 0 0,-1 0 0 0 0,1 0 0 0 0,-1-1-1 0 0,0 0 1 0 0,1 1 0 0 0,-1-1 0 0 0,0 0-1 0 0,-1 0 1 0 0,1 0 0 0 0,0 0 0 0 0,-1 0-1 0 0,2-6 1 0 0,-2 4-10 0 0,0-1 0 0 0,0 1 0 0 0,-1-1 0 0 0,0 1 0 0 0,0-1 0 0 0,0 1 0 0 0,0-1 0 0 0,-1 1 0 0 0,0 0 0 0 0,0-1 0 0 0,-1 1 0 0 0,0 0 0 0 0,0 0 0 0 0,0-1 0 0 0,-5-7 0 0 0,-2-2-163 0 0,0 0 0 0 0,-1 0 0 0 0,-19-19 0 0 0,9 12-410 0 0,-2 1-1 0 0,-40-30 0 0 0,61 51 561 0 0,0-1-1 0 0,0 1 1 0 0,1-1-1 0 0,-1 1 0 0 0,0-1 1 0 0,1 1-1 0 0,-1-1 1 0 0,1 0-1 0 0,-1 1 1 0 0,1-1-1 0 0,-1 0 1 0 0,1 1-1 0 0,-1-1 1 0 0,1 0-1 0 0,0 0 0 0 0,-1 0 1 0 0,1 0-1 0 0,0 0 8 0 0,0 1-1 0 0,0 0 1 0 0,0-1 0 0 0,0 1-1 0 0,0 0 1 0 0,1 0-1 0 0,-1-1 1 0 0,0 1-1 0 0,0 0 1 0 0,0-1-1 0 0,1 1 1 0 0,-1 0-1 0 0,0 0 1 0 0,0 0 0 0 0,1-1-1 0 0,-1 1 1 0 0,0 0-1 0 0,1 0 1 0 0,-1 0-1 0 0,0-1 1 0 0,1 1-1 0 0,-1 0 1 0 0,0 0 0 0 0,1 0-1 0 0,-1 0 1 0 0,0 0-1 0 0,1 0 1 0 0,5-1-5 0 0,0 0 1 0 0,0 1-1 0 0,9 0 0 0 0,-10 0 13 0 0,17 0 58 0 0,0 1 1 0 0,0 1-1 0 0,0 1 0 0 0,0 1 0 0 0,-1 0 0 0 0,0 2 1 0 0,0 1-1 0 0,0 0 0 0 0,27 15 0 0 0,-36-15-36 0 0,-1 0-1 0 0,-1 1 1 0 0,1 0 0 0 0,-1 1-1 0 0,-1 0 1 0 0,16 19-1 0 0,-19-21-15 0 0,0 1 1 0 0,-1-1-1 0 0,0 1 0 0 0,0 1 0 0 0,-1-1 0 0 0,0 1 1 0 0,-1-1-1 0 0,0 1 0 0 0,0 0 0 0 0,1 12 1 0 0,-4-19-3 0 0,1-1 1 0 0,-1 1 0 0 0,0-1 0 0 0,0 1-1 0 0,-1-1 1 0 0,1 1 0 0 0,0-1 0 0 0,0 1-1 0 0,-1-1 1 0 0,1 1 0 0 0,-1-1 0 0 0,1 0 0 0 0,-1 1-1 0 0,1-1 1 0 0,-1 0 0 0 0,0 1 0 0 0,0-1-1 0 0,-1 2 1 0 0,2-3 3 0 0,-1 0 1 0 0,1 0-1 0 0,0 1 0 0 0,-1-1 1 0 0,1 0-1 0 0,0 0 0 0 0,-1 0 0 0 0,1 1 1 0 0,0-1-1 0 0,-1 0 0 0 0,1 0 1 0 0,-1 0-1 0 0,1 0 0 0 0,0 0 1 0 0,-1 0-1 0 0,1 0 0 0 0,-1 0 0 0 0,1 0 1 0 0,0 0-1 0 0,-1 0 0 0 0,1 0 1 0 0,-1 0-1 0 0,1 0 0 0 0,-1 0 0 0 0,0-1 15 0 0,0 1-1 0 0,0-1 1 0 0,0 0 0 0 0,1 1-1 0 0,-1-1 1 0 0,0 0-1 0 0,0 0 1 0 0,1 1-1 0 0,-1-1 1 0 0,0 0-1 0 0,1 0 1 0 0,-1 0-1 0 0,1 0 1 0 0,-1-1-1 0 0,0-1 18 0 0,0 0 1 0 0,0 0-1 0 0,1 0 0 0 0,-1 0 0 0 0,1 0 0 0 0,-1 0 0 0 0,1-1 1 0 0,0 1-1 0 0,0 0 0 0 0,1 0 0 0 0,-1 0 0 0 0,1 0 0 0 0,0 0 1 0 0,-1 0-1 0 0,1 0 0 0 0,2-4 0 0 0,0-1 7 0 0,1 1 1 0 0,-1 0-1 0 0,1 0 0 0 0,0 0 0 0 0,8-8 1 0 0,0 0-18 0 0,1 0 1 0 0,1 1-1 0 0,0 0 1 0 0,1 1-1 0 0,17-11 1 0 0,-28 21-37 0 0,1 1 0 0 0,0-1 0 0 0,-1 1 0 0 0,1 0 0 0 0,1 0 0 0 0,-1 1 0 0 0,0-1 0 0 0,0 1 0 0 0,0 0 0 0 0,7 0 0 0 0,-8 1-3 0 0,0 1 0 0 0,0-1 0 0 0,0 1 0 0 0,1 0 0 0 0,-1 0 0 0 0,0 0 0 0 0,0 0 0 0 0,-1 1 0 0 0,1-1 0 0 0,0 1 0 0 0,0 0 0 0 0,-1 0 0 0 0,1 1 0 0 0,5 4 0 0 0,8 9-86 0 0,-1 1 0 0 0,0 0 1 0 0,-2 1-1 0 0,0 1 0 0 0,-1 0 0 0 0,0 1 0 0 0,-2 0 0 0 0,0 1 0 0 0,13 39 1 0 0,-22-53-257 0 0,-1-1 1 0 0,1 1 0 0 0,-2 0 0 0 0,2 12 0 0 0,-2-12-824 0 0,0 0-1 0 0,1 0 0 0 0,0 0 1 0 0,2 8-1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44.9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211 35 5063 0 0,'0'0'14'0'0,"-1"-3"41"0"0,1 0 0 0 0,-1 0 1 0 0,0 0-1 0 0,0 0 0 0 0,-1 0 0 0 0,1 1 1 0 0,-3-4-1 0 0,4 5-2 0 0,-1 0 0 0 0,0 1 0 0 0,0-1 0 0 0,0 0 0 0 0,0 1 1 0 0,0-1-1 0 0,0 1 0 0 0,0-1 0 0 0,0 1 0 0 0,-1-1 0 0 0,1 1 0 0 0,0 0 0 0 0,0-1 0 0 0,0 1 1 0 0,0 0-1 0 0,-1 0 0 0 0,1 0 0 0 0,0 0 0 0 0,0 0 0 0 0,0 0 0 0 0,-2 1 0 0 0,-3 0 164 0 0,-1 0 0 0 0,1 1 0 0 0,-1 0 0 0 0,1 0 0 0 0,0 0 0 0 0,0 1 0 0 0,0 0 0 0 0,1 0 0 0 0,-1 1 0 0 0,1-1 0 0 0,-1 1 0 0 0,1 0 0 0 0,1 1 0 0 0,-1-1 0 0 0,0 1-1 0 0,1 0 1 0 0,0 0 0 0 0,0 1 0 0 0,1-1 0 0 0,-6 12 0 0 0,7-14-118 0 0,0 1-1 0 0,0 0 1 0 0,1 0-1 0 0,-1 0 1 0 0,1 0-1 0 0,0 1 1 0 0,1-1 0 0 0,-1 0-1 0 0,0 0 1 0 0,1 1-1 0 0,0-1 1 0 0,0 0-1 0 0,1 1 1 0 0,-1-1-1 0 0,1 0 1 0 0,0 0 0 0 0,0 0-1 0 0,0 0 1 0 0,1 1-1 0 0,-1-1 1 0 0,1-1-1 0 0,0 1 1 0 0,0 0-1 0 0,0 0 1 0 0,1-1-1 0 0,-1 1 1 0 0,1-1 0 0 0,0 0-1 0 0,0 0 1 0 0,0 0-1 0 0,0 0 1 0 0,6 3-1 0 0,46 27 996 0 0,3 1-151 0 0,-51-29-869 0 0,-1 0-1 0 0,0 0 1 0 0,0 0 0 0 0,-1 1-1 0 0,0-1 1 0 0,7 11-1 0 0,-11-15-70 0 0,0 0 0 0 0,0 1 0 0 0,0-1 0 0 0,0 0-1 0 0,0 1 1 0 0,-1-1 0 0 0,1 0 0 0 0,0 1 0 0 0,-1-1 0 0 0,0 1-1 0 0,1-1 1 0 0,-1 1 0 0 0,0 0 0 0 0,1-1 0 0 0,-1 1 0 0 0,0-1-1 0 0,0 1 1 0 0,-1-1 0 0 0,1 1 0 0 0,0 0 0 0 0,0-1 0 0 0,-1 1-1 0 0,1-1 1 0 0,-1 1 0 0 0,1-1 0 0 0,-1 1 0 0 0,0-1-1 0 0,1 0 1 0 0,-3 3 0 0 0,1-2 7 0 0,0 0-1 0 0,-1 0 1 0 0,1 0-1 0 0,-1 0 1 0 0,0 0-1 0 0,1-1 1 0 0,-1 1 0 0 0,0-1-1 0 0,0 0 1 0 0,0 0-1 0 0,0 0 1 0 0,0 0-1 0 0,-5 1 1 0 0,-28 2-105 0 0,0-1 0 0 0,-51-3 0 0 0,35-1-1168 0 0,62-5-2202 0 0,10-2 2163 0 0,16-2-2464 0 0,-16 6 644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0:45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0 226 919 0 0,'136'-55'5410'0'0,"-7"5"3437"0"0,-43 14-6246 0 0,-81 34-2563 0 0,-1-1 1 0 0,1 1 0 0 0,-1-1 0 0 0,1 0-1 0 0,-1-1 1 0 0,0 1 0 0 0,4-4 0 0 0,-7 6-34 0 0,0 0 0 0 0,0-1 0 0 0,0 1 1 0 0,0 0-1 0 0,0 0 0 0 0,0 0 1 0 0,-1-1-1 0 0,1 1 0 0 0,0 0 0 0 0,0-1 1 0 0,-1 1-1 0 0,1-1 0 0 0,-1 1 0 0 0,0-1 1 0 0,1 1-1 0 0,-1-1 0 0 0,0 1 0 0 0,0-1 1 0 0,0 1-1 0 0,0-1 0 0 0,0 1 0 0 0,0-1 1 0 0,0 1-1 0 0,-1-1 0 0 0,1 1 0 0 0,0-1 1 0 0,-1 1-1 0 0,0-3 0 0 0,0 3 10 0 0,-1 0 1 0 0,1 0-1 0 0,0-1 0 0 0,-1 1 0 0 0,1 0 1 0 0,0 0-1 0 0,-1 0 0 0 0,1 1 0 0 0,-1-1 1 0 0,1 0-1 0 0,-1 0 0 0 0,0 1 0 0 0,1-1 0 0 0,-1 1 1 0 0,0-1-1 0 0,1 1 0 0 0,-1 0 0 0 0,0 0 1 0 0,-3 0-1 0 0,-2 0 46 0 0,-1 0 0 0 0,-15 2 0 0 0,15 0-6 0 0,0 0-1 0 0,0 0 0 0 0,0 0 1 0 0,1 1-1 0 0,-1 0 1 0 0,1 1-1 0 0,-1-1 0 0 0,1 1 1 0 0,0 1-1 0 0,1 0 0 0 0,-1 0 1 0 0,1 0-1 0 0,0 0 1 0 0,0 1-1 0 0,1 0 0 0 0,-1 0 1 0 0,2 1-1 0 0,-8 11 1 0 0,10-15 647 0 0,-1 14-462 0 0,-8 53 0 0 0,10-66-208 0 0,0 0 0 0 0,1-1-1 0 0,-1 1 1 0 0,1 0 0 0 0,0-1 0 0 0,0 1-1 0 0,0 0 1 0 0,1-1 0 0 0,-1 1-1 0 0,1-1 1 0 0,0 1 0 0 0,0 0 0 0 0,0-1-1 0 0,1 0 1 0 0,1 4 0 0 0,1 2 52 0 0,-1-2-31 0 0,1 0 0 0 0,0-1 0 0 0,0 0 0 0 0,0 1-1 0 0,1-1 1 0 0,0-1 0 0 0,0 1 0 0 0,0-1 0 0 0,10 7 0 0 0,-6-5-1 0 0,1-1 1 0 0,0 0 0 0 0,0-1 0 0 0,0 0-1 0 0,19 6 1 0 0,-6-4-70 0 0,1-1-1 0 0,1-2 1 0 0,-1 0-1 0 0,1-2 1 0 0,28 0-1 0 0,-13-4-857 0 0,-14-1-4815 0 0,-4 0-1069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1:21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525 115 1895 0 0,'10'-40'168'0'0,"-9"36"-168"0"0,1 0 0 0 0,0 0 0 0 0,0 0 0 0 0,1 1 0 0 0,-1-1 0 0 0,1 1 0 0 0,0 0 0 0 0,0-1 0 0 0,0 1 0 0 0,0 0 0 0 0,0 1 0 0 0,7-5 0 0 0,3-4 1198 0 0,-12 10-1106 0 0,-1 1-1 0 0,0 0 0 0 0,1 0 1 0 0,-1 0-1 0 0,0-1 0 0 0,1 1 1 0 0,-1 0-1 0 0,0 0 1 0 0,0 0-1 0 0,1-1 0 0 0,-1 1 1 0 0,0 0-1 0 0,0-1 0 0 0,0 1 1 0 0,1 0-1 0 0,-1-1 0 0 0,0 1 1 0 0,0 0-1 0 0,0-1 0 0 0,0 1 1 0 0,0 0-1 0 0,0-1 0 0 0,0 1 1 0 0,0 0-1 0 0,0-1 0 0 0,0 1 1 0 0,0 0-1 0 0,0-1 0 0 0,0 1 1 0 0,0 0-1 0 0,0-1 1 0 0,0 1-1 0 0,0-1 0 0 0,0 1 1 0 0,0 0-1 0 0,0-1 0 0 0,0 1 1 0 0,-1 0-1 0 0,1 0 0 0 0,0-1 1 0 0,0 1-1 0 0,0 0 0 0 0,-1-1 1 0 0,1 1-1 0 0,-1-1 0 0 0,-2 1 318 0 0,1 0 0 0 0,-1 0 0 0 0,0 0 0 0 0,0 0 0 0 0,0 0 0 0 0,0 1 0 0 0,-5 0 0 0 0,1 1 158 0 0,-9 0 87 0 0,1 1-1 0 0,0 0 1 0 0,-1 1 0 0 0,2 1 0 0 0,-1 1-1 0 0,-23 11 1 0 0,21-9-238 0 0,13-6-5 0 0,-9 4-9 0 0,-37 20-48 0 0,37-20-24 0 0,2-1 0 0 0,-89 40 507 0 0,44-17-209 0 0,-48 24 77 0 0,57-27-693 0 0,36-17-2300 0 0,13-8 944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1:21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1212 322 1351 0 0,'5'-13'266'0'0,"-2"-1"-1"0"0,1 1 0 0 0,-2 0 0 0 0,0-1 1 0 0,0 1-1 0 0,-2-27 0 0 0,0 34 26 0 0,-1-1 0 0 0,0 1 0 0 0,0-1 1 0 0,-1 1-1 0 0,1 0 0 0 0,-2-1 0 0 0,1 1 0 0 0,-1 0 0 0 0,1 0 0 0 0,-2 1 0 0 0,1-1 0 0 0,-1 1 0 0 0,0-1 0 0 0,0 1 1 0 0,0 0-1 0 0,-8-6 0 0 0,2 3 109 0 0,-1 0 1 0 0,-1 0-1 0 0,1 2 1 0 0,-1-1-1 0 0,-1 1 1 0 0,-21-7-1 0 0,3 4 554 0 0,-55-9-1 0 0,30 11-234 0 0,0 3 1 0 0,-1 2-1 0 0,1 3 0 0 0,-58 9 0 0 0,69-4-145 0 0,1 3-1 0 0,0 2 1 0 0,0 1 0 0 0,-66 30-1 0 0,49-13-182 0 0,45-20-314 0 0,-11 6 149 0 0,-22 17-28 0 0,27-16-7 0 0,-20 16-6 0 0,32-24-3 0 0,-1 5-12 0 0,-31 40-2 0 0,31-39 0 0 0,5 2-2 0 0,-18 49-13 0 0,18-49-8 0 0,5 2-1 0 0,-3 52-8 0 0,3-52-32 0 0,7-2-9 0 0,15 48-6 0 0,-10-38-5 0 0,10 11 14 0 0,36 48 0 0 0,-7-23 30 0 0,83 80-1 0 0,-108-119-105 0 0,1-1 1 0 0,0-2-1 0 0,1 0 1 0 0,2-2-1 0 0,0-1 1 0 0,34 14-1 0 0,-51-26-2 0 0,1-1-1 0 0,-1 0 0 0 0,1-1 1 0 0,-1 0-1 0 0,1-1 1 0 0,0 0-1 0 0,0-1 1 0 0,0-1-1 0 0,0 0 0 0 0,0 0 1 0 0,0-2-1 0 0,0 0 1 0 0,-1 0-1 0 0,1-1 0 0 0,0 0 1 0 0,-1-1-1 0 0,0-1 1 0 0,0 0-1 0 0,0-1 1 0 0,-1 0-1 0 0,0 0 0 0 0,13-10 1 0 0,2-5 13 0 0,0-1 1 0 0,-2-1-1 0 0,0-1 1 0 0,-2-2-1 0 0,-1 0 1 0 0,0-1-1 0 0,22-40 1 0 0,-20 24-21 0 0,-2 0 0 0 0,-1-1 0 0 0,-3-1 0 0 0,19-73 0 0 0,-29 88-13 0 0,-1-1 0 0 0,-1 1 0 0 0,0-45 0 0 0,-6 55 0 0 0,0 0 0 0 0,0 0 0 0 0,-2 0 0 0 0,-1 1 0 0 0,0-1 0 0 0,-10-25 0 0 0,7 28-36 0 0,0 0-1 0 0,-1 1 1 0 0,-1 0-1 0 0,-1 0 1 0 0,0 1-1 0 0,-22-25 1 0 0,20 27-3302 0 0,-26-20 1 0 0,17 18-3917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4:09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1375 0 0,'0'0'324'0'0,"12"-16"3832"0"0,-11 15-3820 0 0,1 0 0 0 0,-1 0 0 0 0,0-1 0 0 0,0 1 0 0 0,0-1-1 0 0,0 1 1 0 0,0-1 0 0 0,0 1 0 0 0,0-1 0 0 0,-1 0 0 0 0,1 1-1 0 0,-1-1 1 0 0,1 0 0 0 0,-1 0 0 0 0,1 0 0 0 0,-1 1 0 0 0,0-1-1 0 0,0 0 1 0 0,0 0 0 0 0,0 0 0 0 0,0 1 0 0 0,-1-1 0 0 0,1 0-1 0 0,-1-3 1 0 0,-5-22 3140 0 0,6 25-3342 0 0,1 0-1 0 0,0 1 1 0 0,-1-1-1 0 0,1 1 1 0 0,0-1-1 0 0,0 0 1 0 0,0 1-1 0 0,0 0 1 0 0,0-1-1 0 0,0 1 1 0 0,1 0-1 0 0,-1-1 1 0 0,0 1-1 0 0,0 0 1 0 0,1 0-1 0 0,1-1 1 0 0,4-3 211 0 0,0-2-122 0 0,2 1 1 0 0,-1 0-1 0 0,1 0 0 0 0,0 1 1 0 0,11-5-1 0 0,-11 6-92 0 0,1-1-88 0 0,-1 1 0 0 0,1 1 0 0 0,0 0 0 0 0,0 0 0 0 0,0 1 0 0 0,0 1 0 0 0,0-1 0 0 0,1 1 0 0 0,-1 1 0 0 0,0 0 0 0 0,0 1 0 0 0,12 1 0 0 0,-15-1-19 0 0,0 1 1 0 0,0-1 0 0 0,-1 1-1 0 0,1 1 1 0 0,-1-1-1 0 0,1 1 1 0 0,-1 0-1 0 0,0 0 1 0 0,0 1-1 0 0,0 0 1 0 0,-1 0 0 0 0,0 0-1 0 0,1 1 1 0 0,-1-1-1 0 0,-1 1 1 0 0,1 1-1 0 0,-1-1 1 0 0,0 1 0 0 0,4 6-1 0 0,-6-8-22 0 0,1 1-1 0 0,-1 0 1 0 0,-1-1 0 0 0,1 1-1 0 0,-1 0 1 0 0,1 0-1 0 0,-2 0 1 0 0,1 0 0 0 0,0 1-1 0 0,-1-1 1 0 0,0 0-1 0 0,0 0 1 0 0,-1 0 0 0 0,1 0-1 0 0,-1 0 1 0 0,0 0-1 0 0,0 0 1 0 0,-1 0 0 0 0,-2 5-1 0 0,0-2 2 0 0,0 0 0 0 0,0 0 0 0 0,-1-1 0 0 0,0 0 0 0 0,-1 0 0 0 0,0 0 0 0 0,0-1-1 0 0,0 1 1 0 0,-1-2 0 0 0,-9 8 0 0 0,10-8-1 0 0,-28 17 33 0 0,31-21-33 0 0,1 0 0 0 0,0 0 0 0 0,-1 0 0 0 0,1 0 0 0 0,-1-1-1 0 0,0 1 1 0 0,1-1 0 0 0,-1 1 0 0 0,1-1 0 0 0,-1 0 0 0 0,0 0 0 0 0,1 0 0 0 0,-4-1 0 0 0,6 1 0 0 0,-1 0 1 0 0,1 0-1 0 0,0 0 0 0 0,-1 0 0 0 0,1 0 0 0 0,-1 0 1 0 0,1 0-1 0 0,0 0 0 0 0,-1-1 0 0 0,1 1 0 0 0,-1 0 1 0 0,1 0-1 0 0,0 0 0 0 0,-1-1 0 0 0,1 1 0 0 0,0 0 1 0 0,-1 0-1 0 0,1-1 0 0 0,0 1 0 0 0,0 0 0 0 0,-1-1 1 0 0,1 1-1 0 0,0 0 0 0 0,0-1 0 0 0,0 1 1 0 0,-1-1-1 0 0,1 1 0 0 0,0 0 0 0 0,0-1 0 0 0,0 1 1 0 0,0-1-1 0 0,0 1 0 0 0,0 0 0 0 0,0-1 0 0 0,0 1 1 0 0,0-1-1 0 0,0 1 0 0 0,0 0 0 0 0,0-1 0 0 0,0 1 1 0 0,0-1-1 0 0,0 1 0 0 0,0 0 0 0 0,0-1 0 0 0,1 1 1 0 0,-1-1-1 0 0,0 1 0 0 0,0 0 0 0 0,0-1 1 0 0,1 1-1 0 0,-1 0 0 0 0,0-1 0 0 0,0 1 0 0 0,1 0 1 0 0,-1-1-1 0 0,0 1 0 0 0,1 0 0 0 0,18-18 150 0 0,-7 10-102 0 0,1 1 1 0 0,0 0-1 0 0,0 0 0 0 0,1 2 1 0 0,21-7-1 0 0,-27 10-35 0 0,0 0 0 0 0,0 1-1 0 0,0 0 1 0 0,0 0 0 0 0,0 1 0 0 0,0 0 0 0 0,0 0 0 0 0,0 1 0 0 0,0 0-1 0 0,-1 0 1 0 0,15 5 0 0 0,-20-5-12 0 0,1 0 0 0 0,-1 0-1 0 0,1 0 1 0 0,-1 0 0 0 0,0 0 0 0 0,1 1 0 0 0,-1-1-1 0 0,0 1 1 0 0,0 0 0 0 0,0 0 0 0 0,0-1 0 0 0,0 1-1 0 0,-1 0 1 0 0,1 1 0 0 0,-1-1 0 0 0,1 0-1 0 0,-1 0 1 0 0,0 1 0 0 0,1-1 0 0 0,-1 1 0 0 0,-1-1-1 0 0,2 5 1 0 0,-1-3 1 0 0,-1 0 0 0 0,0 0 0 0 0,0 0 0 0 0,0 0 0 0 0,0 0 0 0 0,-1 0 0 0 0,0 0 0 0 0,0-1 0 0 0,0 1 0 0 0,0 0 0 0 0,0 0 0 0 0,-1-1 0 0 0,0 1 0 0 0,1-1 0 0 0,-4 4 0 0 0,-6 9 15 0 0,-1-1 1 0 0,0 0-1 0 0,-1-1 0 0 0,-1-1 1 0 0,0 0-1 0 0,-1-1 0 0 0,0 0 1 0 0,-20 11-1 0 0,-22 10 84 0 0,-63 25 0 0 0,97-47-99 0 0,20-10-4 0 0,-2 2-2 0 0,0-1-1 0 0,0 0 0 0 0,-1 0 1 0 0,1 0-1 0 0,0-1 0 0 0,-9 2 0 0 0,13-3-86 0 0,3-1 24 0 0,-1 0-1 0 0,0 0 1 0 0,1 0 0 0 0,-1 0-1 0 0,0 0 1 0 0,1 1 0 0 0,-1-1-1 0 0,3 0 1 0 0,15-6-874 0 0,26-14 0 0 0,-18 7-2575 0 0,-15 8 557 0 0,10-6-3598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5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28 700 4143 0 0,'-3'1'203'0'0,"1"0"0"0"0,-1 1 0 0 0,1 0 0 0 0,0-1 0 0 0,0 1 0 0 0,0 0 0 0 0,0 0 0 0 0,-3 4 0 0 0,4-5 60 0 0,1 0 0 0 0,-1 1 1 0 0,1-1-1 0 0,-1 0 0 0 0,1 1 0 0 0,0-1 0 0 0,-1 0 0 0 0,1 1 0 0 0,0-1 0 0 0,0 1 1 0 0,0-1-1 0 0,0 1 0 0 0,0-1 0 0 0,0 1 0 0 0,1-1 0 0 0,-1 0 0 0 0,0 1 0 0 0,1-1 1 0 0,0 2-1 0 0,-1-2-111 0 0,0-1 0 0 0,1 1 1 0 0,-1 0-1 0 0,1-1 0 0 0,-1 1 0 0 0,0 0 1 0 0,1-1-1 0 0,-1 1 0 0 0,1-1 1 0 0,-1 1-1 0 0,1-1 0 0 0,0 1 0 0 0,-1-1 1 0 0,1 1-1 0 0,0-1 0 0 0,-1 1 1 0 0,1-1-1 0 0,0 0 0 0 0,-1 1 0 0 0,1-1 1 0 0,0 0-1 0 0,0 0 0 0 0,-1 0 1 0 0,1 0-1 0 0,0 1 0 0 0,0-1 1 0 0,-1 0-1 0 0,1 0 0 0 0,0 0 0 0 0,0-1 1 0 0,-1 1-1 0 0,1 0 0 0 0,0 0 1 0 0,0 0-1 0 0,-1 0 0 0 0,1-1 0 0 0,1 1 1 0 0,3-2 409 0 0,1-1 1 0 0,0 1 0 0 0,8-6-1 0 0,-8 4-103 0 0,9-4-286 0 0,-1-1 1 0 0,-1-1-1 0 0,0 0 1 0 0,0-1 0 0 0,-1-1-1 0 0,0 1 1 0 0,-1-2 0 0 0,0 0-1 0 0,14-23 1 0 0,-7 5 189 0 0,-1 0 1 0 0,-2-1 0 0 0,17-51-1 0 0,-15 26-315 0 0,14-97-1 0 0,-9 34-6 0 0,-19 110-43 0 0,1-7-18 0 0,-1-1-1 0 0,3-35 0 0 0,-13 65-43 0 0,3 1 67 0 0,-5 19 30 0 0,-1 36 6 0 0,-3 97 154 0 0,14-144-132 0 0,4 30 15 0 0,-5-47-64 0 0,0-1 0 0 0,1 1 0 0 0,-1-1 0 0 0,1 1 0 0 0,2 3 0 0 0,12 42 74 0 0,-12-37-12 0 0,5 1 1 0 0,22 37-43 0 0,-22-38 45 0 0,3-1-7 0 0,33 29-44 0 0,-41-37-17 0 0,-1-1 0 0 0,1 1 0 0 0,0-1 0 0 0,0 0 0 0 0,5 3 0 0 0,47 24-11 0 0,-1-9-92 0 0,-43-16-105 0 0,-2-3-638 0 0,7 0 574 0 0,26 2-3465 0 0,-34-1-3184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4:09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600 104 2303 0 0,'-11'-13'646'0'0,"-1"0"1"0"0,0 0-1 0 0,-1 2 0 0 0,-25-19 0 0 0,32 27-316 0 0,1 0 0 0 0,-1 0 0 0 0,0 0 0 0 0,0 1 1 0 0,0 0-1 0 0,0 0 0 0 0,0 0 0 0 0,0 1 1 0 0,-1 0-1 0 0,1 0 0 0 0,0 1 0 0 0,-1 0 0 0 0,1 0 1 0 0,0 0-1 0 0,-1 1 0 0 0,-8 1 0 0 0,-2 4 259 0 0,0 0 0 0 0,1 1 0 0 0,0 0-1 0 0,0 1 1 0 0,0 1 0 0 0,-24 19 0 0 0,23-14-179 0 0,0 0 0 0 0,1 2 0 0 0,1 0 0 0 0,1 1 0 0 0,0 0 0 0 0,1 1 1 0 0,0 1-1 0 0,2 0 0 0 0,-15 33 0 0 0,2 5 285 0 0,3 1 0 0 0,-16 73 0 0 0,33-118-611 0 0,0 2 56 0 0,1 1 0 0 0,-2 21 0 0 0,0 9-4 0 0,3-34-7 0 0,2 5-29 0 0,-1 52-17 0 0,0-51-3 0 0,3-4-3 0 0,1 2-53 0 0,-1-7 3 0 0,-1 1-1 0 0,0-1 1 0 0,0 16 0 0 0,4-9 37 0 0,14 45 0 0 0,-15-46 5 0 0,7-1 17 0 0,35 42-17 0 0,-35-42 0 0 0,5-7 17 0 0,53 22-17 0 0,-59-25-51 0 0,1 0 1 0 0,0-1-1 0 0,0 0 0 0 0,0-1 0 0 0,0-1 1 0 0,1 1-1 0 0,11-2 0 0 0,-1-1 32 0 0,0-1 0 0 0,22-5 0 0 0,-26 4-42 0 0,8-2 45 0 0,0-1 1 0 0,-1-1-1 0 0,0-1 0 0 0,0-1 0 0 0,-1-2 0 0 0,-1 0 1 0 0,39-25-1 0 0,-46 25-36 0 0,0-1 0 0 0,-1 0 1 0 0,-1-1-1 0 0,0-1 0 0 0,-1 0 0 0 0,0-1 0 0 0,-2-1 0 0 0,1 0 1 0 0,-2 0-1 0 0,0-1 0 0 0,8-20 0 0 0,-10 18-7 0 0,0 0-1 0 0,-2-1 1 0 0,0 0 0 0 0,-2-1-1 0 0,0 1 1 0 0,-1-1-1 0 0,-1 0 1 0 0,-1 0 0 0 0,-1 1-1 0 0,-1-1 1 0 0,-1 0-1 0 0,0 0 1 0 0,-2 1 0 0 0,0-1-1 0 0,-1 1 1 0 0,-2 0-1 0 0,0 1 1 0 0,0-1 0 0 0,-12-19-1 0 0,5 15-7 0 0,-1 1 0 0 0,-1 0-1 0 0,-2 0 1 0 0,-35-35 0 0 0,40 45-33 0 0,-1 1 1 0 0,-1 1-1 0 0,0 0 1 0 0,0 1 0 0 0,-1 0-1 0 0,0 2 1 0 0,-1-1-1 0 0,-22-6 1 0 0,31 12-4 0 0,0 1 0 0 0,-1 0 0 0 0,1 1 1 0 0,-1 0-1 0 0,1 0 0 0 0,-1 0 0 0 0,1 1 0 0 0,-15 2 1 0 0,17-1-185 0 0,0 1 0 0 0,0-1 0 0 0,0 1 0 0 0,0 0 1 0 0,0 0-1 0 0,1 1 0 0 0,-1 0 0 0 0,1 0 0 0 0,0 0 0 0 0,0 1 1 0 0,0-1-1 0 0,-8 8 0 0 0,-3 7-7365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7:5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174 149 1375 0 0,'0'0'107'0'0,"-1"0"-42"0"0,-3 0 486 0 0,-12-1 1507 0 0,1 1 0 0 0,-1 1-1 0 0,0 1 1 0 0,1 0 0 0 0,-28 7 0 0 0,36-7-1020 0 0,-1 0 1 0 0,1-1 0 0 0,-16 1-1 0 0,23-3-995 0 0,0 1 0 0 0,-1 0 0 0 0,1 0 0 0 0,0 0 0 0 0,0 0-1 0 0,0-1 1 0 0,-1 1 0 0 0,1 0 0 0 0,0 0 0 0 0,0-1 0 0 0,0 1 0 0 0,0 0 0 0 0,0 0-1 0 0,-1-1 1 0 0,1 1 0 0 0,0 0 0 0 0,0 0 0 0 0,0-1 0 0 0,0 1 0 0 0,0 0-1 0 0,0-1 1 0 0,0 1 0 0 0,0 0 0 0 0,0 0 0 0 0,0-1 0 0 0,0 1 0 0 0,0 0 0 0 0,0-1-1 0 0,0 1 1 0 0,0 0 0 0 0,1 0 0 0 0,-1-1 0 0 0,0 1 0 0 0,0 0 0 0 0,0-1-1 0 0,4-9 599 0 0,45-30 695 0 0,-29 26-1136 0 0,-1 2-1 0 0,2 0 1 0 0,38-15-1 0 0,-32 14-112 0 0,-14 7-56 0 0,0 1 0 0 0,1 1 0 0 0,-1 0 0 0 0,1 0-1 0 0,0 1 1 0 0,-1 1 0 0 0,1 1 0 0 0,0 0 0 0 0,0 0-1 0 0,16 3 1 0 0,-28-2-27 0 0,0 0-1 0 0,0 0 1 0 0,0 1-1 0 0,0-1 1 0 0,0 1-1 0 0,0 0 1 0 0,0-1-1 0 0,0 1 1 0 0,-1 0-1 0 0,1 0 1 0 0,0 0-1 0 0,0 1 1 0 0,-1-1-1 0 0,1 0 1 0 0,0 0-1 0 0,-1 1 1 0 0,3 2-1 0 0,-3-1-2 0 0,1-1-1 0 0,-1 1 0 0 0,1 0 0 0 0,-1 0 0 0 0,0 0 0 0 0,0 0 0 0 0,0 0 1 0 0,0 0-1 0 0,-1 0 0 0 0,1 5 0 0 0,0 0 6 0 0,-1 0 0 0 0,-1 0 0 0 0,1-1-1 0 0,-1 1 1 0 0,-1 0 0 0 0,1-1 0 0 0,-1 1 0 0 0,-6 12-1 0 0,-1-1-3 0 0,-1 1-1 0 0,-2-2 0 0 0,0 1 0 0 0,0-2 0 0 0,-2 0 1 0 0,0 0-1 0 0,-1-1 0 0 0,-32 26 0 0 0,45-40-1 0 0,-1 0 0 0 0,0 0 0 0 0,1-1 0 0 0,-1 1 0 0 0,0-1 0 0 0,0 1 0 0 0,0-1 0 0 0,0 0 0 0 0,0 0 0 0 0,0 0 0 0 0,0-1 0 0 0,-5 1 0 0 0,8-1 0 0 0,0 0 0 0 0,0 0 0 0 0,0 0 0 0 0,0 0 0 0 0,-1 0 0 0 0,1 0 0 0 0,0 0 0 0 0,0 0 0 0 0,0 0 0 0 0,0 0 0 0 0,-1 0 0 0 0,1 0-1 0 0,0 0 1 0 0,0 0 0 0 0,0 0 0 0 0,0 0 0 0 0,-1 0 0 0 0,1 0 0 0 0,0-1 0 0 0,0 1 0 0 0,0 0 0 0 0,0 0 0 0 0,0 0 0 0 0,0 0 0 0 0,0 0 0 0 0,-1 0 0 0 0,1-1 0 0 0,0 1 0 0 0,0 0 0 0 0,0 0 0 0 0,0 0 0 0 0,0 0-1 0 0,0-1 1 0 0,0 1 0 0 0,0 0 0 0 0,0 0 0 0 0,0 0 0 0 0,0 0 0 0 0,0-1 0 0 0,0 1 0 0 0,0 0 0 0 0,0 0 0 0 0,0 0 0 0 0,0 0 0 0 0,0-1 0 0 0,0 1 0 0 0,0 0 0 0 0,0 0 0 0 0,0 0 0 0 0,0 0 0 0 0,1-1 0 0 0,2-6 10 0 0,-3 7-7 0 0,3-3 6 0 0,0-1 0 0 0,-1 1 0 0 0,1 0 0 0 0,0 1 0 0 0,0-1 0 0 0,1 1 0 0 0,-1-1 0 0 0,1 1 0 0 0,-1 0 0 0 0,1 0 0 0 0,-1 1 0 0 0,1-1 0 0 0,0 1 0 0 0,4-2 0 0 0,2 1 2 0 0,-1-1 0 0 0,1 1 1 0 0,0 1-1 0 0,17-1 1 0 0,-14 3-4 0 0,0 0 0 0 0,0 0 1 0 0,0 1-1 0 0,0 1 0 0 0,0 0 1 0 0,19 8-1 0 0,-22-8-9 0 0,-1 1 1 0 0,-1 1-1 0 0,1 0 1 0 0,-1 0-1 0 0,1 1 1 0 0,-1 0 0 0 0,-1 0-1 0 0,1 0 1 0 0,9 12-1 0 0,-15-14 1 0 0,1-1 0 0 0,0 1 0 0 0,-1 0 0 0 0,0 0 0 0 0,0 0 0 0 0,0 0 0 0 0,0 0 0 0 0,-1 0 0 0 0,1 1 0 0 0,-1-1 0 0 0,0 0-1 0 0,-1 1 1 0 0,1-1 0 0 0,-1 1 0 0 0,0-1 0 0 0,0 6 0 0 0,0-7 1 0 0,-1 1-1 0 0,0-1 1 0 0,0 0-1 0 0,0 1 1 0 0,0-1 0 0 0,0 1-1 0 0,-1-1 1 0 0,0 0-1 0 0,1 0 1 0 0,-1 0-1 0 0,0 0 1 0 0,0 0-1 0 0,-1-1 1 0 0,1 1-1 0 0,-1 0 1 0 0,1-1 0 0 0,-1 0-1 0 0,0 0 1 0 0,0 0-1 0 0,-5 3 1 0 0,-9 4 9 0 0,0-1-1 0 0,-1-1 1 0 0,0-1 0 0 0,0 0 0 0 0,0-2-1 0 0,-1 0 1 0 0,0-1 0 0 0,1-1 0 0 0,-1 0 0 0 0,0-2-1 0 0,-22-1 1 0 0,39 1-13 0 0,0 0 0 0 0,0 0 0 0 0,0-1 0 0 0,0 1 0 0 0,0-1 0 0 0,0 1 0 0 0,0-1 0 0 0,0 0 0 0 0,0 0 0 0 0,0 0 0 0 0,0 0 0 0 0,0 0 0 0 0,1 0 0 0 0,-4-3 0 0 0,4 4-15 0 0,1-1 1 0 0,0 1 0 0 0,-1-1-1 0 0,1 1 1 0 0,0-1 0 0 0,-1 1-1 0 0,1-1 1 0 0,0 0 0 0 0,0 1-1 0 0,0-1 1 0 0,0 1 0 0 0,-1-1-1 0 0,1 0 1 0 0,0 1 0 0 0,0-1-1 0 0,0 1 1 0 0,0-1 0 0 0,0 0-1 0 0,1 1 1 0 0,-1-2 0 0 0,0 1-53 0 0,1 0 0 0 0,0-1 0 0 0,-1 1 0 0 0,1 0 0 0 0,0-1 0 0 0,0 1 0 0 0,0 0 0 0 0,0 0 0 0 0,0 0 0 0 0,0 0 0 0 0,2-2 0 0 0,50-41-5523 0 0,-37 29-749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7:52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834 201 1375 0 0,'-6'-10'422'0'0,"1"0"-1"0"0,-1 0 1 0 0,-1 1-1 0 0,0 0 1 0 0,0 0-1 0 0,-1 1 1 0 0,0-1-1 0 0,0 2 1 0 0,-1-1-1 0 0,-9-6 1 0 0,10 10-9 0 0,1 0 0 0 0,-1 0 0 0 0,1 0 0 0 0,-1 1 0 0 0,0 0 0 0 0,0 1 0 0 0,0-1 0 0 0,-1 1 0 0 0,1 1 0 0 0,-1 0 0 0 0,1 0 0 0 0,0 1 0 0 0,-1 0 0 0 0,-9 1 0 0 0,-3 3 132 0 0,0 0 0 0 0,0 1 0 0 0,0 2 0 0 0,0 0 0 0 0,1 1 0 0 0,1 1 0 0 0,-22 13 0 0 0,-8 8 299 0 0,-65 54 0 0 0,84-59-552 0 0,0 1 0 0 0,2 1 0 0 0,-32 41 0 0 0,45-48-160 0 0,0 1 1 0 0,1 0 0 0 0,1 2-1 0 0,2-1 1 0 0,0 1 0 0 0,-9 28-1 0 0,15-32-24 0 0,1 0 0 0 0,0 0 0 0 0,1 0 0 0 0,2 1 0 0 0,0-1 0 0 0,0 1 0 0 0,5 27 0 0 0,-4-42 148 0 0,8 14-132 0 0,23 56-16 0 0,-24-56 100 0 0,7-2-107 0 0,40 49-11 0 0,-40-49-9 0 0,-1-8-1 0 0,43 29-1 0 0,-43-30-44 0 0,0-1 0 0 0,1-1 1 0 0,0 0-1 0 0,0-1 0 0 0,0 0 1 0 0,19 3-1 0 0,0-2 54 0 0,45 0-1 0 0,-65-5-68 0 0,19-1 5 0 0,-1-1 0 0 0,1-1 0 0 0,-1-2 1 0 0,0-1-1 0 0,0-2 0 0 0,-1-1 0 0 0,0-1 0 0 0,44-20 0 0 0,-52 18 0 0 0,0 0 0 0 0,-1-1-1 0 0,0-1 1 0 0,-1-1 0 0 0,34-32-1 0 0,-39 32-8 0 0,-1-1-1 0 0,-1 0 1 0 0,0-1-1 0 0,-1-1 1 0 0,-1 0-1 0 0,0 0 1 0 0,11-29-1 0 0,-17 35 3 0 0,-2-1-1 0 0,1 1 0 0 0,-1-1 0 0 0,-1 0 0 0 0,0 0 0 0 0,-1 0 0 0 0,0-21 0 0 0,-2 15 8 0 0,-1 1-1 0 0,-1-1 0 0 0,0 0 0 0 0,-10-28 1 0 0,1 14-7 0 0,-1 1 0 0 0,-2 0 0 0 0,-1 0 1 0 0,-40-53-1 0 0,25 42-1 0 0,-62-62 0 0 0,69 80-114 0 0,-2 1 0 0 0,-1 1 0 0 0,-45-28 0 0 0,57 41 1 0 0,1 2 0 0 0,-30-12 0 0 0,39 17-91 0 0,1 1-1 0 0,-1-1 1 0 0,0 1 0 0 0,1 0 0 0 0,-1 1-1 0 0,0-1 1 0 0,0 1 0 0 0,0 0 0 0 0,0 0-1 0 0,1 0 1 0 0,-1 1 0 0 0,0 0 0 0 0,0 0-1 0 0,-6 2 1 0 0,-8 9-7125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0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44 224 455 0 0,'-3'0'606'0'0,"-1"-1"0"0"0,1 1 0 0 0,-1-1 0 0 0,1 0 0 0 0,-1 0 0 0 0,1 0 0 0 0,0 0 0 0 0,-1 0 0 0 0,1-1 0 0 0,0 0 0 0 0,-3-1 0 0 0,12-4 4503 0 0,28-18-3026 0 0,43-17 89 0 0,41-23-824 0 0,-83 43-1086 0 0,37-26-44 0 0,-68 47-558 0 0,-7 6-55 0 0,-4 7-652 0 0,-15 17-4964 0 0,12-17 1196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04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 2759 0 0,'-2'0'-60'0'0,"1"0"237"0"0,0 1-1 0 0,0-1 1 0 0,0 0-1 0 0,0 1 1 0 0,0-1-1 0 0,0 1 1 0 0,-1-1-1 0 0,1 1 1 0 0,0-1-1 0 0,1 1 1 0 0,-3 1-1 0 0,3-1-27 0 0,0 0 0 0 0,-1 0 0 0 0,1 0 1 0 0,0-1-1 0 0,0 1 0 0 0,0 0 0 0 0,0 0 0 0 0,1 0 0 0 0,-1-1 0 0 0,0 1 0 0 0,0 0 0 0 0,0 0 1 0 0,1 0-1 0 0,-1-1 0 0 0,0 1 0 0 0,1 0 0 0 0,-1-1 0 0 0,0 1 0 0 0,2 1 0 0 0,3 11 1593 0 0,1 1 0 0 0,5 25 0 0 0,-8-27-1142 0 0,0 1 0 0 0,1-1 0 0 0,12 24 0 0 0,-16-35-529 0 0,1 0 1 0 0,0 1 0 0 0,-1-1 0 0 0,1 0 0 0 0,0 0 0 0 0,0 0 0 0 0,0 0-1 0 0,0 0 1 0 0,0 0 0 0 0,0 0 0 0 0,0 0 0 0 0,0 0 0 0 0,0 0 0 0 0,0 0-1 0 0,1-1 1 0 0,-1 1 0 0 0,0 0 0 0 0,1-1 0 0 0,-1 1 0 0 0,0-1 0 0 0,1 0 0 0 0,2 1-1 0 0,-2-1 14 0 0,0-1-1 0 0,0 1 0 0 0,0 0 1 0 0,0-1-1 0 0,-1 0 1 0 0,1 0-1 0 0,0 1 0 0 0,0-1 1 0 0,0 0-1 0 0,-1 0 0 0 0,1-1 1 0 0,0 1-1 0 0,-1 0 0 0 0,1 0 1 0 0,1-3-1 0 0,26-26 720 0 0,-16 16-602 0 0,0 0-1 0 0,1 1 0 0 0,0 0 1 0 0,2 1-1 0 0,27-17 0 0 0,-28 21-154 0 0,-1 1-1 0 0,1 1 1 0 0,1 0-1 0 0,-1 2 1 0 0,1-1-1 0 0,0 2 1 0 0,24-3-1 0 0,-32 5-43 0 0,-1 1 0 0 0,1 0-1 0 0,0 1 1 0 0,-1 0 0 0 0,1 0 0 0 0,-1 0-1 0 0,1 1 1 0 0,-1 0 0 0 0,0 1 0 0 0,1 0-1 0 0,-1 0 1 0 0,-1 0 0 0 0,1 1 0 0 0,0 0-1 0 0,-1 0 1 0 0,0 1 0 0 0,0-1-1 0 0,6 7 1 0 0,-8-6-3 0 0,1 0-1 0 0,-1 0 1 0 0,0 0 0 0 0,0 1-1 0 0,-1 0 1 0 0,1-1 0 0 0,-1 1-1 0 0,-1 1 1 0 0,1-1 0 0 0,-1 0-1 0 0,0 1 1 0 0,0-1 0 0 0,-1 1-1 0 0,0-1 1 0 0,0 13 0 0 0,-1-11 5 0 0,0-1 0 0 0,-1 1 0 0 0,0 0-1 0 0,0-1 1 0 0,-1 1 0 0 0,0 0 0 0 0,-1-1 0 0 0,1 0 0 0 0,-2 0 0 0 0,1 0 0 0 0,-1 0 0 0 0,0 0 0 0 0,-6 8 0 0 0,2-5-53 0 0,-1 0-1 0 0,1-1 1 0 0,-1 0 0 0 0,-1 0-1 0 0,0-1 1 0 0,0 0-1 0 0,0-1 1 0 0,-1-1-1 0 0,0 1 1 0 0,-1-2 0 0 0,1 1-1 0 0,-1-2 1 0 0,0 1-1 0 0,-1-2 1 0 0,-22 5 0 0 0,34-8-13 0 0,0 0 0 0 0,-1 0 1 0 0,1 0-1 0 0,0 0 1 0 0,0 0-1 0 0,0 0 1 0 0,0 0-1 0 0,0 0 1 0 0,0 0-1 0 0,0-1 1 0 0,0 1-1 0 0,0 0 1 0 0,0-1-1 0 0,0 1 1 0 0,0-1-1 0 0,0 1 1 0 0,0-1-1 0 0,0 0 1 0 0,0 1-1 0 0,1-1 0 0 0,-1 0 1 0 0,0 1-1 0 0,0-1 1 0 0,1 0-1 0 0,-2-1 1 0 0,2 1-86 0 0,-1 0 0 0 0,1-1 1 0 0,-1 1-1 0 0,1 0 0 0 0,0-1 1 0 0,-1 1-1 0 0,1 0 0 0 0,0-1 0 0 0,0 1 1 0 0,0-1-1 0 0,0 1 0 0 0,0 0 1 0 0,0-1-1 0 0,0 1 0 0 0,1 0 0 0 0,-1-1 1 0 0,0 1-1 0 0,1 0 0 0 0,0-3 1 0 0,5-6-1009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05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789 37 2759 0 0,'-21'-5'709'0'0,"-1"0"0"0"0,0 1 0 0 0,0 1-1 0 0,-1 1 1 0 0,1 1 0 0 0,-28 2 0 0 0,17 2 286 0 0,0 1 0 0 0,1 2 0 0 0,0 2 0 0 0,-35 12 1 0 0,49-13-670 0 0,1 0 0 0 0,0 1 0 0 0,0 1 1 0 0,1 1-1 0 0,0 0 0 0 0,0 2 0 0 0,1-1 0 0 0,-22 24 1 0 0,15-10 55 0 0,1 1 1 0 0,1 1-1 0 0,1 1 1 0 0,-28 58-1 0 0,25-36 108 0 0,2 0 0 0 0,-18 69 0 0 0,29-80-234 0 0,1-1 0 0 0,1 1 0 0 0,3 1-1 0 0,1-1 1 0 0,3 65 0 0 0,1-92-154 0 0,1 1 1 0 0,4 18 0 0 0,-3-16-42 0 0,0-2 115 0 0,3 5-33 0 0,19 51-14 0 0,-18-52 122 0 0,6-2-150 0 0,45 49-6 0 0,-54-60-80 0 0,-1 0-1 0 0,1-1 1 0 0,0 1 0 0 0,0-1 0 0 0,0 1-1 0 0,1-1 1 0 0,-1 0 0 0 0,1-1 0 0 0,-1 1-1 0 0,1-1 1 0 0,0 0 0 0 0,0 0 0 0 0,0-1-1 0 0,0 1 1 0 0,7 0 0 0 0,-4 0 6 0 0,7 0 19 0 0,0 0-1 0 0,0-1 1 0 0,0-1-1 0 0,0-1 1 0 0,0 0-1 0 0,0 0 1 0 0,-1-2-1 0 0,1 0 1 0 0,0 0-1 0 0,-1-2 1 0 0,0 1-1 0 0,0-2 1 0 0,25-13-1 0 0,-8 1 21 0 0,-1-1-1 0 0,-1-2 1 0 0,-1-1-1 0 0,44-44 1 0 0,-42 36-37 0 0,-1-2 1 0 0,-2-1-1 0 0,-1-1 0 0 0,32-55 1 0 0,-47 69-20 0 0,-1-1 1 0 0,-1 0 0 0 0,-1-1-1 0 0,-1 1 1 0 0,0-2 0 0 0,-2 1-1 0 0,-1 0 1 0 0,0-1-1 0 0,-2 0 1 0 0,0-23 0 0 0,-3 21 4 0 0,-2 0 1 0 0,0 0-1 0 0,-2 0 0 0 0,0 1 1 0 0,-2 0-1 0 0,-1 0 0 0 0,0 0 1 0 0,-2 1-1 0 0,-1 0 1 0 0,-17-28-1 0 0,15 32-21 0 0,-1 0 0 0 0,0 0 0 0 0,-1 2-1 0 0,-1 0 1 0 0,0 0 0 0 0,-1 1 0 0 0,-1 2 0 0 0,-1 0 0 0 0,0 0-1 0 0,-1 2 1 0 0,-26-13 0 0 0,35 20-19 0 0,0 1 1 0 0,-1 0-1 0 0,1 1 0 0 0,-1 0 0 0 0,0 1 1 0 0,-21-2-1 0 0,27 4-28 0 0,1 0 1 0 0,0 0-1 0 0,-1 1 0 0 0,1 0 1 0 0,0 0-1 0 0,-1 0 1 0 0,-8 4-1 0 0,11-4-35 0 0,0 1-1 0 0,1-1 1 0 0,-1 1 0 0 0,0 0 0 0 0,1 0-1 0 0,-1 0 1 0 0,1 0 0 0 0,-1 0 0 0 0,1 0-1 0 0,0 1 1 0 0,0-1 0 0 0,0 1-1 0 0,-3 5 1 0 0,0 8-1806 0 0,4 3-5060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07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27 1375 0 0,'-32'-16'3707'0'0,"30"15"-3423"0"0,0 0 1 0 0,0-1-1 0 0,0 1 0 0 0,0 0 1 0 0,0 0-1 0 0,0 1 0 0 0,-1-1 1 0 0,1 0-1 0 0,0 1 0 0 0,-1-1 1 0 0,1 1-1 0 0,0 0 0 0 0,-1 0 1 0 0,1 0-1 0 0,-1 0 1 0 0,1 0-1 0 0,0 0 0 0 0,-1 1 1 0 0,1-1-1 0 0,0 1 0 0 0,0 0 1 0 0,-1-1-1 0 0,1 1 0 0 0,0 0 1 0 0,0 0-1 0 0,0 1 0 0 0,0-1 1 0 0,0 0-1 0 0,0 1 0 0 0,0-1 1 0 0,0 1-1 0 0,1-1 0 0 0,-1 1 1 0 0,-1 3-1 0 0,-8 10 256 0 0,1 2 0 0 0,1-1 0 0 0,1 2 0 0 0,0-1 0 0 0,1 1 0 0 0,1 0-1 0 0,-7 33 1 0 0,9-26-287 0 0,1 1 0 0 0,1-1 0 0 0,1 1-1 0 0,1-1 1 0 0,5 34 0 0 0,7-2 106 0 0,-10-48-290 0 0,-1-5 256 0 0,8 13-221 0 0,28 57 0 0 0,-32-65-56 0 0,0 1-1 0 0,1-1 1 0 0,0 0 0 0 0,9 10-1 0 0,-4-5 24 0 0,18 19 100 0 0,-26-30-8 0 0,9 8-86 0 0,41 32-45 0 0,-49-40-20 0 0,-1 0-1 0 0,1 0 1 0 0,-1-1 0 0 0,1 1-1 0 0,0-1 1 0 0,0 0-1 0 0,0 0 1 0 0,1 0 0 0 0,-1-1-1 0 0,0 0 1 0 0,0 1-1 0 0,8 0 1 0 0,-1-1 10 0 0,-8 0-16 0 0,0 0-1 0 0,0-1 1 0 0,0 0-1 0 0,1 1 0 0 0,-1-1 1 0 0,0 0-1 0 0,0-1 0 0 0,0 1 1 0 0,0-1-1 0 0,0 1 0 0 0,0-1 1 0 0,0 0-1 0 0,0 0 1 0 0,0 0-1 0 0,0-1 0 0 0,0 1 1 0 0,0-1-1 0 0,-1 1 0 0 0,1-1 1 0 0,-1 0-1 0 0,1 0 0 0 0,-1 0 1 0 0,1 0-1 0 0,-1-1 0 0 0,2-2 1 0 0,-1 1 1 0 0,-1 0 1 0 0,1-1-1 0 0,-1 1 1 0 0,0-1-1 0 0,0 0 1 0 0,-1 1-1 0 0,1-1 0 0 0,-1 0 1 0 0,0 0-1 0 0,0 0 1 0 0,-1 0-1 0 0,0 0 1 0 0,1 0-1 0 0,-2 0 1 0 0,0-6-1 0 0,0 2-13 0 0,-2 0 0 0 0,1-1 1 0 0,-1 1-1 0 0,-1 0 0 0 0,0 1 0 0 0,0-1 0 0 0,-1 1 0 0 0,1-1 0 0 0,-2 1 1 0 0,1 1-1 0 0,-11-11 0 0 0,9 9-5 0 0,-1 1-1 0 0,-1 0 1 0 0,0 1 0 0 0,0 0 0 0 0,0 0-1 0 0,-1 1 1 0 0,0 0 0 0 0,0 0 0 0 0,-12-3-1 0 0,18 7-33 0 0,0 1 0 0 0,0 0 0 0 0,0 0 0 0 0,0 1 0 0 0,0-1 0 0 0,0 1 0 0 0,-6 0 0 0 0,9 0-4 0 0,0 0 0 0 0,1 0 1 0 0,-1 0-1 0 0,0 0 1 0 0,0 0-1 0 0,0 1 0 0 0,1-1 1 0 0,-1 0-1 0 0,0 0 1 0 0,0 1-1 0 0,1-1 1 0 0,-1 0-1 0 0,0 1 0 0 0,1-1 1 0 0,-1 1-1 0 0,0-1 1 0 0,1 1-1 0 0,-1-1 0 0 0,1 1 1 0 0,-1 0-1 0 0,1-1 1 0 0,-1 1-1 0 0,1 0 1 0 0,-1-1-1 0 0,1 1 0 0 0,0 0 1 0 0,-1 0-1 0 0,1-1 1 0 0,0 1-1 0 0,-1 0 0 0 0,1 0 1 0 0,0-1-1 0 0,0 1 1 0 0,0 0-1 0 0,0 0 1 0 0,0 0-1 0 0,0-1 0 0 0,0 1 1 0 0,0 0-1 0 0,0 0 1 0 0,0 0-1 0 0,1-1 0 0 0,-1 2 1 0 0,1-1-162 0 0,-1 0 1 0 0,0 0 0 0 0,1 0-1 0 0,-1 0 1 0 0,1 0 0 0 0,0 0-1 0 0,-1 0 1 0 0,1 0 0 0 0,0 0-1 0 0,1 1 1 0 0,2 2-1299 0 0,2 4-4592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08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508 144 455 0 0,'-20'-4'599'0'0,"0"1"0"0"0,0 0-1 0 0,0 2 1 0 0,-21 1 0 0 0,15 2 820 0 0,0 1 1 0 0,0 1 0 0 0,1 1-1 0 0,-45 14 1 0 0,57-14-1058 0 0,0 1 0 0 0,0 0 1 0 0,1 1-1 0 0,0 0 0 0 0,0 1 0 0 0,0 0 0 0 0,1 1 1 0 0,0 0-1 0 0,1 1 0 0 0,-13 14 0 0 0,15-13-96 0 0,0 0 1 0 0,1 1-1 0 0,0 0 0 0 0,1 0 0 0 0,0 1 0 0 0,1 0 1 0 0,0 0-1 0 0,-3 16 0 0 0,4-10 38 0 0,1 0-1 0 0,0 0 1 0 0,2 0-1 0 0,0 0 1 0 0,3 21 0 0 0,-2-36-78 0 0,3 11-2 0 0,9 45 0 0 0,-9-45 0 0 0,2 1 0 0 0,17 48 0 0 0,-17-48 207 0 0,5 3-230 0 0,42 79 374 0 0,-40-82-406 0 0,37 48-1 0 0,-37-48 117 0 0,4-3-178 0 0,45 39-3 0 0,-46-39 96 0 0,1-5-104 0 0,52 24 0 0 0,-59-27-65 0 0,0-1 0 0 0,0-1 0 0 0,0 0 0 0 0,1 0 0 0 0,-1-1 0 0 0,1 0 0 0 0,0-1 0 0 0,19 1 0 0 0,-22-2-14 0 0,5 0 3 0 0,0 0 0 0 0,-1-1 0 0 0,1-1-1 0 0,-1 0 1 0 0,0 0 0 0 0,0-1 0 0 0,0-1-1 0 0,0 0 1 0 0,0 0 0 0 0,0-1 0 0 0,-1 0 0 0 0,0-1-1 0 0,0 0 1 0 0,-1-1 0 0 0,0 0 0 0 0,0 0 0 0 0,12-14-1 0 0,-11 11-8 0 0,-2 0 0 0 0,1-1 0 0 0,-2 0 0 0 0,1-1 0 0 0,-1 1 0 0 0,-1-2 0 0 0,0 1 0 0 0,-1 0 0 0 0,0-1 0 0 0,-1 0-1 0 0,-1 0 1 0 0,0-1 0 0 0,0 1 0 0 0,0-21 0 0 0,-3 7-7 0 0,-2 1 0 0 0,0 0 0 0 0,-2 0 0 0 0,-1 0 0 0 0,-1 1 0 0 0,-1 0 0 0 0,-21-48 0 0 0,3 21 7 0 0,-1 1-1 0 0,-52-72 1 0 0,-38-36-296 0 0,94 133 189 0 0,-1 1 1 0 0,0 1 0 0 0,-49-37-1 0 0,71 60-337 0 0,-8-5 1086 0 0,5 5-2121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34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76 919 0 0,'-23'-26'3509'0'0,"20"21"-2615"0"0,-1 1 0 0 0,0-1 0 0 0,0 1 0 0 0,0 0-1 0 0,-8-6 1 0 0,10 9-406 0 0,-2-2 286 0 0,1 1 1 0 0,0 0 0 0 0,-1 0 0 0 0,1 0 0 0 0,-1 1 0 0 0,-5-3-1 0 0,7 4-633 0 0,1 0 0 0 0,0 0 0 0 0,-1 0 0 0 0,1 0 0 0 0,-1 0 0 0 0,1 0 0 0 0,0 0 0 0 0,-1 1 0 0 0,1-1-1 0 0,0 0 1 0 0,-1 1 0 0 0,1-1 0 0 0,0 1 0 0 0,0-1 0 0 0,-1 1 0 0 0,1 0 0 0 0,0 0 0 0 0,0-1 0 0 0,0 1-1 0 0,0 0 1 0 0,0 0 0 0 0,-1 2 0 0 0,-16 16 185 0 0,1 2 0 0 0,1 0 0 0 0,1 1-1 0 0,1 0 1 0 0,-22 48 0 0 0,26-44-212 0 0,1-1 0 0 0,-9 46 0 0 0,-4 55-1 0 0,21-121-115 0 0,-13 59 87 0 0,2-17 12 0 0,1-5-42 0 0,8-32 25 0 0,0 1 0 0 0,0-1 0 0 0,1 1 0 0 0,-1 19 0 0 0,6-31-25 0 0,0 0 0 0 0,0-1 0 0 0,1 1 0 0 0,-1-1 0 0 0,0 0 0 0 0,4-4-1 0 0,22-13 80 0 0,35-19 0 0 0,-42 27-129 0 0,-1-2 0 0 0,0 0-1 0 0,-1-1 1 0 0,26-24-1 0 0,-39 31-4 0 0,-1 0 0 0 0,0 0 0 0 0,-1-1 0 0 0,1 0 0 0 0,5-11 0 0 0,-10 16 0 0 0,1-1 0 0 0,0 1 0 0 0,-1-1 0 0 0,0 0 0 0 0,0 1 0 0 0,0-1 0 0 0,0 0 0 0 0,-1 0 0 0 0,1 0 0 0 0,-1 0 0 0 0,0 1 0 0 0,0-1 0 0 0,0 0 0 0 0,-1 0 0 0 0,-1-6 0 0 0,2 10 0 0 0,0-1 0 0 0,-1 0 0 0 0,0 1 0 0 0,1-1 0 0 0,-1 1 0 0 0,1-1 0 0 0,-1 1 0 0 0,0-1 0 0 0,1 1 0 0 0,-1-1 0 0 0,0 1 0 0 0,1-1 0 0 0,-1 1 0 0 0,0 0 0 0 0,0 0 0 0 0,1-1 0 0 0,-1 1 0 0 0,0 0 0 0 0,0 0 0 0 0,0 0 0 0 0,1 0 0 0 0,-1 0 0 0 0,0 0 0 0 0,0 0 0 0 0,0 0 0 0 0,1 0 0 0 0,-1 0 0 0 0,0 0 0 0 0,0 1 0 0 0,0-1 0 0 0,1 0 0 0 0,-1 0 0 0 0,0 1 0 0 0,1-1 0 0 0,-1 1 0 0 0,0-1 0 0 0,1 1 0 0 0,-1-1 0 0 0,0 1 0 0 0,0 0 0 0 0,-1 4 9 0 0,1-1 0 0 0,-1 1 0 0 0,1 0 0 0 0,0-1 0 0 0,0 1 0 0 0,1 0 0 0 0,-1 0 0 0 0,1 0 0 0 0,0 0 0 0 0,1 6 0 0 0,2 9 11 0 0,5 20 0 0 0,-7-39-20 0 0,6 34-151 0 0,12 42 518 0 0,-16-66-1024 0 0,1 0 0 0 0,1 0 1 0 0,-1 0-1 0 0,12 16 0 0 0,-2-10-4446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3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11 1783 0 0,'-6'-4'160'0'0,"2"2"-160"0"0,2 0 0 0 0,0 0 0 0 0,0 2 0 0 0,0 0 0 0 0,0 0 0 0 0,0 0 0 0 0,0 2 0 0 0,0-2 0 0 0,0 2 0 0 0,-2-2 0 0 0,2 2 0 0 0,-2-2 0 0 0,0 2 0 0 0,-2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5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292 144 919 0 0,'-12'-12'155'0'0,"10"10"545"0"0,0 0 1 0 0,0 1 0 0 0,0 0 0 0 0,0-1 0 0 0,0 1 0 0 0,0 0 0 0 0,-1 0-1 0 0,1 0 1 0 0,0 0 0 0 0,-1 1 0 0 0,1-1 0 0 0,-1 1 0 0 0,1-1 0 0 0,-5 1-1 0 0,-14 1 875 0 0,11 1-992 0 0,0 0 0 0 0,0 1 0 0 0,0 0 0 0 0,0 1 0 0 0,0-1 1 0 0,1 2-1 0 0,0 0 0 0 0,-1 0 0 0 0,2 1 0 0 0,-1 0 0 0 0,-10 9 0 0 0,8-5-311 0 0,1 0 0 0 0,0 1 0 0 0,0 0 0 0 0,2 1 0 0 0,-1-1 0 0 0,1 2 0 0 0,-10 21 0 0 0,6 0 190 0 0,11-31 69 0 0,5 9-478 0 0,15 36-26 0 0,-18-47-22 0 0,0 0 0 0 0,-1 1-1 0 0,1-1 1 0 0,0 0 0 0 0,0 0 0 0 0,-1 0 0 0 0,1 0-1 0 0,0 0 1 0 0,0 0 0 0 0,0 0 0 0 0,1 0-1 0 0,-1-1 1 0 0,0 1 0 0 0,0 0 0 0 0,0-1 0 0 0,0 1-1 0 0,1 0 1 0 0,-1-1 0 0 0,0 0 0 0 0,1 1 0 0 0,-1-1-1 0 0,0 0 1 0 0,1 1 0 0 0,-1-1 0 0 0,0 0-1 0 0,1 0 1 0 0,-1 0 0 0 0,1-1 0 0 0,-1 1 0 0 0,0 0-1 0 0,1 0 1 0 0,-1-1 0 0 0,0 1 0 0 0,1 0-1 0 0,1-2 1 0 0,0 1 4 0 0,5-1 6 0 0,0-1 0 0 0,0 0 0 0 0,0-1-1 0 0,-1 0 1 0 0,1 0 0 0 0,11-9 0 0 0,39-36 19 0 0,-32 26-41 0 0,-15 13-28 0 0,-1 1 0 0 0,0-1 0 0 0,-1-1 0 0 0,11-15 0 0 0,-16 20 7 0 0,0-1-1 0 0,0 0 0 0 0,-1 0 1 0 0,0 0-1 0 0,0 0 0 0 0,-1 0 1 0 0,0-1-1 0 0,0 1 0 0 0,0-12 1 0 0,-2 4-40 0 0,-1 15 68 0 0,1 0-1 0 0,0 0 1 0 0,0 0-1 0 0,0 0 1 0 0,-1 0-1 0 0,1 0 1 0 0,0 0-1 0 0,0 0 1 0 0,-1 0 0 0 0,1 0-1 0 0,0 1 1 0 0,0-1-1 0 0,0 0 1 0 0,0 0-1 0 0,-1 0 1 0 0,1 0-1 0 0,0 1 1 0 0,0-1 0 0 0,0 0-1 0 0,0 0 1 0 0,-1 0-1 0 0,1 1 1 0 0,0-1-1 0 0,0 0 1 0 0,0 0-1 0 0,0 0 1 0 0,0 1-1 0 0,0-1 1 0 0,0 0 0 0 0,0 1-1 0 0,-10 27 23 0 0,8-24-2 0 0,1-2-2 0 0,1 0-1 0 0,-1-1 0 0 0,1 1 1 0 0,-1 0-1 0 0,1 0 0 0 0,0-1 0 0 0,0 1 1 0 0,0 0-1 0 0,0-1 0 0 0,0 1 1 0 0,1 3-1 0 0,3 8 41 0 0,15 40-35 0 0,-14-40 36 0 0,7-3-5 0 0,46 37-43 0 0,-44-38-6 0 0,27 12 1 0 0,-39-20-2 0 0,-1 0 0 0 0,0-1-1 0 0,1 1 1 0 0,-1 0 0 0 0,1-1 0 0 0,0 1 0 0 0,-1-1 0 0 0,1 0 0 0 0,-1 0 0 0 0,3 1-1 0 0,4 0-28 0 0,-1-1-1 0 0,1 0 0 0 0,0 0 0 0 0,0 0 0 0 0,-1-1 0 0 0,1 0 0 0 0,0-1 0 0 0,-1 0 0 0 0,1 0 1 0 0,-1-1-1 0 0,11-4 0 0 0,-12 3-55 0 0,0 0 0 0 0,0 0 1 0 0,-1-1-1 0 0,1 0 0 0 0,-1 0 1 0 0,0 0-1 0 0,0 0 0 0 0,-1-1 1 0 0,7-11-1 0 0,-6 8-87 0 0,0-1 0 0 0,-1 0 0 0 0,0 0 0 0 0,-1 0 1 0 0,4-20-1 0 0,-3 4-164 0 0,-2 0 1 0 0,-1 1 0 0 0,-1-1-1 0 0,-5-42 1 0 0,5 67 316 0 0,-5-25-192 0 0,5 26 212 0 0,0-1-1 0 0,0 1 1 0 0,-1-1-1 0 0,1 1 1 0 0,0-1-1 0 0,0 1 1 0 0,0-1-1 0 0,0 1 1 0 0,0 0-1 0 0,0-1 0 0 0,-1 1 1 0 0,1-1-1 0 0,0 1 1 0 0,0 0-1 0 0,-1-1 1 0 0,1 1-1 0 0,0 0 1 0 0,-1-1-1 0 0,1 1 1 0 0,0 0-1 0 0,-1 0 1 0 0,1-1-1 0 0,0 1 0 0 0,-1 0 1 0 0,1 0-1 0 0,-1-1 1 0 0,1 1-1 0 0,0 0 1 0 0,-1 0-1 0 0,1 0 1 0 0,-1 0-1 0 0,1 0 1 0 0,-1 0-1 0 0,1 0 1 0 0,0 0-1 0 0,-1 0 0 0 0,1 0 1 0 0,-1 0-1 0 0,1 0 1 0 0,-1 0-1 0 0,1 0 1 0 0,0 0-1 0 0,-1 0 1 0 0,1 0-1 0 0,-1 1 1 0 0,1-1-1 0 0,-1 0 1 0 0,1 0-1 0 0,0 0 0 0 0,-1 1 1 0 0,1-1-1 0 0,-1 1 1 0 0,0 0 71 0 0,0 1 1 0 0,-1 0-1 0 0,1 0 0 0 0,0 0 1 0 0,0 0-1 0 0,0 1 1 0 0,1-1-1 0 0,-1 0 0 0 0,0 0 1 0 0,1 0-1 0 0,-1 5 0 0 0,1-3 39 0 0,-1-2 190 0 0,0 10-17 0 0,-2 33-7 0 0,2-22-17 0 0,1-10-192 0 0,5 43 216 0 0,2 3-128 0 0,-3-31-15 0 0,8 43-54 0 0,5 11-3 0 0,3 1-12 0 0,-1 10-16 0 0,-8-10-48 0 0,-11-79-12 0 0,2 4 0 0 0,-2 1 0 0 0,1 0 0 0 0,-2 0 0 0 0,1 0 0 0 0,-1 0 0 0 0,0 0 0 0 0,-1 0 0 0 0,-2 8 0 0 0,3-16 0 0 0,1 1 0 0 0,0-1 0 0 0,-1 0 0 0 0,0 0 0 0 0,1 1 0 0 0,-1-1 0 0 0,0 0 0 0 0,1 0 0 0 0,-1 0 0 0 0,0 0 0 0 0,0 0 0 0 0,0 0 0 0 0,0 0 0 0 0,-1 1 0 0 0,1-2 0 0 0,0 1 0 0 0,1-1 0 0 0,-1 0 0 0 0,0 0 0 0 0,0 1 0 0 0,0-1 0 0 0,1 0 0 0 0,-1 0 0 0 0,0 0 0 0 0,0 0 0 0 0,0 0 0 0 0,1 0 0 0 0,-1 0 0 0 0,0 0 0 0 0,0 0 0 0 0,0 0 0 0 0,1-1 0 0 0,-2 1 0 0 0,0-1 0 0 0,-1 0 0 0 0,1-1 0 0 0,0 1 0 0 0,0 0 0 0 0,0-1 0 0 0,0 0 0 0 0,0 1 0 0 0,0-1 0 0 0,0 0 0 0 0,1 0 0 0 0,-1 0 0 0 0,0 0 0 0 0,0-3 0 0 0,-3-5 18 0 0,0 0-1 0 0,1 0 1 0 0,0-1-1 0 0,0 0 1 0 0,2 0-1 0 0,-1 0 1 0 0,1 0-1 0 0,0-20 0 0 0,1 1 41 0 0,2 1 0 0 0,4-36 0 0 0,-3 54-48 0 0,30-196 96 0 0,-25 178-109 0 0,1 0 1 0 0,1 1-1 0 0,1 0 1 0 0,1 0 0 0 0,17-26-1 0 0,-23 44-13 0 0,1 1 0 0 0,0 0 0 0 0,1 0 0 0 0,0 0 0 0 0,0 1 0 0 0,1 0 0 0 0,0 0 0 0 0,10-7 0 0 0,-17 15 16 0 0,0-1 1 0 0,0 0-1 0 0,0 1 0 0 0,0-1 1 0 0,1 1-1 0 0,-1-1 0 0 0,0 1 0 0 0,0-1 1 0 0,0 1-1 0 0,1 0 0 0 0,-1 0 1 0 0,0-1-1 0 0,0 1 0 0 0,0 0 0 0 0,1 0 1 0 0,-1 0-1 0 0,0 1 0 0 0,0-1 1 0 0,1 0-1 0 0,-1 0 0 0 0,0 1 1 0 0,0-1-1 0 0,0 0 0 0 0,0 1 0 0 0,1-1 1 0 0,-1 1-1 0 0,0 0 0 0 0,0-1 1 0 0,0 1-1 0 0,0 0 0 0 0,0 0 0 0 0,0-1 1 0 0,-1 1-1 0 0,1 0 0 0 0,0 0 1 0 0,1 1-1 0 0,-2-1 53 0 0,5 13 0 0 0,12 39-31 0 0,-16-51-17 0 0,0 0-1 0 0,0 1 1 0 0,-1-1 0 0 0,1 0 0 0 0,-1 0-1 0 0,0 0 1 0 0,1 1 0 0 0,-1 3-1 0 0,-2 45 7 0 0,-5 0-11 0 0,4-42-5 0 0,0 1 0 0 0,0-1-1 0 0,0 1 1 0 0,-1-1 0 0 0,-1 0 0 0 0,0-1 0 0 0,0 1-1 0 0,0-1 1 0 0,-1 0 0 0 0,0 0 0 0 0,-8 6-1 0 0,9-8-144 0 0,-1-1-1 0 0,0 0 1 0 0,-1 0 0 0 0,1-1-1 0 0,-1 0 1 0 0,1 0-1 0 0,-1 0 1 0 0,-1-1-1 0 0,1 0 1 0 0,0 0-1 0 0,-1-1 1 0 0,1 0-1 0 0,-16 2 1 0 0,5-6-1572 0 0,9-4-4431 0 0,7 0 309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8:34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601 107 2303 0 0,'-33'0'1728'0'0,"0"2"0"0"0,1 2 0 0 0,-1 1 0 0 0,-63 18 0 0 0,61-13-397 0 0,1 2-1 0 0,-42 22 1 0 0,62-27-1078 0 0,0 1 0 0 0,1 1 0 0 0,0 1 0 0 0,0-1 0 0 0,1 2 0 0 0,0 0 0 0 0,-17 21 0 0 0,16-16-86 0 0,1 1-1 0 0,1 0 0 0 0,1 1 1 0 0,0 0-1 0 0,1 0 1 0 0,1 1-1 0 0,1 0 0 0 0,0 0 1 0 0,-5 33-1 0 0,8-28-39 0 0,1 1 0 0 0,1-1 0 0 0,2 1 0 0 0,0-1 0 0 0,1 1 0 0 0,2-1 0 0 0,5 26 0 0 0,3-7 193 0 0,8 25-248 0 0,-15-51 88 0 0,6-1-72 0 0,27 48 0 0 0,-28-48 139 0 0,6-4-78 0 0,46 39 3 0 0,-45-39 136 0 0,0-6-152 0 0,55 17 0 0 0,-60-20-89 0 0,0 0 1 0 0,0-1-1 0 0,0 0 0 0 0,0-1 1 0 0,0 0-1 0 0,0-1 0 0 0,1 0 0 0 0,13-3 1 0 0,-8 0 27 0 0,-1-1 1 0 0,1-1 0 0 0,29-13-1 0 0,-32 12-53 0 0,1-1-1 0 0,-2-1 1 0 0,1-1 0 0 0,-1 0-1 0 0,0-1 1 0 0,-1 0 0 0 0,0-1-1 0 0,-1 0 1 0 0,0 0 0 0 0,0-2-1 0 0,-1 1 1 0 0,-1-1 0 0 0,0-1-1 0 0,-1 0 1 0 0,-1 0 0 0 0,0 0-1 0 0,-1-1 1 0 0,0 0 0 0 0,-1 0-1 0 0,-1 0 1 0 0,-1-1 0 0 0,0 0-1 0 0,0 0 1 0 0,-1-30-1 0 0,-3 17 10 0 0,-1 0-1 0 0,-1 1 0 0 0,-12-44 0 0 0,-33-79 33 0 0,29 105-60 0 0,-1 1 0 0 0,-3 2-1 0 0,-48-70 1 0 0,54 88-115 0 0,-26-27 0 0 0,37 44 79 0 0,-1 1 0 0 0,0 1 0 0 0,-1 0 1 0 0,1 0-1 0 0,-1 0 0 0 0,0 1 0 0 0,-1 0 0 0 0,-10-5 0 0 0,18 10-41 0 0,0-1 1 0 0,0 1-1 0 0,0-1 0 0 0,-1 1 0 0 0,1 0 0 0 0,0 0 0 0 0,-1 0 1 0 0,1-1-1 0 0,0 1 0 0 0,0 0 0 0 0,-1 0 0 0 0,1 1 0 0 0,0-1 1 0 0,-1 0-1 0 0,1 0 0 0 0,0 1 0 0 0,0-1 0 0 0,-1 1 1 0 0,1-1-1 0 0,0 1 0 0 0,0-1 0 0 0,0 1 0 0 0,0 0 0 0 0,0-1 1 0 0,0 1-1 0 0,0 0 0 0 0,0 0 0 0 0,0 0 0 0 0,0 0 0 0 0,0 0 1 0 0,0 0-1 0 0,0 0 0 0 0,1 0 0 0 0,-1 0 0 0 0,1 1 0 0 0,-1-1 1 0 0,0 2-1 0 0,-2 10-7009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2:37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51 2303 0 0,'-1'0'187'0'0,"1"0"-1"0"0,-1 0 1 0 0,0 0-1 0 0,1 0 0 0 0,-1 0 1 0 0,0 0-1 0 0,1 0 0 0 0,-1 0 1 0 0,0-1-1 0 0,1 1 0 0 0,-1 0 1 0 0,0 0-1 0 0,1 0 0 0 0,-1-1 1 0 0,0 1-1 0 0,1 0 0 0 0,-1-1 1 0 0,1 1-1 0 0,-1-1 0 0 0,0 1 1 0 0,1-1-1 0 0,-1 1 0 0 0,1-1 1 0 0,0 1-1 0 0,-1-1 0 0 0,1 1 1 0 0,-1-1-1 0 0,0-1 1 0 0,1 2-6 0 0,0-1 1 0 0,0 0 0 0 0,1 1 0 0 0,-1-1 0 0 0,0 0 0 0 0,0 1 0 0 0,0-1 0 0 0,1 0 0 0 0,-1 1 0 0 0,0-1 0 0 0,0 1 0 0 0,1-1 0 0 0,-1 1 0 0 0,1-1 0 0 0,-1 0 0 0 0,0 1 0 0 0,1-1 0 0 0,-1 1 0 0 0,1 0-1 0 0,-1-1 1 0 0,1 1 0 0 0,-1-1 0 0 0,1 1 0 0 0,0 0 0 0 0,-1-1 0 0 0,1 1 0 0 0,-1 0 0 0 0,1 0 0 0 0,0-1 0 0 0,13-4 807 0 0,1 0-1 0 0,-1 1 1 0 0,1 1 0 0 0,-1 0-1 0 0,22-1 1 0 0,76 2 975 0 0,-69 3-1204 0 0,110 3 305 0 0,-151-4-1698 0 0,-9 0-839 0 0,-12 0-1416 0 0,12 0 1273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2:38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2575 0 0,'-6'3'411'0'0,"-1"0"0"0"0,1 0 0 0 0,1 1-1 0 0,-1 0 1 0 0,0 1 0 0 0,1-1-1 0 0,0 1 1 0 0,0 0 0 0 0,0 0 0 0 0,1 0-1 0 0,0 1 1 0 0,0 0 0 0 0,0-1-1 0 0,1 2 1 0 0,0-1 0 0 0,-4 8 0 0 0,3-4 436 0 0,1 0 0 0 0,0 1 0 0 0,0-1 0 0 0,1 1 0 0 0,1 0 0 0 0,-1 0 0 0 0,2-1 0 0 0,-1 1 0 0 0,3 19 1 0 0,8 11 1145 0 0,-8-33-1540 0 0,1 1 1 0 0,-1 0 0 0 0,-1 0 0 0 0,1 10 0 0 0,-2-17-380 0 0,1 16 312 0 0,-1-17-370 0 0,0-1 1 0 0,0 1-1 0 0,0-1 0 0 0,0 1 1 0 0,0 0-1 0 0,0-1 0 0 0,0 1 1 0 0,0-1-1 0 0,0 1 0 0 0,0-1 1 0 0,0 1-1 0 0,1-1 0 0 0,-1 1 1 0 0,0-1-1 0 0,0 1 0 0 0,1-1 1 0 0,-1 1-1 0 0,0-1 0 0 0,1 1 1 0 0,-1-1-1 0 0,0 0 0 0 0,1 1 1 0 0,0 0-1 0 0,19-11 408 0 0,-20 9-421 0 0,15-5 220 0 0,29-8-1 0 0,-38 13-201 0 0,0 0 1 0 0,0 1-1 0 0,-1-1 0 0 0,1 1 1 0 0,0 0-1 0 0,0 0 0 0 0,0 1 1 0 0,10 2-1 0 0,-7-1 9 0 0,-6-2-19 0 0,1 1-1 0 0,-1 0 0 0 0,1 1 1 0 0,-1-1-1 0 0,0 1 0 0 0,0-1 0 0 0,1 1 1 0 0,-1 0-1 0 0,4 3 0 0 0,-7-5-10 0 0,13 8 4 0 0,-1 1 0 0 0,22 18-1 0 0,-28-20-3 0 0,1 0 0 0 0,-1 0 0 0 0,0 1 0 0 0,-1-1 0 0 0,0 1 0 0 0,0 0 0 0 0,5 15 0 0 0,-7-17 0 0 0,-2 0 0 0 0,1 1 0 0 0,-1-1 0 0 0,0 1 0 0 0,0-1 0 0 0,-1 1 0 0 0,0 11 0 0 0,0-13 0 0 0,-1-1 0 0 0,0 0 0 0 0,0 0 0 0 0,0 1 0 0 0,-1-1 0 0 0,1 0 0 0 0,-1 0 0 0 0,0 0 0 0 0,0 0 0 0 0,0-1 0 0 0,-1 1 0 0 0,1 0 0 0 0,-1-1 0 0 0,0 0 0 0 0,0 0 0 0 0,0 0 0 0 0,0 0 0 0 0,-4 3 0 0 0,-2 1 0 0 0,2-1 4 0 0,0 0 0 0 0,0-1 0 0 0,-1-1 0 0 0,0 1 0 0 0,0-1 0 0 0,0 0 0 0 0,-13 4 0 0 0,7-4 4 0 0,-1 0 0 0 0,1-1 0 0 0,-26 2 0 0 0,36-4-7 0 0,-1-1 1 0 0,1 0-1 0 0,0-1 0 0 0,0 1 1 0 0,0 0-1 0 0,-1-1 0 0 0,1 0 1 0 0,-7-3-1 0 0,10 4-19 0 0,0-1 1 0 0,0 1-1 0 0,0-1 1 0 0,0 1-1 0 0,0-1 1 0 0,0 0-1 0 0,0 0 0 0 0,0 0 1 0 0,0 0-1 0 0,0 1 1 0 0,0-1-1 0 0,0 0 1 0 0,1-1-1 0 0,-1 1 0 0 0,0 0 1 0 0,1 0-1 0 0,-1 0 1 0 0,1 0-1 0 0,-1 0 1 0 0,1-1-1 0 0,0 1 0 0 0,-1 0 1 0 0,1 0-1 0 0,0-1 1 0 0,0 1-1 0 0,0 0 1 0 0,0 0-1 0 0,0-1 0 0 0,0 1 1 0 0,0 0-1 0 0,0 0 1 0 0,1-2-1 0 0,1-5-669 0 0,0 0-1 0 0,0 0 1 0 0,1 1-1 0 0,7-15 1 0 0,-1 7-6732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2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816 147 4607 0 0,'-15'-7'362'0'0,"1"1"0"0"0,-2 0 0 0 0,1 2 0 0 0,0 0-1 0 0,-26-4 1 0 0,5 4 909 0 0,-1 1-1 0 0,1 2 1 0 0,-1 1-1 0 0,-65 9 1 0 0,84-6-873 0 0,1 1 1 0 0,0 0-1 0 0,0 2 1 0 0,1 0-1 0 0,-1 1 0 0 0,1 0 1 0 0,1 1-1 0 0,-1 1 0 0 0,1 0 1 0 0,1 2-1 0 0,0-1 1 0 0,-16 16-1 0 0,11-4-55 0 0,1 0-1 0 0,0 1 1 0 0,2 0 0 0 0,1 2-1 0 0,1 0 1 0 0,1 0 0 0 0,-18 51-1 0 0,5 3 215 0 0,-19 105-1 0 0,41-157-444 0 0,-3 42-30 0 0,5-37-9 0 0,1 28 0 0 0,1-56-64 0 0,0-1-1 0 0,0 1 0 0 0,0-1 0 0 0,1 1 0 0 0,-1-1 0 0 0,1 0 1 0 0,2 7-1 0 0,17 64 18 0 0,-15-55 38 0 0,1-13-47 0 0,1 1-1 0 0,-1 0 1 0 0,10 14-1 0 0,-11-13 7 0 0,0 0 0 0 0,1-1 0 0 0,12 12 0 0 0,0-10 46 0 0,52 25-5 0 0,-66-32-55 0 0,-1 0 0 0 0,1 0 1 0 0,-1-1-1 0 0,1 0 0 0 0,-1 1 0 0 0,7 0 0 0 0,17 3 47 0 0,1-1 1 0 0,0-2-1 0 0,44-1 0 0 0,-28-5 39 0 0,-1-3-1 0 0,0-2 0 0 0,-1-1 0 0 0,50-20 1 0 0,-28 5 84 0 0,118-66 1 0 0,-156 75-148 0 0,0 0 0 0 0,-1-2-1 0 0,0-1 1 0 0,-2 0 0 0 0,37-41-1 0 0,-50 48-20 0 0,0-1 0 0 0,0 0 0 0 0,-1 0 0 0 0,-1-1-1 0 0,-1-1 1 0 0,0 1 0 0 0,0-1 0 0 0,-2 0 0 0 0,0-1-1 0 0,0 1 1 0 0,-2-1 0 0 0,3-26 0 0 0,-5 20 8 0 0,0 0-1 0 0,-2 0 1 0 0,-1 0 0 0 0,-1 0-1 0 0,-1 1 1 0 0,-6-24 0 0 0,-1 12 8 0 0,-1 0 1 0 0,-32-63-1 0 0,29 69-18 0 0,-1 0-1 0 0,-2 1 1 0 0,-1 1-1 0 0,0 1 1 0 0,-40-37-1 0 0,43 46-27 0 0,0 2 0 0 0,-1 0 0 0 0,-1 1 0 0 0,0 1 0 0 0,0 0 0 0 0,-1 1 0 0 0,0 2 0 0 0,-1-1 0 0 0,-26-6 0 0 0,33 12-1 0 0,0 1 0 0 0,0 0 0 0 0,0 0 0 0 0,-16 1 0 0 0,26 1-93 0 0,0 0 0 0 0,-1 0 0 0 0,1 1 0 0 0,-1-1-1 0 0,1 1 1 0 0,0-1 0 0 0,-1 1 0 0 0,1 0 0 0 0,0 0 0 0 0,0 1 0 0 0,-1-1-1 0 0,1 0 1 0 0,0 1 0 0 0,1 0 0 0 0,-1 0 0 0 0,0 0 0 0 0,0 0 0 0 0,1 0 0 0 0,-1 1-1 0 0,1-1 1 0 0,-3 4 0 0 0,-3 13-7759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2:40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77 2303 0 0,'-10'-16'424'0'0,"8"12"42"0"0,0 1 0 0 0,0 0 0 0 0,0 0-1 0 0,0 0 1 0 0,-1 0 0 0 0,1 1 0 0 0,-1-1-1 0 0,0 1 1 0 0,-3-4 0 0 0,-3 1 307 0 0,7 3-404 0 0,-1 0 0 0 0,-1 0 0 0 0,1 0 0 0 0,0 1 0 0 0,-5-3-1 0 0,1 2 62 0 0,3 1-152 0 0,0-1 0 0 0,-1 1 0 0 0,1-1 0 0 0,-1 1 0 0 0,1 1 0 0 0,-1-1-1 0 0,0 1 1 0 0,1-1 0 0 0,-1 1 0 0 0,1 1 0 0 0,-1-1 0 0 0,0 1 0 0 0,1-1 0 0 0,-1 1-1 0 0,-4 2 1 0 0,0 1-53 0 0,0 0-1 0 0,0 1 1 0 0,0 0-1 0 0,1 1 0 0 0,-1 0 1 0 0,1 0-1 0 0,1 1 1 0 0,-1 0-1 0 0,1 0 1 0 0,-6 8-1 0 0,-10 15 67 0 0,-25 43 0 0 0,33-49-127 0 0,-20 34 244 0 0,2 2 1 0 0,-26 65-1 0 0,56-116-319 0 0,-1 1 1 0 0,1-1-1 0 0,1 0 0 0 0,-1 1 1 0 0,2 0-1 0 0,-1 0 0 0 0,1 14 0 0 0,1-22-61 0 0,0 1-1 0 0,0 0 0 0 0,0-1 1 0 0,1 1-1 0 0,-1-1 0 0 0,1 1 1 0 0,0 0-1 0 0,0-1 0 0 0,0 1 1 0 0,0-1-1 0 0,0 0 0 0 0,0 1 1 0 0,1-1-1 0 0,-1 0 0 0 0,1 0 1 0 0,-1 0-1 0 0,1 0 0 0 0,0 0 1 0 0,0 0-1 0 0,0 0 0 0 0,0-1 1 0 0,0 1-1 0 0,0-1 0 0 0,1 1 1 0 0,-1-1-1 0 0,0 0 0 0 0,1 0 1 0 0,-1 0-1 0 0,1 0 0 0 0,-1 0 1 0 0,1-1-1 0 0,3 1 0 0 0,7 1 56 0 0,1-1 0 0 0,0 0 0 0 0,0-2 0 0 0,-1 1 0 0 0,1-2 0 0 0,0 1 1 0 0,-1-2-1 0 0,22-6 0 0 0,2-3 31 0 0,62-31 0 0 0,-95 41-114 0 0,64-34 38 0 0,-62 32-34 0 0,-1 0 0 0 0,1 0-1 0 0,-1 0 1 0 0,0 0 0 0 0,0-1 0 0 0,0 0 0 0 0,-1 0-1 0 0,8-11 1 0 0,-11 15-4 0 0,-1 0 0 0 0,0 1 0 0 0,1-1 0 0 0,-1 1 0 0 0,0-1 0 0 0,0 0 0 0 0,1 1 0 0 0,-1-1 0 0 0,0 0 0 0 0,0 1 0 0 0,0-1 0 0 0,0 0 0 0 0,0 1 0 0 0,0-1 0 0 0,0 0 0 0 0,0 1 0 0 0,0-1 0 0 0,0 0 0 0 0,0 0 0 0 0,0 1 0 0 0,-1-1 0 0 0,1 1 0 0 0,0-1 0 0 0,0 0 0 0 0,-1 1 0 0 0,1-1 0 0 0,-1 0 0 0 0,0 0 0 0 0,0 0 0 0 0,-1-1 0 0 0,1 1 0 0 0,0 1 0 0 0,-1-1 0 0 0,1 0 0 0 0,0 0 0 0 0,-1 0 0 0 0,1 1 0 0 0,-1-1 0 0 0,-2 0 0 0 0,-2 0 0 0 0,-1-1 0 0 0,1 1 0 0 0,-1 0 0 0 0,-12 1 0 0 0,-5 1-121 0 0,1 2 0 0 0,-1 1 0 0 0,1 0 1 0 0,0 2-1 0 0,-38 14 0 0 0,60-20 69 0 0,-1 1 1 0 0,1 0-1 0 0,0-1 0 0 0,0 1 1 0 0,-1 0-1 0 0,1 0 0 0 0,0-1 1 0 0,0 1-1 0 0,0 0 0 0 0,-2 2 1 0 0,3-2 6 0 0,0-1 0 0 0,0 0 0 0 0,0 1 0 0 0,0-1 1 0 0,-1 1-1 0 0,1-1 0 0 0,0 0 0 0 0,0 1 0 0 0,0-1 0 0 0,0 1 1 0 0,0-1-1 0 0,0 1 0 0 0,0-1 0 0 0,0 0 0 0 0,0 1 1 0 0,0-1-1 0 0,1 1 0 0 0,-1-1 0 0 0,0 0 0 0 0,0 1 1 0 0,0-1-1 0 0,0 0 0 0 0,1 1 0 0 0,-1-1 0 0 0,0 0 1 0 0,0 1-1 0 0,1-1 0 0 0,-1 0 0 0 0,0 1 0 0 0,0-1 1 0 0,1 0-1 0 0,-1 1 0 0 0,0-1 0 0 0,1 0 0 0 0,-1 0 1 0 0,1 0-1 0 0,-1 1 0 0 0,0-1 0 0 0,1 0 0 0 0,0 0 1 0 0,6 4-1178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2:40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619 72 2303 0 0,'-8'-3'133'0'0,"1"-1"-1"0"0,-1 1 0 0 0,1 1 0 0 0,-1-1 1 0 0,0 1-1 0 0,0 0 0 0 0,0 1 0 0 0,0 0 0 0 0,0 0 1 0 0,0 1-1 0 0,-9 1 0 0 0,-31 2 1236 0 0,-62 11 0 0 0,90-10-731 0 0,0 1 0 0 0,0 1 0 0 0,1 1 0 0 0,-1 0 1 0 0,-31 19-1 0 0,38-18-296 0 0,1 1 0 0 0,0 0 0 0 0,0 1 0 0 0,1 1 1 0 0,1 0-1 0 0,0 0 0 0 0,0 1 0 0 0,1 0 1 0 0,-9 17-1 0 0,5-6-72 0 0,1 1-1 0 0,1 1 1 0 0,1 0 0 0 0,-7 28 0 0 0,13-36-75 0 0,-5 28 1 0 0,6-28-118 0 0,-2 13 145 0 0,0 31-45 0 0,4-45-17 0 0,2 5-7 0 0,6 64-5 0 0,-5-64-16 0 0,3-3-4 0 0,18 56 0 0 0,-17-56 7 0 0,3-4 28 0 0,28 43 11 0 0,-28-42 181 0 0,3-3-166 0 0,34 37 3 0 0,-43-47-164 0 0,-1 1-1 0 0,0-1 1 0 0,0 0-1 0 0,1 0 0 0 0,-1 0 1 0 0,6 3-1 0 0,18 11 141 0 0,1-1 0 0 0,1-2 0 0 0,41 14 0 0 0,-44-20-6 0 0,1-2-1 0 0,-1-1 1 0 0,1-2 0 0 0,0 0-1 0 0,49-3 1 0 0,-39-3 37 0 0,-1-1 0 0 0,0-1 1 0 0,59-19-1 0 0,-70 17-85 0 0,-1-1 1 0 0,0-2-1 0 0,29-16 1 0 0,-40 19-67 0 0,0 0-1 0 0,-1-1 1 0 0,0 0-1 0 0,-1-1 1 0 0,1 0-1 0 0,-2 0 1 0 0,10-14 0 0 0,-11 14-13 0 0,-2-1 0 0 0,1 0 0 0 0,-2 0 1 0 0,1-1-1 0 0,-2 1 0 0 0,1-1 0 0 0,-2 0 1 0 0,1 0-1 0 0,-2 0 0 0 0,2-16 1 0 0,-3 13-5 0 0,0-1 0 0 0,-2 1 1 0 0,0 0-1 0 0,-1 0 1 0 0,0 0-1 0 0,-1 1 0 0 0,-1-1 1 0 0,-6-16-1 0 0,-10-19-96 0 0,-1 2-1 0 0,-3 0 1 0 0,-1 1-1 0 0,-3 2 1 0 0,-1 1-1 0 0,-3 1 1 0 0,-1 2-1 0 0,-60-58 1 0 0,66 75-238 0 0,-37-27 0 0 0,52 43-83 0 0,-1 0 0 0 0,0 0 0 0 0,0 1 0 0 0,-1 1-1 0 0,-26-8 1 0 0,7 8-4272 0 0,-1 9-1424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1:37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15 181 1375 0 0,'-8'0'2120'0'0,"8"-1"-1982"0"0,-1 1-1 0 0,1-1 1 0 0,-1 1-1 0 0,1-1 1 0 0,-1 1-1 0 0,1-1 0 0 0,-1 0 1 0 0,1 1-1 0 0,-1-1 1 0 0,1 0-1 0 0,0 1 0 0 0,-1-1 1 0 0,1 0-1 0 0,0 0 1 0 0,0 1-1 0 0,0-1 1 0 0,-1 0-1 0 0,1 0 0 0 0,0 1 1 0 0,0-1-1 0 0,0 0 1 0 0,0 0-1 0 0,0 0 0 0 0,1 1 1 0 0,-1-1-1 0 0,0 0 1 0 0,0 0-1 0 0,1-1 1 0 0,8-25 2550 0 0,-7 22-2131 0 0,2-3-110 0 0,0 0 0 0 0,1 0 1 0 0,0 0-1 0 0,0 1 0 0 0,1-1 0 0 0,-1 1 0 0 0,2 1 0 0 0,-1-1 1 0 0,1 1-1 0 0,0 0 0 0 0,15-10 0 0 0,-15 12-330 0 0,-1 0 0 0 0,2 0 0 0 0,-1 1 0 0 0,0 0 0 0 0,1 0 0 0 0,0 0 0 0 0,-1 1 0 0 0,1 0 0 0 0,0 1 0 0 0,0 0 0 0 0,0 0 0 0 0,0 1 0 0 0,0 0 0 0 0,9 1 0 0 0,-13-1-115 0 0,0 1 0 0 0,0 0 0 0 0,0 0 1 0 0,0 1-1 0 0,0-1 0 0 0,0 1 0 0 0,0 0 0 0 0,0 0 0 0 0,0 0 0 0 0,-1 0 0 0 0,1 1 0 0 0,-1-1 0 0 0,0 1 0 0 0,0 0 0 0 0,0 0 0 0 0,0 0 0 0 0,0 0 0 0 0,-1 1 1 0 0,1-1-1 0 0,-1 1 0 0 0,0-1 0 0 0,0 1 0 0 0,0 0 0 0 0,-1 0 0 0 0,1 0 0 0 0,-1 0 0 0 0,0 0 0 0 0,1 8 0 0 0,0-2-2 0 0,-2 1 0 0 0,1-1-1 0 0,-1 0 1 0 0,-1 1-1 0 0,0-1 1 0 0,0 0 0 0 0,-1 0-1 0 0,0 0 1 0 0,-1 0 0 0 0,-8 19-1 0 0,-2-1-19 0 0,-3-1 0 0 0,0-1 0 0 0,-25 30 0 0 0,-13 5 589 0 0,11-14-90 0 0,43-47-442 0 0,-1 1 0 0 0,1-1 0 0 0,-1 1 0 0 0,1 0 0 0 0,-1-1 0 0 0,1 1 0 0 0,0 0 0 0 0,-1-1 0 0 0,1 1-1 0 0,0 0 1 0 0,0 0 0 0 0,-1-1 0 0 0,1 1 0 0 0,0 1 0 0 0,0-2-18 0 0,0 0 0 0 0,0 1 0 0 0,0-1 0 0 0,0 0 0 0 0,0 0 0 0 0,0 1 1 0 0,1-1-1 0 0,-1 0 0 0 0,0 0 0 0 0,0 1 0 0 0,0-1 0 0 0,0 0 0 0 0,0 0 0 0 0,1 0 0 0 0,-1 0 0 0 0,0 1 0 0 0,0-1 0 0 0,0 0 0 0 0,1 0 0 0 0,-1 0 0 0 0,0 0 0 0 0,0 0 0 0 0,1 1 1 0 0,-1-1-1 0 0,0 0 0 0 0,0 0 0 0 0,1 0 0 0 0,1 0 53 0 0,1 0 0 0 0,-1 1 0 0 0,1-1 0 0 0,-1-1 0 0 0,1 1 0 0 0,-1 0 0 0 0,5-2 0 0 0,11-3 151 0 0,-1-1-1 0 0,1-1 1 0 0,20-11-1 0 0,49-32 145 0 0,-72 40-325 0 0,11-6 1 0 0,-4 2-146 0 0,40-19 0 0 0,-54 31-205 0 0,-7 2 166 0 0,0 0-1 0 0,-1 0 0 0 0,1 0 1 0 0,0 0-1 0 0,0 0 0 0 0,-1 0 1 0 0,1 0-1 0 0,0 0 0 0 0,-1 0 1 0 0,1-1-1 0 0,0 1 0 0 0,-1 0 1 0 0,1 0-1 0 0,0-1 0 0 0,-1 1 1 0 0,1 0-1 0 0,0-1 0 0 0,-1 1 1 0 0,1-1-1 0 0,-1 1 0 0 0,1-1 1 0 0,-1 1-1 0 0,1-1 0 0 0,-1 1 1 0 0,0-1-1 0 0,1 0 0 0 0,-1 1 1 0 0,1-2-1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1:3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584 48 1375 0 0,'-28'-12'655'0'0,"-49"-13"-1"0"0,65 22 46 0 0,0 1-1 0 0,0 0 0 0 0,-1 0 0 0 0,1 1 0 0 0,0 1 0 0 0,-25 2 0 0 0,28 0-219 0 0,1 0-1 0 0,-1 1 1 0 0,0 0 0 0 0,1 0-1 0 0,0 1 1 0 0,0 0 0 0 0,0 1-1 0 0,0 0 1 0 0,1 0 0 0 0,-1 1-1 0 0,2 0 1 0 0,-1 0 0 0 0,-11 13-1 0 0,3-1 51 0 0,1 1-1 0 0,1 0 1 0 0,1 1-1 0 0,-12 26 1 0 0,8-8-79 0 0,2 0 0 0 0,1 1 0 0 0,3 1 0 0 0,1 0 0 0 0,-7 71 0 0 0,14-74-83 0 0,2-1 0 0 0,1 1 0 0 0,7 48 0 0 0,-7-80-72 0 0,6 10-160 0 0,19 48-2 0 0,-19-48 212 0 0,4-2-237 0 0,34 36-10 0 0,-33-37 93 0 0,0-8-100 0 0,41 14-17 0 0,-47-16-60 0 0,1-1 1 0 0,0 0-1 0 0,0 0 0 0 0,0 0 1 0 0,0-1-1 0 0,0 0 0 0 0,0 0 1 0 0,0-1-1 0 0,0 0 1 0 0,0 0-1 0 0,-1-1 0 0 0,9-2 1 0 0,-2 1-7 0 0,15-6 42 0 0,0 0-1 0 0,-1-1 1 0 0,0-2-1 0 0,41-25 1 0 0,92-74 11 0 0,-133 90-53 0 0,-1-2 0 0 0,-1-1-1 0 0,-1-1 1 0 0,-2-1 0 0 0,34-48 0 0 0,-50 64-9 0 0,-1 0 0 0 0,0 0 0 0 0,0 0 0 0 0,0-1 0 0 0,-2 1 0 0 0,1-1 0 0 0,-1 0 0 0 0,-1 0 0 0 0,0-1 0 0 0,1-13 0 0 0,-3 17 0 0 0,-1-1 0 0 0,1 1 0 0 0,-1-1 0 0 0,0 1 0 0 0,-1 0 0 0 0,0 0 0 0 0,0 0 0 0 0,-1 0 0 0 0,0 0 0 0 0,-1 0 0 0 0,1 1 0 0 0,-1-1 0 0 0,-1 1 0 0 0,-8-11 0 0 0,1 4 1 0 0,-1 1 0 0 0,0 0 0 0 0,-1 0-1 0 0,0 2 1 0 0,-21-13 0 0 0,5 5-33 0 0,-61-26-1 0 0,44 28-86 0 0,0 1 0 0 0,-1 3 0 0 0,0 1 0 0 0,-1 3 0 0 0,0 2 0 0 0,-50-1 0 0 0,68 7-387 0 0,0 1 0 0 0,0 2 0 0 0,0 0 0 0 0,1 2 0 0 0,-41 11 0 0 0,5 6-6501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1:35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18 290 1375 0 0,'-1'-1'190'0'0,"0"1"-1"0"0,0-1 1 0 0,0 0-1 0 0,0 0 1 0 0,0 1-1 0 0,0-1 1 0 0,0 0-1 0 0,0 0 1 0 0,0 0-1 0 0,0 0 0 0 0,1 0 1 0 0,-1 0-1 0 0,-1-2 1 0 0,2 3-105 0 0,0-2 86 0 0,-1 1 1 0 0,1 0 0 0 0,-1 0 0 0 0,1 0-1 0 0,-1-1 1 0 0,1 1 0 0 0,0 0-1 0 0,0-1 1 0 0,0 1 0 0 0,0 0-1 0 0,0-1 1 0 0,0 1 0 0 0,0 0 0 0 0,0 0-1 0 0,0-1 1 0 0,0 1 0 0 0,1 0-1 0 0,-1-1 1 0 0,1 1 0 0 0,-1 0-1 0 0,1 0 1 0 0,-1 0 0 0 0,1-1 0 0 0,1 0-1 0 0,2-4 509 0 0,1-1 0 0 0,0 1-1 0 0,8-6 1 0 0,4-8 779 0 0,-3 1-544 0 0,-9 11-556 0 0,1 0-1 0 0,10-11 1 0 0,2 1-65 0 0,2 0 0 0 0,0 1 0 0 0,1 1 0 0 0,1 1 0 0 0,0 1 0 0 0,34-16 1 0 0,-52 28-295 0 0,0 0 0 0 0,0 1-1 0 0,0 0 1 0 0,0 0 0 0 0,0 0 0 0 0,0 0 0 0 0,0 1 0 0 0,1-1 0 0 0,-1 1 0 0 0,0 0 0 0 0,0 1 0 0 0,1-1 0 0 0,-1 1 0 0 0,0-1 0 0 0,0 1 0 0 0,0 1 0 0 0,0-1 0 0 0,0 1 0 0 0,0-1 0 0 0,0 1 0 0 0,0 0 0 0 0,0 0 0 0 0,-1 1 0 0 0,1-1 0 0 0,-1 1 0 0 0,0 0 0 0 0,0 0 0 0 0,0 0 0 0 0,0 0 0 0 0,0 0 0 0 0,-1 1 0 0 0,1-1-1 0 0,-1 1 1 0 0,0 0 0 0 0,0-1 0 0 0,-1 1 0 0 0,1 0 0 0 0,-1 0 0 0 0,2 7 0 0 0,-1 1-6 0 0,-1 1 0 0 0,0 0 1 0 0,-1-1-1 0 0,0 1 0 0 0,-1-1 0 0 0,-1 1 0 0 0,-4 18 0 0 0,-30 85-31 0 0,30-99 43 0 0,-50 107 939 0 0,55-122-865 0 0,1-1 0 0 0,-1 1 1 0 0,1-1-1 0 0,-1 0 0 0 0,1 1 0 0 0,-1 0 0 0 0,1-1 1 0 0,0 1-1 0 0,0 2 0 0 0,0-4-63 0 0,0 0 1 0 0,0 1-1 0 0,0-1 1 0 0,0 0-1 0 0,0 0 1 0 0,0 0 0 0 0,0 0-1 0 0,0 0 1 0 0,0 0-1 0 0,0 0 1 0 0,0 0-1 0 0,0 1 1 0 0,0-1-1 0 0,0 0 1 0 0,0 0-1 0 0,0 0 1 0 0,0 0-1 0 0,0 0 1 0 0,1 0-1 0 0,-1 0 1 0 0,0 0-1 0 0,0 0 1 0 0,0 0-1 0 0,0 0 1 0 0,0 1-1 0 0,0-1 1 0 0,0 0-1 0 0,0 0 1 0 0,1 0-1 0 0,-1 0 1 0 0,0 0-1 0 0,0 0 1 0 0,0 0-1 0 0,0 0 1 0 0,0 0-1 0 0,0 0 1 0 0,0 0-1 0 0,1 0 1 0 0,-1 0-1 0 0,0 0 1 0 0,0 0-1 0 0,0 0 1 0 0,10-7 530 0 0,14-16 195 0 0,53-37 0 0 0,33-13-490 0 0,-99 66-231 0 0,192-111-90 0 0,-175 108-139 0 0,0 0-3765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11:35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12 2015 0 0,'-92'9'1755'0'0,"74"-6"-811"0"0,1 2-1 0 0,-1 0 1 0 0,1 1-1 0 0,1 0 1 0 0,-1 2-1 0 0,1 0 1 0 0,-28 18 0 0 0,32-17-426 0 0,1 0 1 0 0,0 1-1 0 0,1 0 1 0 0,0 0 0 0 0,0 1-1 0 0,1 1 1 0 0,0-1-1 0 0,1 2 1 0 0,1-1 0 0 0,-8 16-1 0 0,7-7-142 0 0,0 1 0 0 0,1 0 0 0 0,1-1-1 0 0,1 2 1 0 0,-2 30 0 0 0,4-13 16 0 0,2 0 0 0 0,4 43 0 0 0,-3-79-265 0 0,2 12-21 0 0,6 45-2 0 0,-6-46-1 0 0,2 1-6 0 0,12 46-1 0 0,-12-46 96 0 0,5 2-97 0 0,24 53-6 0 0,-25-53 89 0 0,4-2-84 0 0,38 46 2 0 0,-38-46 93 0 0,4-4-106 0 0,48 34-3 0 0,-49-34 0 0 0,-2-8-3 0 0,69 18 14 0 0,-66-18-62 0 0,0-2 1 0 0,1 1-1 0 0,-1-2 0 0 0,20 0 1 0 0,-4-4 15 0 0,-1-1 0 0 0,1-2 0 0 0,-1-1 0 0 0,59-21 0 0 0,-67 19-25 0 0,0-1-1 0 0,-1-2 1 0 0,0 0 0 0 0,-1-1-1 0 0,0-1 1 0 0,33-31-1 0 0,-40 32 5 0 0,-1-2-1 0 0,0 0 0 0 0,-1 0 1 0 0,-1-1-1 0 0,0 0 0 0 0,-2-1 0 0 0,0 0 1 0 0,0-1-1 0 0,-2 1 0 0 0,9-29 0 0 0,-14 36-17 0 0,-1 0 0 0 0,0 0-1 0 0,-1 0 1 0 0,1 0-1 0 0,-2 0 1 0 0,0 0-1 0 0,0 0 1 0 0,0 0-1 0 0,-2 0 1 0 0,1 0-1 0 0,-1 1 1 0 0,0-1-1 0 0,-7-12 1 0 0,-1 0 6 0 0,-1 0 0 0 0,-1 1 1 0 0,-1 1-1 0 0,-22-25 0 0 0,-3 2-12 0 0,-2 2 0 0 0,-2 2 0 0 0,-65-47 0 0 0,57 48-31 0 0,12 7-68 0 0,-1 2 0 0 0,-85-44 0 0 0,118 70 123 0 0,0 0 0 0 0,1 1 0 0 0,-2 0 0 0 0,1 0 1 0 0,0 1-1 0 0,0-1 0 0 0,-14 1 0 0 0,17 1-207 0 0,0 0-1 0 0,0 1 1 0 0,0-1 0 0 0,0 1-1 0 0,-1 0 1 0 0,-5 2 0 0 0,8-1-373 0 0,-1-1 1 0 0,0 0-1 0 0,1 1 1 0 0,-1-1-1 0 0,1 1 1 0 0,-1 0-1 0 0,1 0 1 0 0,0 0-1 0 0,0 0 0 0 0,-2 3 1 0 0,-6 10-6244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6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9215 0 0,'1'-2'586'0'0,"2"10"-20"0"0,-1-4 2250 0 0,1 11-1160 0 0,10 43-93 0 0,-10-43-427 0 0,-1 0-192 0 0,8 45-43 0 0,-8-44-75 0 0,0 0-298 0 0,6 65 230 0 0,-6-63-509 0 0,0 23 1 0 0,-1-23-178 0 0,0-2 116 0 0,-1-2-11 0 0,3 45-14 0 0,-3-45 33 0 0,2 1-115 0 0,3 46-4 0 0,-1-32-10 0 0,7 28 0 0 0,-8-43 93 0 0,1-2-83 0 0,15 37-45 0 0,-9-30 74 0 0,-10-19-101 0 0,1 1 0 0 0,-1-1 0 0 0,1 1 0 0 0,-1-1 0 0 0,1 0 0 0 0,-1 1 0 0 0,1-1 0 0 0,-1 1-1 0 0,1-1 1 0 0,-1 0 0 0 0,1 0 0 0 0,0 1 0 0 0,-1-1 0 0 0,1 0 0 0 0,0 0 0 0 0,0 1 0 0 0,0-2 0 0 0,1 1 1 0 0,-1 0 0 0 0,0 0 0 0 0,0-1-1 0 0,1 1 1 0 0,-1-1 0 0 0,0 1 0 0 0,0-1-1 0 0,1 0 1 0 0,-1 1 0 0 0,0-1-1 0 0,0 0 1 0 0,0 0 0 0 0,1-1 0 0 0,9-6-10 0 0,56-22-14 0 0,-51 24-108 0 0,0-1 0 0 0,0 0 0 0 0,-1-1 0 0 0,19-14 0 0 0,-31 20 1 0 0,5-4-364 0 0,0-1 1 0 0,9-9-1 0 0,-14 13-146 0 0,-1 0 1 0 0,1-1-1 0 0,-1 1 1 0 0,0-1-1 0 0,2-4 1 0 0,0 0-5840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8:53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8274 919 0 0,'1'0'46'0'0,"-1"0"-1"0"0,0 0 0 0 0,0-1 1 0 0,1 1-1 0 0,-1 0 0 0 0,0-1 1 0 0,0 1-1 0 0,0 0 0 0 0,1 0 1 0 0,-1-1-1 0 0,0 1 0 0 0,0 0 1 0 0,0-1-1 0 0,0 1 0 0 0,0 0 1 0 0,0-1-1 0 0,0 1 0 0 0,0 0 1 0 0,0-1-1 0 0,0 1 0 0 0,0 0 1 0 0,0-1-1 0 0,0 1 0 0 0,0-1 1 0 0,0 1-1 0 0,0 0 0 0 0,0-1 0 0 0,0 1 1 0 0,0 0-1 0 0,0 0 0 0 0,0-1 1 0 0,-1 1-1 0 0,1 0 0 0 0,0-1 1 0 0,0 1-1 0 0,0 0 0 0 0,-1-1 1 0 0,1 1-1 0 0,0 0 0 0 0,-1 0 1 0 0,-8-6 5615 0 0,8 7-5365 0 0,1-1 0 0 0,0 0-1 0 0,-1 1 1 0 0,1-1-1 0 0,0 1 1 0 0,-1-1 0 0 0,1 0-1 0 0,0 1 1 0 0,0-1-1 0 0,0 1 1 0 0,-1-1 0 0 0,1 1-1 0 0,0-1 1 0 0,0 1-1 0 0,0-1 1 0 0,0 1 0 0 0,0 0-1 0 0,0 1 1676 0 0,3-11-1159 0 0,1-2-427 0 0,1-1 0 0 0,1 1 0 0 0,0 0 0 0 0,0 0-1 0 0,10-12 1 0 0,-11 15-254 0 0,1 0-69 0 0,1 0-1 0 0,0 0 1 0 0,0 1 0 0 0,12-8-1 0 0,8-9 5 0 0,6-10 230 0 0,0-2 1 0 0,41-60 0 0 0,-29 36 20 0 0,-27 36-68 0 0,31-51 0 0 0,-29 37 16 0 0,26-72-1 0 0,-23 45-116 0 0,3 2 0 0 0,64-113 0 0 0,-64 136-66 0 0,-14 23-27 0 0,13-24 0 0 0,-15 22 5 0 0,27-34-1 0 0,-7 11-10 0 0,187-264 139 0 0,78-6-124 0 0,-59 116 13 0 0,-193 163-90 0 0,59-54 13 0 0,-13 11 0 0 0,26-28 0 0 0,-100 90 0 0 0,215-241 53 0 0,-136 139-15 0 0,122-196-1 0 0,-159 221-37 0 0,3 2 0 0 0,100-112 0 0 0,157-122 0 0 0,-99 88 0 0 0,-189 203 0 0 0,111-136 0 0 0,43-47 0 0 0,-72 101 0 0 0,39-43 0 0 0,-24 21 0 0 0,137-164 0 0 0,-142 153 0 0 0,-82 100 0 0 0,132-156 0 0 0,51-40 0 0 0,-181 200 0 0 0,183-206 64 0 0,56-65-64 0 0,-122 143 0 0 0,57-41 0 0 0,-193 192 0 0 0,105-111 0 0 0,-69 69 0 0 0,-56 60 0 0 0,207-204 0 0 0,-136 142 0 0 0,90-75 0 0 0,-30 32 0 0 0,166-171 0 0 0,-199 160 0 0 0,-8 9 0 0 0,-41 57 0 0 0,85-69 0 0 0,-3 27 0 0 0,-47 36 0 0 0,-66 39 0 0 0,-18 17 0 0 0,-1 1 0 0 0,0-1 0 0 0,0 1 0 0 0,0-1 0 0 0,0 1 0 0 0,0-1 0 0 0,0 0 0 0 0,0 1 0 0 0,-1-1 0 0 0,1 0 0 0 0,-1 0 0 0 0,1-2 0 0 0,-1 3-18 0 0,0 1 0 0 0,0 0 0 0 0,0 0 0 0 0,0-1 0 0 0,0 1 0 0 0,0 0 0 0 0,0 0 0 0 0,-1-1 0 0 0,1 1 0 0 0,0 0 0 0 0,0 0 0 0 0,0-1 0 0 0,0 1 0 0 0,0 0 0 0 0,-1 0 0 0 0,1 0 0 0 0,0-1 0 0 0,0 1 0 0 0,0 0 0 0 0,-1 0 0 0 0,1 0 0 0 0,0 0 0 0 0,0 0 0 0 0,-1-1 0 0 0,1 1 0 0 0,0 0 0 0 0,0 0 0 0 0,-1 0 0 0 0,1 0 0 0 0,0 0 0 0 0,-1 0 0 0 0,1 0 0 0 0,0 0 0 0 0,0 0 0 0 0,-1 0 0 0 0,1 0 0 0 0,0 0 0 0 0,0 0 0 0 0,-1 0 0 0 0,1 0 0 0 0,0 0 0 0 0,-1 0-1 0 0,-10 4-1195 0 0,6 0-877 0 0,0 1-4805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8:5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16 112 3679 0 0,'-6'1'656'0'0,"0"2"632"0"0,6-3-1239 0 0,0 1 0 0 0,-1-1 0 0 0,1 0-1 0 0,0 0 1 0 0,0 1 0 0 0,-1-1-1 0 0,1 0 1 0 0,0 1 0 0 0,0-1 0 0 0,0 0-1 0 0,-1 1 1 0 0,1-1 0 0 0,0 0-1 0 0,0 1 1 0 0,0-1 0 0 0,0 0 0 0 0,0 1-1 0 0,0-1 1 0 0,0 0 0 0 0,0 1-1 0 0,0-1 1 0 0,0 0 0 0 0,0 1 0 0 0,0-1-1 0 0,0 0 1 0 0,0 1 0 0 0,0-1-1 0 0,0 1 1 0 0,0-1 0 0 0,10 8 1144 0 0,13-1 814 0 0,-14-6-1612 0 0,-1 0 0 0 0,1-1 0 0 0,0 0 0 0 0,-1 0 1 0 0,1-1-1 0 0,-1 0 0 0 0,1-1 0 0 0,-1 0 0 0 0,1 0 1 0 0,9-4-1 0 0,-4 1-281 0 0,9 0 57 0 0,1 0 1 0 0,-1 2-1 0 0,32-1 1 0 0,13-1 131 0 0,-1-3-39 0 0,71-10 248 0 0,-105 12-373 0 0,23-3 68 0 0,0-2 0 0 0,56-20 0 0 0,-104 28-179 0 0,0 0 11 0 0,-1 0-1 0 0,1 0 1 0 0,0 1-1 0 0,0 1 0 0 0,11-2 1 0 0,-19 3-36 0 0,0 0 0 0 0,0 0 0 0 0,0 0 0 0 0,1 0 0 0 0,-1 0 0 0 0,0 0 0 0 0,0 0 0 0 0,0 0 1 0 0,0 0-1 0 0,0 0 0 0 0,1 0 0 0 0,-1 0 0 0 0,0 0 0 0 0,0 0 0 0 0,0 0 0 0 0,0 1 0 0 0,0-1 0 0 0,0 0 0 0 0,1 0 0 0 0,-1 0 0 0 0,0 0 0 0 0,0 0 0 0 0,0 0 0 0 0,0 0 1 0 0,0 0-1 0 0,0 1 0 0 0,0-1 0 0 0,0 0 0 0 0,0 0 0 0 0,0 0 0 0 0,0 0 0 0 0,1 0 0 0 0,-1 1 0 0 0,0-1 0 0 0,0 0 0 0 0,0 0 0 0 0,0 0 0 0 0,0 0 0 0 0,0 0 1 0 0,0 1-1 0 0,0-1 0 0 0,0 0 0 0 0,0 0 0 0 0,0 0 0 0 0,-1 0 0 0 0,1 0 0 0 0,0 1 0 0 0,0-1 0 0 0,0 0 0 0 0,0 0 0 0 0,0 0 0 0 0,0 0 0 0 0,0 0 0 0 0,0 0 1 0 0,0 1-1 0 0,0-1 0 0 0,0 0 0 0 0,-1 0 0 0 0,1 0 0 0 0,0 0 0 0 0,0 0 0 0 0,0 0 0 0 0,0 0 0 0 0,-8 9 117 0 0,8-9-103 0 0,-9 10 213 0 0,1 0 0 0 0,-9 13 0 0 0,-7 10 86 0 0,13-17-207 0 0,9-13-93 0 0,1 0 0 0 0,-1 0 0 0 0,0-1 0 0 0,0 1 0 0 0,0 0 0 0 0,-4 2 0 0 0,-50 50 403 0 0,14-12-58 0 0,-236 262 242 0 0,210-224-694 0 0,55-65-761 0 0,1 1 1 0 0,0 0-1 0 0,-13 27 0 0 0,17-28-5364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8:57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 3679 0 0,'-3'0'287'0'0,"1"0"-1"0"0,0 1 1 0 0,0-1-1 0 0,0 1 0 0 0,0 0 1 0 0,0-1-1 0 0,0 1 1 0 0,0 0-1 0 0,0 0 0 0 0,0 0 1 0 0,0 1-1 0 0,0-1 1 0 0,1 0-1 0 0,-4 3 0 0 0,-19 25-74 0 0,19-23 108 0 0,-6 7 67 0 0,2 1-1 0 0,-1 0 0 0 0,2 0 1 0 0,0 1-1 0 0,1 0 1 0 0,0 1-1 0 0,1-1 0 0 0,1 1 1 0 0,0 1-1 0 0,1-1 0 0 0,1 1 1 0 0,1-1-1 0 0,-1 29 1 0 0,5 134 359 0 0,-2-155-669 0 0,-2 0 0 0 0,-6 36 1 0 0,5-47-42 0 0,0 0-1 0 0,-1 0 1 0 0,0 0 0 0 0,-1-1 0 0 0,0 0 0 0 0,-9 14 0 0 0,-2-10 117 0 0,6-12 197 0 0,10-4-330 0 0,0 0 1 0 0,0 0-1 0 0,0 0 1 0 0,-1 0-1 0 0,1 0 1 0 0,0 0-1 0 0,0 0 1 0 0,0-1 0 0 0,-1 1-1 0 0,1 0 1 0 0,0 0-1 0 0,0 0 1 0 0,0 0-1 0 0,0 0 1 0 0,0 0 0 0 0,-1 0-1 0 0,1-1 1 0 0,0 1-1 0 0,0 0 1 0 0,0 0-1 0 0,0 0 1 0 0,0 0 0 0 0,0-1-1 0 0,-1 1 1 0 0,1 0-1 0 0,0 0 1 0 0,0 0-1 0 0,0-1 1 0 0,0 1 0 0 0,0 0-1 0 0,0 0 1 0 0,0 0-1 0 0,0-1 1 0 0,0 1-1 0 0,0 0 1 0 0,0 0 0 0 0,0 0-1 0 0,0-1 1 0 0,0 1-1 0 0,0-1 10 0 0,0 0-1 0 0,0 1 0 0 0,0-1 1 0 0,0 0-1 0 0,0 1 0 0 0,1-1 1 0 0,-1 0-1 0 0,0 1 0 0 0,0-1 1 0 0,0 0-1 0 0,1 1 0 0 0,-1-1 1 0 0,0 1-1 0 0,1-1 0 0 0,-1 0 1 0 0,0 1-1 0 0,1-1 0 0 0,-1 1 1 0 0,1-1-1 0 0,-1 1 0 0 0,1-1 1 0 0,-1 1-1 0 0,1 0 0 0 0,-1-1 1 0 0,1 1-1 0 0,-1-1 0 0 0,1 1 1 0 0,0 0-1 0 0,-1 0 0 0 0,1-1 1 0 0,0 1-1 0 0,-1 0 0 0 0,2 0 0 0 0,2-1 10 0 0,0 1 0 0 0,0 0 0 0 0,0 0 0 0 0,8 1-1 0 0,-9 0-36 0 0,0-1-1 0 0,0 0 0 0 0,-1 1 0 0 0,1-1 1 0 0,0-1-1 0 0,4 1 0 0 0,1-4 13 0 0,0 0-1 0 0,0-1 1 0 0,-1 0-1 0 0,0 0 1 0 0,1 0-1 0 0,-2-1 0 0 0,13-12 1 0 0,-1 1 125 0 0,91-86 260 0 0,88-75-1174 0 0,-153 143-3488 0 0,1 1-1441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41 205 1375 0 0,'-6'-18'2245'0'0,"6"16"-1550"0"0,-1-1 0 0 0,1 1 0 0 0,-1 0 0 0 0,1 0 0 0 0,-1-1 0 0 0,0 1 0 0 0,0 0 0 0 0,0 0 0 0 0,0 0 0 0 0,-1 0 0 0 0,1 0 0 0 0,0 0 0 0 0,-4-3 0 0 0,5 5-590 0 0,0 0 0 0 0,0 0-1 0 0,-1 0 1 0 0,1-1 0 0 0,0 1 0 0 0,0 0 0 0 0,-1 0-1 0 0,1 0 1 0 0,0 0 0 0 0,-1 0 0 0 0,1 0 0 0 0,0 0 0 0 0,0 0-1 0 0,-1 0 1 0 0,1 0 0 0 0,0 0 0 0 0,-1 0 0 0 0,1 0-1 0 0,0 0 1 0 0,-1 0 0 0 0,1 0 0 0 0,0 0 0 0 0,0 0 0 0 0,-1 0-1 0 0,1 0 1 0 0,0 0 0 0 0,0 0 0 0 0,-1 0 0 0 0,1 1-1 0 0,0-1 1 0 0,0 0 0 0 0,-1 0 0 0 0,1 0 0 0 0,-1 1-1 0 0,-4 12 1551 0 0,1 15-537 0 0,8 39-552 0 0,2-1 0 0 0,3-1 0 0 0,25 95 0 0 0,-23-122-475 0 0,18 42-1 0 0,-25-69-14 0 0,-4-11-73 0 0,0 0 0 0 0,-1 0 0 0 0,1 0 0 0 0,0 0 0 0 0,0 0 0 0 0,0 0 0 0 0,0 0 0 0 0,0 0 0 0 0,0 0 0 0 0,0 0 0 0 0,0 0 0 0 0,0 0 0 0 0,0 0 0 0 0,0 0 0 0 0,0 0 0 0 0,0 0 0 0 0,0 0 0 0 0,0 0 0 0 0,0 0 1 0 0,0 0-1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1 0 0 0,0-1 0 0 0,0 0 0 0 0,-11-16 329 0 0,6 8-281 0 0,-5-6-41 0 0,1-1 1 0 0,0 0-1 0 0,2 0 0 0 0,0-1 1 0 0,0 0-1 0 0,-6-26 0 0 0,11 32-4 0 0,0 0-1 0 0,1 0 1 0 0,-1 0-1 0 0,2 0 1 0 0,0-1-1 0 0,0 1 1 0 0,0 0-1 0 0,2 0 1 0 0,-1-1 0 0 0,1 1-1 0 0,1 0 1 0 0,4-12-1 0 0,8-10 4 0 0,1 1 0 0 0,2 1 1 0 0,0 0-1 0 0,2 2 0 0 0,2 0 0 0 0,26-27 0 0 0,-35 43 4 0 0,0 0 0 0 0,1 1 0 0 0,1 0-1 0 0,0 1 1 0 0,0 1 0 0 0,1 0 0 0 0,0 2 0 0 0,1-1-1 0 0,23-6 1 0 0,-36 13-10 0 0,0-1 1 0 0,0 1-1 0 0,-1 0 0 0 0,1 0 0 0 0,0 1 1 0 0,0-1-1 0 0,0 1 0 0 0,0 0 0 0 0,0 0 1 0 0,0 0-1 0 0,0 1 0 0 0,0-1 0 0 0,0 1 1 0 0,0 0-1 0 0,0 0 0 0 0,0 0 0 0 0,-1 1 1 0 0,1-1-1 0 0,0 1 0 0 0,-1 0 0 0 0,1 0 1 0 0,3 4-1 0 0,7 9 39 0 0,29 41-20 0 0,-41-53-16 0 0,0-1 0 0 0,0 1 0 0 0,0 0 0 0 0,0 0 0 0 0,0 1 0 0 0,2 5 0 0 0,18 43 16 0 0,-13-24 20 0 0,7 41-31 0 0,-13-59-11 0 0,1 10 0 0 0,0 0 0 0 0,-1 1 0 0 0,0 23 0 0 0,-2-37 4 0 0,-1 0 0 0 0,-1 0-1 0 0,1 1 1 0 0,-1-1 0 0 0,0 0 0 0 0,-1 0 0 0 0,0 0-1 0 0,0 0 1 0 0,0 0 0 0 0,-1-1 0 0 0,0 1-1 0 0,0 0 1 0 0,-1-1 0 0 0,1 0 0 0 0,-2 0-1 0 0,-4 6 1 0 0,9-12-2 0 0,0 0 0 0 0,-1 1 0 0 0,1-1 0 0 0,0 0 0 0 0,0 1 0 0 0,-1-1 0 0 0,1 0 0 0 0,0 0-1 0 0,-1 1 1 0 0,1-1 0 0 0,0 0 0 0 0,-1 0 0 0 0,1 0 0 0 0,0 1 0 0 0,-1-1 0 0 0,1 0 0 0 0,-1 0 0 0 0,1 0 0 0 0,0 0 0 0 0,-1 0-1 0 0,1 0 1 0 0,-1 0 0 0 0,1 0 0 0 0,0 0 0 0 0,-1 0 0 0 0,1 0 0 0 0,-1 0 0 0 0,1 0 0 0 0,0 0 0 0 0,-1 0 0 0 0,1 0 0 0 0,0 0 0 0 0,-1-1-1 0 0,0 0 4 0 0,0 1 0 0 0,1-1-1 0 0,-1 0 1 0 0,0 0 0 0 0,1 0-1 0 0,-1 0 1 0 0,1 0 0 0 0,-1 0-1 0 0,1 0 1 0 0,-1 0 0 0 0,1 0-1 0 0,-1-1 1 0 0,-3-30 69 0 0,6-5-40 0 0,2 1 0 0 0,1 0 0 0 0,20-70 0 0 0,-21 91-35 0 0,1 0 1 0 0,0 1-1 0 0,1-1 0 0 0,0 1 1 0 0,1 0-1 0 0,1 0 0 0 0,0 1 1 0 0,1 0-1 0 0,0 1 0 0 0,1 0 1 0 0,1 0-1 0 0,-1 1 0 0 0,2 1 1 0 0,0-1-1 0 0,22-13 0 0 0,-13 11-32 0 0,1 1-1 0 0,41-17 0 0 0,-56 27 32 0 0,0-1 1 0 0,0 1-1 0 0,0 1 0 0 0,0-1 0 0 0,0 1 1 0 0,1 1-1 0 0,-1-1 0 0 0,1 1 1 0 0,-1 0-1 0 0,0 1 0 0 0,1 0 1 0 0,-1 0-1 0 0,14 4 0 0 0,-19-4 2 0 0,0 0 0 0 0,0 1 0 0 0,0-1 0 0 0,0 0 0 0 0,0 1 0 0 0,0-1 0 0 0,0 1 0 0 0,-1-1 0 0 0,1 1 0 0 0,1 3 0 0 0,9 9 0 0 0,0 1 0 0 0,12 22 0 0 0,-19-28 0 0 0,-1 0 0 0 0,0 0 0 0 0,-1 0 0 0 0,0 1 0 0 0,3 13 0 0 0,-3-5 8 0 0,-1-1 1 0 0,-1 1-1 0 0,-1 30 0 0 0,-12 50 134 0 0,7-65-49 0 0,1-1 0 0 0,1 47-1 0 0,4-69-82 0 0,0 0-1 0 0,1-1 1 0 0,0 1-1 0 0,1 0 1 0 0,0-1-1 0 0,0 1 1 0 0,5 9-1 0 0,37 59 90 0 0,-13-26-71 0 0,3 0-141 0 0,-35-51 75 0 0,0-1 0 0 0,0 1 1 0 0,0-1-1 0 0,1 1 0 0 0,-1-1 1 0 0,0 1-1 0 0,1-1 1 0 0,-1 1-1 0 0,0-1 0 0 0,1 1 1 0 0,-1-1-1 0 0,1 0 0 0 0,-1 1 1 0 0,0-1-1 0 0,1 0 0 0 0,-1 1 1 0 0,1-1-1 0 0,-1 0 0 0 0,1 1 1 0 0,-1-1-1 0 0,1 0 0 0 0,0 0 1 0 0,-1 0-1 0 0,1 0 0 0 0,-1 1 1 0 0,1-1-1 0 0,-1 0 0 0 0,1 0 1 0 0,0 0-1 0 0,-1 0 0 0 0,1 0 1 0 0,-1 0-1 0 0,1 0 0 0 0,0-1 1 0 0,-1 1-1 0 0,1 0 0 0 0,-1 0 1 0 0,1 0-1 0 0,0-1 0 0 0,2-1-783 0 0,0 1-1 0 0,-1-1 0 0 0,1 0 1 0 0,-1-1-1 0 0,5-3 0 0 0,-6 5 160 0 0,6-6-5710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3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18 113 8287 0 0,'-1'-2'330'0'0,"-1"0"-1"0"0,0 0 0 0 0,1 0 0 0 0,-1 0 0 0 0,1 0 1 0 0,0 0-1 0 0,-1 0 0 0 0,1 0 0 0 0,0-1 1 0 0,0 1-1 0 0,1 0 0 0 0,-1-1 0 0 0,0 1 0 0 0,1-1 1 0 0,-1 1-1 0 0,1-1 0 0 0,0 1 0 0 0,0-1 1 0 0,0 1-1 0 0,0-1 0 0 0,1 1 0 0 0,-1-1 0 0 0,2-4 1 0 0,-2 4 71 0 0,1 0 1 0 0,0 0-1 0 0,0 0 1 0 0,0 0-1 0 0,0 0 1 0 0,1 0-1 0 0,-1 1 1 0 0,1-1 0 0 0,0 0-1 0 0,-1 1 1 0 0,1-1-1 0 0,0 1 1 0 0,1 0-1 0 0,-1-1 1 0 0,0 1-1 0 0,5-3 1 0 0,-6 4-408 0 0,1 1 0 0 0,-1-1 0 0 0,1 0 1 0 0,-1 1-1 0 0,1-1 0 0 0,0 1 0 0 0,-1 0 0 0 0,1-1 0 0 0,-1 1 1 0 0,1 0-1 0 0,0 0 0 0 0,-1 0 0 0 0,1 0 0 0 0,-1 0 1 0 0,1 1-1 0 0,0-1 0 0 0,-1 0 0 0 0,1 1 0 0 0,-1-1 0 0 0,1 1 1 0 0,-1-1-1 0 0,1 1 0 0 0,-1 0 0 0 0,0 0 0 0 0,1 0 1 0 0,-1-1-1 0 0,0 1 0 0 0,1 1 0 0 0,-1-1 0 0 0,0 0 0 0 0,0 0 1 0 0,0 0-1 0 0,0 1 0 0 0,1 1 0 0 0,4 6-900 0 0,0 1-280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3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4607 0 0,'1'3'663'0'0,"0"-1"0"0"0,0 0 0 0 0,0 1 0 0 0,1-1 0 0 0,-1 0 0 0 0,1 0 0 0 0,-1 0 0 0 0,1 0 1 0 0,2 2-1 0 0,3 4 998 0 0,8 12 2275 0 0,21 31 1156 0 0,-33-45-4894 0 0,0-1 0 0 0,0 1 0 0 0,-1-1-1 0 0,1 1 1 0 0,-1 0 0 0 0,-1 0 0 0 0,2 10 0 0 0,0 11 192 0 0,-1 41 0 0 0,-7-20-1820 0 0,2-37-890 0 0,1 0 0 0 0,-6 12-1 0 0,4-12-4531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4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19 2303 0 0,'-1'-4'-572'0'0,"1"-11"6070"0"0,6 22-1941 0 0,12 20 4598 0 0,-4-2-7642 0 0,-4-8 34 0 0,-3-5 522 0 0,-1 4-120 0 0,17 44-456 0 0,-14-33-202 0 0,5 21-40 0 0,-8-25-34 0 0,-3-9-170 0 0,5 41 79 0 0,-1 9-35 0 0,0 2-92 0 0,-4-40-319 0 0,14 52 1 0 0,-16-74-28 0 0,1 0 1 0 0,-1 0-1 0 0,1-1 0 0 0,0 1 0 0 0,4 5 0 0 0,3 1-5462 0 0,-2-3-661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84 158 8751 0 0,'-1'1'148'0'0,"1"-1"0"0"0,0 0 0 0 0,-1 1 0 0 0,1-1 0 0 0,-1 1 0 0 0,1-1 0 0 0,0 1-1 0 0,-1-1 1 0 0,1 1 0 0 0,0-1 0 0 0,0 1 0 0 0,-1-1 0 0 0,1 1 0 0 0,0-1 0 0 0,0 1-1 0 0,0-1 1 0 0,0 1 0 0 0,0-1 0 0 0,0 1 0 0 0,0-1 0 0 0,0 1 0 0 0,0 0 0 0 0,0-1 0 0 0,0 1-1 0 0,0 0 1 0 0,1 0 59 0 0,-1 0 0 0 0,0-1 0 0 0,1 1 0 0 0,-1-1 0 0 0,1 1 0 0 0,0 0 0 0 0,-1-1 0 0 0,1 1 0 0 0,0-1 0 0 0,-1 0 0 0 0,1 1 0 0 0,0-1 0 0 0,-1 1 0 0 0,1-1 0 0 0,0 0-1 0 0,0 0 1 0 0,-1 1 0 0 0,1-1 0 0 0,1 0 0 0 0,3 1 229 0 0,1-1 0 0 0,-1 0 0 0 0,0 0 0 0 0,1 0 0 0 0,-1-1 0 0 0,1 0-1 0 0,-1 0 1 0 0,0 0 0 0 0,0 0 0 0 0,0-1 0 0 0,9-4 0 0 0,-6 3-334 0 0,-1-1 0 0 0,0 0-1 0 0,0 0 1 0 0,0-1 0 0 0,0 0 0 0 0,-1 0 0 0 0,7-7-1 0 0,-11 10-99 0 0,0-1 0 0 0,0 1 0 0 0,-1-1 0 0 0,1 1 0 0 0,-1-1 0 0 0,1 1 0 0 0,-1-1 0 0 0,0 0 0 0 0,0 0 0 0 0,0 0 0 0 0,0 0 0 0 0,-1 0 0 0 0,1 0 0 0 0,-1 0 0 0 0,1 0 0 0 0,-1 0 0 0 0,0 0 0 0 0,-1 0 0 0 0,1 0-1 0 0,0 0 1 0 0,-1 0 0 0 0,1 0 0 0 0,-1 0 0 0 0,0 0 0 0 0,0 1 0 0 0,0-1 0 0 0,-1 0 0 0 0,1 0 0 0 0,-1 1 0 0 0,1-1 0 0 0,-1 1 0 0 0,-3-4 0 0 0,2 3 1 0 0,1 0 1 0 0,-1 1-1 0 0,1-1 0 0 0,-1 1 1 0 0,0 0-1 0 0,0 0 1 0 0,0 0-1 0 0,0 0 1 0 0,0 0-1 0 0,0 1 0 0 0,-1-1 1 0 0,1 1-1 0 0,-1 0 1 0 0,1 0-1 0 0,-1 0 0 0 0,1 1 1 0 0,-1-1-1 0 0,1 1 1 0 0,-1 0-1 0 0,1 0 1 0 0,-1 0-1 0 0,0 0 0 0 0,1 1 1 0 0,-1-1-1 0 0,1 1 1 0 0,-1 0-1 0 0,-4 2 0 0 0,0 1 33 0 0,-1 1-1 0 0,1 0 0 0 0,0 1 0 0 0,1-1 1 0 0,0 1-1 0 0,0 1 0 0 0,0-1 0 0 0,0 1 0 0 0,1 1 1 0 0,0-1-1 0 0,-8 15 0 0 0,9-12 46 0 0,-1-1 0 0 0,2 1 0 0 0,0 0 0 0 0,0 0 1 0 0,0 0-1 0 0,2 1 0 0 0,-1-1 0 0 0,1 1 0 0 0,1 0 0 0 0,-1 11 0 0 0,7-8 43 0 0,15 39-16 0 0,-15-39 203 0 0,7-5-214 0 0,35 28-1 0 0,-35-27 96 0 0,2-6-96 0 0,39 15 0 0 0,-39-14 0 0 0,-4-3-16 0 0,32 6-52 0 0,-12-6 31 0 0,-13-2-35 0 0,0 1-286 0 0,1-2 0 0 0,28-3 0 0 0,-33 1-271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5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33 3223 0 0,'-11'-6'-204'0'0,"6"3"929"0"0,0-1 0 0 0,-1 1 1 0 0,1 1-1 0 0,0-1 1 0 0,-1 1-1 0 0,0 0 0 0 0,1 0 1 0 0,-1 0-1 0 0,0 1 0 0 0,0 0 1 0 0,0 0-1 0 0,-12 1 1 0 0,-6 2 328 0 0,-1 1 1 0 0,1 1 0 0 0,0 1-1 0 0,0 1 1 0 0,-25 10 0 0 0,14-2-182 0 0,1 1 1 0 0,-55 34 0 0 0,82-44-702 0 0,-1 0 0 0 0,1 0 1 0 0,0 1-1 0 0,1 0 0 0 0,-11 11 1 0 0,16-16-158 0 0,0 0 0 0 0,0 0 0 0 0,0 0 1 0 0,0 0-1 0 0,1 1 0 0 0,-1-1 0 0 0,0 0 1 0 0,1 0-1 0 0,-1 1 0 0 0,1-1 0 0 0,-1 1 1 0 0,1-1-1 0 0,0 0 0 0 0,-1 1 0 0 0,1-1 1 0 0,0 1-1 0 0,0-1 0 0 0,0 1 0 0 0,0-1 1 0 0,0 0-1 0 0,1 1 0 0 0,-1-1 0 0 0,0 1 1 0 0,1-1-1 0 0,-1 1 0 0 0,0-1 0 0 0,1 0 1 0 0,0 1-1 0 0,-1-1 0 0 0,1 0 0 0 0,0 0 0 0 0,0 0 1 0 0,0 1-1 0 0,0-1 0 0 0,0 0 0 0 0,0 0 1 0 0,0 0-1 0 0,0 0 0 0 0,0 0 0 0 0,0-1 1 0 0,0 1-1 0 0,3 1 0 0 0,6 3 10 0 0,0-1 0 0 0,0 1 0 0 0,0-2 0 0 0,1 0-1 0 0,-1 0 1 0 0,1-1 0 0 0,0 0 0 0 0,12 0 0 0 0,-7 0 8 0 0,-1 0-1 0 0,0 1 1 0 0,19 7 0 0 0,-27-8-10 0 0,0 1 0 0 0,-1 0 0 0 0,0 1 0 0 0,0-1 1 0 0,0 1-1 0 0,11 9 0 0 0,-15-10-14 0 0,1-1 0 0 0,-1 1 0 0 0,1 0 1 0 0,-1 0-1 0 0,0 0 0 0 0,0 0 0 0 0,0 0 0 0 0,-1 0 1 0 0,1 0-1 0 0,-1 1 0 0 0,1-1 0 0 0,-1 0 0 0 0,0 1 1 0 0,-1-1-1 0 0,2 6 0 0 0,-2-3-4 0 0,1 0 0 0 0,-1 0-1 0 0,0 0 1 0 0,-1-1 0 0 0,1 1 0 0 0,-1 0-1 0 0,0 0 1 0 0,-1 0 0 0 0,1-1 0 0 0,-1 1-1 0 0,0-1 1 0 0,-1 1 0 0 0,1-1-1 0 0,-1 0 1 0 0,0 0 0 0 0,-1 0 0 0 0,1 0-1 0 0,-1 0 1 0 0,0-1 0 0 0,0 0 0 0 0,0 0-1 0 0,0 0 1 0 0,-1 0 0 0 0,0 0 0 0 0,0-1-1 0 0,-9 5 1 0 0,0 0 2 0 0,0-1-1 0 0,0 0 0 0 0,-1-1 1 0 0,0-1-1 0 0,0 0 1 0 0,-1-1-1 0 0,1 0 0 0 0,-1-2 1 0 0,-21 2-1 0 0,37-4-26 0 0,-1 0-1 0 0,1 0 1 0 0,-1 0-1 0 0,1 0 1 0 0,0 0-1 0 0,-1 0 1 0 0,1 0-1 0 0,-1 0 1 0 0,1 0-1 0 0,-1 0 1 0 0,1 0 0 0 0,-1 0-1 0 0,1 0 1 0 0,0 0-1 0 0,-1 0 1 0 0,1-1-1 0 0,-1 1 1 0 0,1 0-1 0 0,0 0 1 0 0,-1-1-1 0 0,1 1 1 0 0,-1 0-1 0 0,1 0 1 0 0,0-1-1 0 0,-1 1 1 0 0,1 0-1 0 0,0-1 1 0 0,0 1 0 0 0,-1-1-1 0 0,1 1 1 0 0,0 0-1 0 0,0-1 1 0 0,0 1-1 0 0,-1-1 1 0 0,1 1-1 0 0,0-1 1 0 0,0 0-50 0 0,0 0 1 0 0,1 0 0 0 0,-1 0-1 0 0,0 1 1 0 0,0-1 0 0 0,1 0-1 0 0,-1 0 1 0 0,1 0 0 0 0,-1 1 0 0 0,1-1-1 0 0,-1 0 1 0 0,1 0 0 0 0,-1 1-1 0 0,1-1 1 0 0,0 0 0 0 0,-1 1-1 0 0,1-1 1 0 0,1 0 0 0 0,1-2-1105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5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 13823 0 0,'-12'-15'1471'0'0,"20"34"2914"0"0,-7-17-2730 0 0,5 15-895 0 0,17 53-79 0 0,-14-39-302 0 0,4 22-129 0 0,-7-25-24 0 0,6 29-25 0 0,-7-29-69 0 0,6 51 64 0 0,-5-30-104 0 0,-2-15-30 0 0,-1 1-47 0 0,-1 9 37 0 0,0 15-61 0 0,-2-55 3 0 0,1 11-98 0 0,-1 0 0 0 0,-1 0 1 0 0,-5 27-1 0 0,4-29-187 0 0,1-9-22 0 0,1-1-1 0 0,-1 1 1 0 0,0 0-1 0 0,1-1 0 0 0,-2 1 1 0 0,1-1-1 0 0,0 0 0 0 0,-1 1 1 0 0,-3 5-1 0 0,4-9-1394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6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40 3223 0 0,'-10'0'1002'0'0,"0"0"1"0"0,1 0-1 0 0,-1 1 0 0 0,-15 3 0 0 0,7-1 171 0 0,16-3-930 0 0,-26 5 1993 0 0,27-5-2086 0 0,0 1 0 0 0,1-1 0 0 0,-1 0 0 0 0,0 0 1 0 0,0 0-1 0 0,1 0 0 0 0,-1 1 0 0 0,0-1 0 0 0,0 0 0 0 0,1 1 0 0 0,-1-1 1 0 0,0 1-1 0 0,1-1 0 0 0,-1 1 0 0 0,1-1 0 0 0,-1 1 0 0 0,0-1 0 0 0,1 1 0 0 0,-1-1 1 0 0,1 1-1 0 0,-1 0 0 0 0,1-1 0 0 0,0 1 0 0 0,-1 0 0 0 0,1-1 0 0 0,0 1 1 0 0,-1 0-1 0 0,1 0 0 0 0,0 0 0 0 0,0 1 343 0 0,3 3 408 0 0,13-1 1745 0 0,11 2-2259 0 0,-1-1 0 0 0,31 2 0 0 0,120-14 419 0 0,-122 2-652 0 0,0 2-1 0 0,106 10 1 0 0,-159 5-90 0 0,6 37-38 0 0,-8-46-13 0 0,1-1-1 0 0,-1 0 0 0 0,0 1 1 0 0,0-1-1 0 0,0 0 0 0 0,-1 1 1 0 0,1-1-1 0 0,-1 0 0 0 0,1 0 1 0 0,-1 1-1 0 0,1-1 0 0 0,-1 0 1 0 0,-2 4-1 0 0,2-5 0 0 0,0 0 0 0 0,1 0 0 0 0,-1 0 0 0 0,1 0-1 0 0,0 0 1 0 0,-1 0 0 0 0,1 0 0 0 0,0 0 0 0 0,0 0 0 0 0,-1 0 0 0 0,1 0 0 0 0,0 0 0 0 0,0 0 0 0 0,0 1-1 0 0,0-1 1 0 0,0 0 0 0 0,1 2 0 0 0,-1-2 332 0 0,55 25-208 0 0,-54-25-130 0 0,1-1-1 0 0,-1 1 0 0 0,1 0 1 0 0,0-1-1 0 0,-1 1 0 0 0,1-1 1 0 0,-1 0-1 0 0,1 1 0 0 0,0-1 1 0 0,-1 0-1 0 0,1 0 1 0 0,0 0-1 0 0,-1 0 0 0 0,1-1 1 0 0,0 1-1 0 0,-1 0 0 0 0,1-1 1 0 0,0 1-1 0 0,1-1 1 0 0,3-1 14 0 0,6-2 4 0 0,0 0 0 0 0,-1 0 0 0 0,1-1 0 0 0,15-10 0 0 0,-23 13-19 0 0,0 0 0 0 0,0-1 1 0 0,0 0-1 0 0,-1 0 0 0 0,1 0 1 0 0,-1-1-1 0 0,1 1 1 0 0,-1-1-1 0 0,0 1 0 0 0,-1-1 1 0 0,1 0-1 0 0,-1 0 0 0 0,1-1 1 0 0,2-7-1 0 0,-5 10 0 0 0,1-1 0 0 0,-1 1 0 0 0,0-1-1 0 0,0 1 1 0 0,0-1 0 0 0,0 1 0 0 0,-1-1 0 0 0,1 0 0 0 0,-1 1-1 0 0,1 0 1 0 0,-1-1 0 0 0,0 1 0 0 0,0-1 0 0 0,0 1 0 0 0,0 0 0 0 0,-1-1-1 0 0,1 1 1 0 0,-1 0 0 0 0,1 0 0 0 0,-1 0 0 0 0,-3-3 0 0 0,-3-3 19 0 0,0 1 1 0 0,0 0 0 0 0,-17-10-1 0 0,12 10-14 0 0,0 0-1 0 0,0 1 0 0 0,-1 0 0 0 0,1 1 1 0 0,-1 1-1 0 0,-1 0 0 0 0,1 1 0 0 0,0 0 1 0 0,-1 1-1 0 0,0 1 0 0 0,1 0 0 0 0,-1 1 1 0 0,0 1-1 0 0,-14 2 0 0 0,27-3-22 0 0,-16 5-3 0 0,18-5-16 0 0,-1 1 0 0 0,1-1 0 0 0,-1 0 0 0 0,1 1 0 0 0,-1-1 1 0 0,1 1-1 0 0,-1-1 0 0 0,1 1 0 0 0,0-1 0 0 0,-1 1 0 0 0,1-1 1 0 0,0 1-1 0 0,-1-1 0 0 0,1 1 0 0 0,0-1 0 0 0,0 1 0 0 0,0 0 1 0 0,-1-1-1 0 0,1 1 0 0 0,0-1 0 0 0,0 1 0 0 0,0 0 0 0 0,0-1 1 0 0,0 2-1 0 0,10 5-1232 0 0,30 22-4208 0 0,-31-21-1807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63 152 3679 0 0,'-10'-10'-26'0'0,"-24"-26"1866"0"0,30 32-796 0 0,1-1 0 0 0,1 1 1 0 0,-1-1-1 0 0,-2-4 0 0 0,5 9-934 0 0,0-1 0 0 0,0 1 1 0 0,-1 0-1 0 0,1 0 0 0 0,0-1 0 0 0,0 1 1 0 0,0 0-1 0 0,0-1 0 0 0,0 1 0 0 0,0 0 1 0 0,0-1-1 0 0,0 1 0 0 0,0 0 0 0 0,0-1 0 0 0,0 1 1 0 0,0 0-1 0 0,0-1 0 0 0,0 1 0 0 0,0 0 1 0 0,0-1-1 0 0,1 1 0 0 0,-1 0 0 0 0,0 0 0 0 0,0-1 1 0 0,0 1-1 0 0,0 0 0 0 0,0 0 0 0 0,1-1 1 0 0,-1 1-1 0 0,0 0 0 0 0,0 0 0 0 0,1-1 1 0 0,-1 1-1 0 0,0 0 0 0 0,0 0 0 0 0,1 0 0 0 0,-1-1 1 0 0,0 1-1 0 0,1 0 0 0 0,-1 0 0 0 0,0 0 1 0 0,0 0-1 0 0,1 0 0 0 0,-1 0 0 0 0,0 0 0 0 0,1 0 1 0 0,-1 0-1 0 0,0 0 0 0 0,1 0 0 0 0,-1 0 1 0 0,0 0-1 0 0,1 0 0 0 0,-1 0 0 0 0,1 0 1 0 0,21 3 1750 0 0,-18-2-1469 0 0,34 6 1272 0 0,47 1 0 0 0,-56-7-1545 0 0,0-2 1 0 0,-1 0 0 0 0,0-2 0 0 0,44-10-1 0 0,43-16-108 0 0,-108 27 15 0 0,0 0-1 0 0,0 1 1 0 0,11-1-1 0 0,-17 2-18 0 0,1-1-1 0 0,-1 1 0 0 0,1 0 0 0 0,0 0 0 0 0,-1 0 1 0 0,1 0-1 0 0,-1 1 0 0 0,1-1 0 0 0,-1 0 0 0 0,1 1 1 0 0,-1-1-1 0 0,1 1 0 0 0,-1-1 0 0 0,1 1 0 0 0,-1 0 1 0 0,1 0-1 0 0,-1 0 0 0 0,0 0 0 0 0,1 0 0 0 0,-1 0 1 0 0,2 2-1 0 0,-2-1 18 0 0,-1 0 0 0 0,1 0 0 0 0,0 0 0 0 0,-1 0 0 0 0,0 0 0 0 0,1 0 0 0 0,-1 0 0 0 0,0 0 0 0 0,0 0 0 0 0,0 0 0 0 0,-1 3 0 0 0,-4 26 204 0 0,3-23-166 0 0,1-1-10 0 0,-1 3 47 0 0,0 0 0 0 0,1 0 0 0 0,0-1 1 0 0,1 19-1 0 0,0-25-72 0 0,1 0 0 0 0,-1 0 0 0 0,1 0-1 0 0,0 0 1 0 0,0 0 0 0 0,0 0 0 0 0,0-1 0 0 0,0 1 0 0 0,1 0 0 0 0,-1-1 0 0 0,1 1-1 0 0,0-1 1 0 0,0 0 0 0 0,0 1 0 0 0,0-1 0 0 0,0 0 0 0 0,0 0 0 0 0,0 0 0 0 0,1 0 0 0 0,4 2-1 0 0,-2-1 36 0 0,1-1-1 0 0,0 1 0 0 0,0-1 0 0 0,1 0 0 0 0,-1 0 1 0 0,0-1-1 0 0,1 0 0 0 0,-1 0 0 0 0,1 0 0 0 0,-1-1 0 0 0,1 0 1 0 0,-1 0-1 0 0,1-1 0 0 0,11-2 0 0 0,-8 1-5 0 0,-1-1 1 0 0,0 0-1 0 0,1-1 0 0 0,-1 0 0 0 0,0 0 1 0 0,0-1-1 0 0,-1 0 0 0 0,0 0 0 0 0,8-7 0 0 0,-14 11-51 0 0,-1-1 0 0 0,1 1-1 0 0,-1-1 1 0 0,1 1 0 0 0,-1-1 0 0 0,0 1-1 0 0,1-1 1 0 0,-1 0 0 0 0,0 1-1 0 0,0-1 1 0 0,0 0 0 0 0,-1 0-1 0 0,1 0 1 0 0,0 0 0 0 0,-1 0-1 0 0,1 0 1 0 0,-1 0 0 0 0,1-4-1 0 0,-2 3-2 0 0,1 0-1 0 0,0 0 0 0 0,-1 0 0 0 0,0 1 0 0 0,0-1 0 0 0,0 0 1 0 0,0 0-1 0 0,0 0 0 0 0,0 1 0 0 0,-1-1 0 0 0,-2-3 0 0 0,-4-4-2 0 0,0 0 0 0 0,-1 1-1 0 0,0 1 1 0 0,0-1-1 0 0,-11-6 1 0 0,6 5-78 0 0,0 1 1 0 0,-1 0-1 0 0,0 1 0 0 0,-31-12 0 0 0,34 16-95 0 0,1 1 1 0 0,-1 0-1 0 0,0 0 0 0 0,0 1 0 0 0,0 1 0 0 0,-1 0 0 0 0,-20 2 0 0 0,30-1 73 0 0,-1 1 1 0 0,0 0-1 0 0,0-1 0 0 0,0 2 1 0 0,1-1-1 0 0,-1 0 0 0 0,-5 4 1 0 0,9-5 50 0 0,-1 0-1 0 0,0 1 1 0 0,1-1-1 0 0,-1 0 1 0 0,1 1 0 0 0,-1-1-1 0 0,0 1 1 0 0,1-1-1 0 0,-1 1 1 0 0,1-1 0 0 0,0 1-1 0 0,-1-1 1 0 0,1 1 0 0 0,-1-1-1 0 0,1 1 1 0 0,0 0-1 0 0,-1-1 1 0 0,1 1 0 0 0,0 0-1 0 0,0-1 1 0 0,-1 1 0 0 0,1 0-1 0 0,0-1 1 0 0,0 1-1 0 0,0 0 1 0 0,0-1 0 0 0,0 1-1 0 0,0 0 1 0 0,0-1 0 0 0,0 1-1 0 0,0 0 1 0 0,0 0-1 0 0,1-1 1 0 0,-1 1 0 0 0,0 0-1 0 0,0-1 1 0 0,1 1 0 0 0,-1-1-1 0 0,0 1 1 0 0,1 0-1 0 0,-1-1 1 0 0,0 1 0 0 0,1-1-1 0 0,-1 1 1 0 0,1-1 0 0 0,-1 1-1 0 0,1-1 1 0 0,0 1 0 0 0,12 7-2134 0 0,5-2-4878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6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5983 0 0,'6'-2'-564'0'0,"-6"2"841"0"0,1-1 0 0 0,-1 1 1 0 0,1 0-1 0 0,-1 0 1 0 0,0 0-1 0 0,1-1 1 0 0,-1 1-1 0 0,1 0 1 0 0,-1 0-1 0 0,1 0 1 0 0,-1 0-1 0 0,0 0 1 0 0,1 0-1 0 0,-1 0 1 0 0,1 0-1 0 0,-1 0 0 0 0,1 0 1 0 0,-1 0-1 0 0,1 0 1 0 0,-1 0-1 0 0,0 0 1 0 0,1 0-1 0 0,-1 1 1 0 0,1-1-1 0 0,-1 0 1 0 0,0 0-1 0 0,1 0 1 0 0,-1 1-1 0 0,1-1 0 0 0,-1 0 1 0 0,0 1-1 0 0,1-1 1 0 0,-1 0-1 0 0,0 1 1 0 0,1-1-1 0 0,13 19 7720 0 0,-5-7-7675 0 0,27 36-82 0 0,-27-36 480 0 0,0-1-599 0 0,4 3-63 0 0,29 39 4 0 0,-38-48-55 0 0,0 1-1 0 0,-1-1 0 0 0,0 1 1 0 0,2 6-1 0 0,-5-11-4 0 0,1 1 0 0 0,-1-1-1 0 0,1 0 1 0 0,-1 0 0 0 0,0 0-1 0 0,0 1 1 0 0,0-1 0 0 0,0 0-1 0 0,0 0 1 0 0,0 1 0 0 0,0-1-1 0 0,-1 2 1 0 0,1-2-2 0 0,0-1 1 0 0,0 1-1 0 0,-1-1 1 0 0,1 1-1 0 0,0-1 0 0 0,-1 0 1 0 0,1 1-1 0 0,-1-1 0 0 0,1 1 1 0 0,-1-1-1 0 0,1 0 0 0 0,0 1 1 0 0,-1-1-1 0 0,1 0 0 0 0,-1 1 1 0 0,0-1-1 0 0,1 0 0 0 0,-1 0 1 0 0,1 0-1 0 0,-1 1 0 0 0,1-1 1 0 0,-1 0-1 0 0,0 0 0 0 0,1 0 1 0 0,-1 0-1 0 0,1 0 0 0 0,-1 0 1 0 0,0 0-1 0 0,0 0-1 0 0,-1 0 0 0 0,1 0 0 0 0,0-1 0 0 0,0 1-1 0 0,0 0 1 0 0,0 0 0 0 0,-1-1 0 0 0,1 1 0 0 0,0-1 0 0 0,0 1 0 0 0,0-1 0 0 0,0 1-1 0 0,0-1 1 0 0,0 0 0 0 0,0 1 0 0 0,0-1 0 0 0,0 0 0 0 0,0 0 0 0 0,0-1 0 0 0,-1 0-5 0 0,1 0 1 0 0,-1-1-1 0 0,1 1 1 0 0,0 0-1 0 0,0-1 1 0 0,0 1-1 0 0,0-1 1 0 0,-1-3-1 0 0,1-2-8 0 0,0 0-1 0 0,0-1 1 0 0,1 1 0 0 0,1-15-1 0 0,0 14 19 0 0,0 0 1 0 0,1 0-1 0 0,0 1 0 0 0,1-1 0 0 0,0 0 1 0 0,1 1-1 0 0,-1 0 0 0 0,1-1 1 0 0,1 2-1 0 0,0-1 0 0 0,0 0 0 0 0,0 1 1 0 0,1 0-1 0 0,10-10 0 0 0,-5 8 3 0 0,0 0 0 0 0,0 0 0 0 0,1 1 1 0 0,0 0-1 0 0,1 1 0 0 0,-1 1 0 0 0,2 0 0 0 0,20-6 0 0 0,-16 5 6 0 0,0 2 0 0 0,0 1 0 0 0,1 0-1 0 0,21-1 1 0 0,-37 5-13 0 0,0 0 0 0 0,0 0 0 0 0,1 1 0 0 0,-1-1 0 0 0,0 1 0 0 0,0-1 0 0 0,6 3 0 0 0,44 19 11 0 0,-41-16 42 0 0,-4 8 0 0 0,26 40-31 0 0,-32-52-18 0 0,-1 0 0 0 0,0 0-1 0 0,0 0 1 0 0,0 0 0 0 0,0 0 0 0 0,0 0 0 0 0,0 0 0 0 0,-1 1 0 0 0,1-1 0 0 0,0 3-1 0 0,2 11 3 0 0,2 24-1 0 0,-5-28 4 0 0,-1 0 0 0 0,0-1 1 0 0,0 1-1 0 0,-1 0 0 0 0,-1-1 0 0 0,-5 16 0 0 0,-6 3-9 0 0,-2 8 0 0 0,15-35 0 0 0,0-1 0 0 0,0 1 0 0 0,1 0 0 0 0,-1 0 0 0 0,1-1 0 0 0,0 1 0 0 0,0 0 0 0 0,0 0 0 0 0,0 0 0 0 0,0-1 0 0 0,1 5 0 0 0,0-5 1 0 0,0-1-1 0 0,-1 0 1 0 0,1 0 0 0 0,0 0-1 0 0,0 0 1 0 0,0 0-1 0 0,0 0 1 0 0,0 0 0 0 0,0 0-1 0 0,0 0 1 0 0,0 0-1 0 0,0-1 1 0 0,0 1 0 0 0,0 0-1 0 0,1-1 1 0 0,-1 1 0 0 0,0-1-1 0 0,1 1 1 0 0,-1-1-1 0 0,0 0 1 0 0,1 1 0 0 0,2-1-1 0 0,2 1 29 0 0,1 0 1 0 0,-1-1-1 0 0,10-1 0 0 0,5-2 13 0 0,0-1 1 0 0,0-1 0 0 0,0-1 0 0 0,-1-1-1 0 0,32-16 1 0 0,-7 4-225 0 0,-22 9-1195 0 0,-1 0-4391 0 0,-3 0-2116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6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281 148 9671 0 0,'0'0'176'0'0,"-1"1"-1"0"0,1-1 0 0 0,-1 1 1 0 0,1 0-1 0 0,-1-1 1 0 0,1 1-1 0 0,0 0 0 0 0,-1-1 1 0 0,1 1-1 0 0,0 0 0 0 0,-1 0 1 0 0,1-1-1 0 0,0 1 0 0 0,0 0 1 0 0,0 0-1 0 0,0-1 1 0 0,0 1-1 0 0,0 0 0 0 0,0 0 1 0 0,0 0-1 0 0,0-1 0 0 0,0 1 1 0 0,0 0-1 0 0,0 0 1 0 0,1 1-1 0 0,-1-1 150 0 0,1 1 1 0 0,-1 0-1 0 0,1-1 1 0 0,-1 1-1 0 0,1-1 1 0 0,0 1-1 0 0,-1-1 1 0 0,1 1-1 0 0,0-1 0 0 0,0 0 1 0 0,0 1-1 0 0,0-1 1 0 0,2 1-1 0 0,-1 0-228 0 0,0-1 1 0 0,0 0-1 0 0,0 0 0 0 0,1-1 0 0 0,-1 1 0 0 0,0 0 1 0 0,1-1-1 0 0,-1 1 0 0 0,0-1 0 0 0,1 0 0 0 0,-1 0 1 0 0,1 0-1 0 0,-1 0 0 0 0,1 0 0 0 0,-1-1 1 0 0,0 1-1 0 0,1-1 0 0 0,-1 1 0 0 0,0-1 0 0 0,1 0 1 0 0,-1 0-1 0 0,0 0 0 0 0,0 0 0 0 0,0 0 0 0 0,0-1 1 0 0,0 1-1 0 0,0 0 0 0 0,2-3 0 0 0,-1 2 47 0 0,0-1-1 0 0,1 0 1 0 0,-1 0-1 0 0,-1 0 1 0 0,1 0 0 0 0,0-1-1 0 0,-1 1 1 0 0,0-1-1 0 0,0 1 1 0 0,0-1-1 0 0,0 0 1 0 0,0 0-1 0 0,-1 0 1 0 0,0 0 0 0 0,2-7-1 0 0,-3 7-144 0 0,0 0 0 0 0,-1 0 0 0 0,1 0 0 0 0,-1 0 0 0 0,0 0 0 0 0,0 1 0 0 0,0-1-1 0 0,-1 0 1 0 0,0 0 0 0 0,1 1 0 0 0,-1-1 0 0 0,0 1 0 0 0,-1 0 0 0 0,1-1 0 0 0,0 1 0 0 0,-1 0 0 0 0,0 0 0 0 0,-4-3-1 0 0,2 1-4 0 0,-1 0 0 0 0,-1 0 0 0 0,1 1-1 0 0,-1 0 1 0 0,0 0 0 0 0,0 0-1 0 0,0 1 1 0 0,-11-4 0 0 0,8 5-13 0 0,0 0 1 0 0,0 1 0 0 0,0 0 0 0 0,0 0-1 0 0,0 1 1 0 0,0 0 0 0 0,1 1-1 0 0,-1 0 1 0 0,0 1 0 0 0,0 0-1 0 0,0 0 1 0 0,1 1 0 0 0,0 1 0 0 0,-1-1-1 0 0,1 1 1 0 0,0 1 0 0 0,-9 6-1 0 0,10-6 21 0 0,0 0 1 0 0,1 1-1 0 0,-1 1 0 0 0,1-1 0 0 0,0 1 0 0 0,1 0 0 0 0,0 0 1 0 0,0 1-1 0 0,0 0 0 0 0,1 0 0 0 0,0 0 0 0 0,1 1 0 0 0,0 0 1 0 0,0 0-1 0 0,1 0 0 0 0,0 0 0 0 0,-3 16 0 0 0,3 1 70 0 0,2-21 0 0 0,3 8 0 0 0,7 37 0 0 0,-7-38 0 0 0,5 0 0 0 0,25 37-1 0 0,-24-37-6 0 0,43 35 63 0 0,-41-38-64 0 0,5-1 0 0 0,44 22 0 0 0,-44-22 0 0 0,-1-3-11 0 0,40 14-31 0 0,-29-11 31 0 0,-18-6-40 0 0,6 2-3 0 0,1-1 0 0 0,0-1 1 0 0,0 0-1 0 0,25 0 0 0 0,-31-2-249 0 0,1-1-1 0 0,-1-1 1 0 0,17-4-1 0 0,-4-2-6175 0 0,-9 2-1028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52 3679 0 0,'0'-3'491'0'0,"0"0"-1"0"0,1 0 0 0 0,0 0 0 0 0,0 1 0 0 0,0-1 1 0 0,0 0-1 0 0,0 0 0 0 0,0 1 0 0 0,3-5 1 0 0,4-12 7918 0 0,-8 19-8338 0 0,-5 4 1268 0 0,-4 7-602 0 0,-137 186 2206 0 0,128-167-2786 0 0,1 0-1 0 0,1 1 0 0 0,2 1 1 0 0,-20 63-1 0 0,32-86-134 0 0,0 0 1 0 0,0 0-1 0 0,-1 10 0 0 0,2-6-12 0 0,-1 8 32 0 0,1 21-20 0 0,2-19 20 0 0,2-5-36 0 0,8 27-1 0 0,16 26 6 0 0,-26-69-7 0 0,0 0 0 0 0,0 1 1 0 0,0-1-1 0 0,0 0 0 0 0,0 0 0 0 0,1 0 1 0 0,-1 0-1 0 0,1 0 0 0 0,3 3 0 0 0,42 41 7 0 0,-33-36-11 0 0,-1 0 0 0 0,22 11 0 0 0,17 5-16 0 0,-32-18-64 0 0,-6-4-66 0 0,1-1 0 0 0,-1 0 1 0 0,1 0-1 0 0,19 0 0 0 0,-26-3-346 0 0,0-1 0 0 0,1 0 1 0 0,7-2-1 0 0,11-4-3558 0 0,-16 3-2028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8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3 156 5983 0 0,'0'0'28'0'0,"-1"0"-1"0"0,1 0 1 0 0,0 0-1 0 0,0 0 0 0 0,0 0 1 0 0,0 0-1 0 0,0-1 1 0 0,-1 1-1 0 0,1 0 1 0 0,0 0-1 0 0,0 0 0 0 0,0 0 1 0 0,0 0-1 0 0,0-1 1 0 0,0 1-1 0 0,0 0 0 0 0,0 0 1 0 0,-1 0-1 0 0,1 0 1 0 0,0-1-1 0 0,0 1 1 0 0,0 0-1 0 0,0 0 0 0 0,0 0 1 0 0,0-1-1 0 0,0 1 1 0 0,0 0-1 0 0,0 0 0 0 0,0 0 1 0 0,0-1-1 0 0,0 1 1 0 0,0 0-1 0 0,1 0 1 0 0,-1 0-1 0 0,0 0 0 0 0,0-1 1 0 0,0 1-1 0 0,0 0 1 0 0,0 0-1 0 0,0 0 0 0 0,0 0 1 0 0,0 0-1 0 0,0-1 1 0 0,1 1-1 0 0,-1 0 1 0 0,0 0-1 0 0,0 0 0 0 0,0 0 1 0 0,0 0-1 0 0,1 0 1 0 0,-1 0-1 0 0,0-1 0 0 0,0 1 1 0 0,0 0-1 0 0,0 0 1 0 0,1 0-1 0 0,-1 0 1 0 0,0 0-1 0 0,0 0 0 0 0,0 0 1 0 0,0 0-1 0 0,1 0 1 0 0,16-7 2660 0 0,-11 4-2138 0 0,27-11 1702 0 0,1 2 0 0 0,60-15 1 0 0,75-5 402 0 0,-137 27-2201 0 0,84-13 428 0 0,54-9-830 0 0,-151 25-564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9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3335 0 0,'-10'0'30'0'0,"-11"0"169"0"0,20 1-189 0 0,0-1 1 0 0,0 0-1 0 0,1 0 1 0 0,-1 1-1 0 0,1-1 1 0 0,-1 0-1 0 0,0 1 0 0 0,1-1 1 0 0,-1 1-1 0 0,1-1 1 0 0,-1 1-1 0 0,1-1 0 0 0,-1 1 1 0 0,1-1-1 0 0,-1 1 1 0 0,1 0-1 0 0,0-1 0 0 0,-1 1 1 0 0,1 0-1 0 0,0-1 1 0 0,-1 1-1 0 0,1 0 0 0 0,0-1 1 0 0,0 1-1 0 0,0 0 1 0 0,0-1-1 0 0,0 3 0 0 0,-1 0 240 0 0,2 9 1543 0 0,0-4-418 0 0,5 41-99 0 0,-5-37-79 0 0,4 5-40 0 0,18 52-5 0 0,-13-40-57 0 0,8 20-242 0 0,-13-36-106 0 0,1 2-19 0 0,19 48-75 0 0,-19-47-287 0 0,-3-4-129 0 0,13 38-21 0 0,-10-24-53 0 0,5 26-313 0 0,-9-39-560 0 0,-1 0-1962 0 0,2 51-2366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5527 0 0,'7'14'498'0'0,"2"2"471"0"0,1 11 3191 0 0,17 50-2793 0 0,-17-44 17 0 0,5 23-82 0 0,-11-42-368 0 0,0 3-166 0 0,10 52-31 0 0,-11-52-70 0 0,-1-5-263 0 0,6 60 496 0 0,-2-23-872 0 0,-4-26 25 0 0,-3 20-40 0 0,1-43-12 0 0,0 1 0 0 0,0-1 0 0 0,0 0-1 0 0,0 1 1 0 0,0-1 0 0 0,0 1 0 0 0,0-1-1 0 0,0 0 1 0 0,0 1 0 0 0,0-1 0 0 0,0 1 0 0 0,-1-1-1 0 0,1 0 1 0 0,0 1 0 0 0,0-1 0 0 0,0 0-1 0 0,-1 1 1 0 0,1-1 0 0 0,0 0 0 0 0,0 1-1 0 0,-1-1 1 0 0,1 1 0 0 0,-7-3 42 0 0,-3-9 54 0 0,10 11-95 0 0,-4-6 80 0 0,0 0-1 0 0,0-1 1 0 0,1 1-1 0 0,0-1 1 0 0,0 0-1 0 0,1 0 1 0 0,0 0-1 0 0,-2-11 1 0 0,2 3 39 0 0,0 0 0 0 0,2 0 0 0 0,0-17 0 0 0,0 28-88 0 0,0-1 0 0 0,1 0 0 0 0,0 0 1 0 0,0 0-1 0 0,0 1 0 0 0,0-1 0 0 0,1 0 1 0 0,0 1-1 0 0,0 0 0 0 0,0-1 0 0 0,0 1 1 0 0,1 0-1 0 0,0 0 0 0 0,0 0 1 0 0,0 0-1 0 0,0 1 0 0 0,0-1 0 0 0,1 1 1 0 0,4-4-1 0 0,-2 3 8 0 0,1 0 1 0 0,-1 1-1 0 0,1-1 1 0 0,0 1-1 0 0,0 1 1 0 0,0-1-1 0 0,1 1 0 0 0,-1 1 1 0 0,0-1-1 0 0,1 1 1 0 0,11 0-1 0 0,-7 1 40 0 0,1 0 0 0 0,-1 1 0 0 0,15 4 0 0 0,-23-5 26 0 0,8 4-23 0 0,37 13-11 0 0,-37-13-1 0 0,-1 2-1 0 0,32 18-1 0 0,-32-17 16 0 0,0 2-28 0 0,4 6-52 0 0,19 22-1 0 0,-23-22-20 0 0,16 28 1 0 0,-20-32-129 0 0,-9-2-157 0 0,1-3 276 0 0,0 0-58 0 0,0 1 0 0 0,-1-1-1 0 0,1 1 1 0 0,-1-1 0 0 0,-1 0 0 0 0,1 1 0 0 0,-1-1 0 0 0,0 0-1 0 0,0-1 1 0 0,-5 7 0 0 0,5-9-79 0 0,0-1 0 0 0,1 1 1 0 0,-1-1-1 0 0,-1 0 0 0 0,1 0 0 0 0,0 0 0 0 0,-5 2 0 0 0,7-4-60 0 0,-1 1 0 0 0,1 0 0 0 0,0-1 0 0 0,-1 1 0 0 0,1-1 0 0 0,-1 0 0 0 0,1 0 0 0 0,0 1 0 0 0,-1-1 0 0 0,1 0 0 0 0,-1 0 0 0 0,1 0 0 0 0,-1 0 0 0 0,1 0 0 0 0,0-1 0 0 0,-1 1 0 0 0,1 0 0 0 0,-1-1 0 0 0,1 1 0 0 0,0-1 0 0 0,-1 1 0 0 0,0-2 0 0 0,-2-3-5497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0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27 10591 0 0,'-2'-2'212'0'0,"0"1"-1"0"0,0-1 0 0 0,0 0 1 0 0,1 0-1 0 0,-1 0 0 0 0,0 0 1 0 0,0-3-1 0 0,1 5-131 0 0,1 0 1 0 0,0-1-1 0 0,0 1 0 0 0,0 0 1 0 0,0 0-1 0 0,0 0 0 0 0,0-1 1 0 0,0 1-1 0 0,0 0 0 0 0,0 0 1 0 0,0-1-1 0 0,0 1 0 0 0,0 0 1 0 0,0 0-1 0 0,0-1 0 0 0,0 1 1 0 0,0 0-1 0 0,0 0 1 0 0,0-1-1 0 0,0 1 0 0 0,0 0 1 0 0,0 0-1 0 0,0 0 0 0 0,0-1 1 0 0,0 1-1 0 0,0 0 0 0 0,0 0 1 0 0,1 0-1 0 0,-1-1 0 0 0,0 1 1 0 0,1 0 135 0 0,0-1 1 0 0,-1 1-1 0 0,1 0 1 0 0,0 0-1 0 0,0-1 1 0 0,0 1-1 0 0,0 0 1 0 0,-1 0-1 0 0,1 0 1 0 0,0 0-1 0 0,0 0 1 0 0,0 0-1 0 0,0 1 1 0 0,1-1 0 0 0,0 1-45 0 0,0 0 1 0 0,1-1 0 0 0,-1 1 0 0 0,0 0 0 0 0,1 1-1 0 0,-1-1 1 0 0,0 0 0 0 0,0 1 0 0 0,0-1 0 0 0,3 4-1 0 0,8 9-5975 0 0</inkml:trace>
  <inkml:trace contextRef="#ctx0" brushRef="#br0" timeOffset="1">70 243 2303 0 0,'1'9'203'0'0,"2"1"1140"0"0,7 8 7882 0 0,20 30-8592 0 0,-29-45-592 0 0,0-1-1 0 0,1 0 0 0 0,-1 0 1 0 0,1 0-1 0 0,-1 0 0 0 0,1 0 1 0 0,-1-1-1 0 0,1 1 0 0 0,0 0 1 0 0,0-1-1 0 0,0 1 0 0 0,0-1 1 0 0,0 0-1 0 0,0 1 0 0 0,4 0 1 0 0,1 1-1273 0 0,-2-1-3530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0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0 6911 0 0,'-12'2'851'0'0,"-1"0"0"0"0,1 0 0 0 0,0 1 0 0 0,0 1 0 0 0,0 0 0 0 0,1 1-1 0 0,-17 8 1 0 0,20-9-712 0 0,5-3 16 0 0,-28 16 1591 0 0,29-16-1577 0 0,0 0-1 0 0,0 1 1 0 0,0-1 0 0 0,0 1-1 0 0,0-1 1 0 0,1 1 0 0 0,-1 0-1 0 0,0 0 1 0 0,1 0 0 0 0,-1 0-1 0 0,-1 4 1 0 0,3-6-104 0 0,0 1 0 0 0,0 0 0 0 0,-1-1 0 0 0,1 1 0 0 0,0 0 0 0 0,0-1 0 0 0,0 1 0 0 0,0 0 0 0 0,0-1 0 0 0,0 1 0 0 0,0 0 0 0 0,0 0 0 0 0,0-1 0 0 0,1 1 0 0 0,-1 0 1 0 0,0-1-1 0 0,0 1 0 0 0,1 0 0 0 0,-1-1 0 0 0,0 1 0 0 0,1 0 0 0 0,0 0 0 0 0,0 1 60 0 0,0-1 1 0 0,1 1-1 0 0,-1-1 1 0 0,1 0-1 0 0,0 1 1 0 0,-1-1-1 0 0,4 2 0 0 0,3 0 203 0 0,-1 1-1 0 0,16 3 0 0 0,17 3 233 0 0,-36-9-355 0 0,6 2-27 0 0,31 13-9 0 0,-31-13 83 0 0,-1 4-184 0 0,28 18-4 0 0,-37-24-62 0 0,1-1-1 0 0,-1 0 1 0 0,1 0-1 0 0,-1 1 1 0 0,1-1 0 0 0,-1 1-1 0 0,1-1 1 0 0,-1 0-1 0 0,1 1 1 0 0,-1-1-1 0 0,1 1 1 0 0,-1-1 0 0 0,0 1-1 0 0,1-1 1 0 0,-1 1-1 0 0,0 0 1 0 0,1-1-1 0 0,-1 1 1 0 0,0-1 0 0 0,0 1-1 0 0,0 0 1 0 0,1-1-1 0 0,-1 1 1 0 0,0 0-1 0 0,0-1 1 0 0,0 1 0 0 0,0-1-1 0 0,0 1 1 0 0,0 0-1 0 0,0-1 1 0 0,0 1-1 0 0,-1 0 1 0 0,1 0-1 0 0,-4 51 10 0 0,3-50-12 0 0,1-1-1 0 0,-1 1 0 0 0,0 0 1 0 0,1 0-1 0 0,-1 0 0 0 0,0-1 1 0 0,0 1-1 0 0,0-1 1 0 0,0 1-1 0 0,0-1 0 0 0,-1 1 1 0 0,1-1-1 0 0,0 1 1 0 0,-1-1-1 0 0,1 0 0 0 0,-1 0 1 0 0,1 0-1 0 0,-1 0 0 0 0,0 0 1 0 0,1 0-1 0 0,-1 0 1 0 0,0 0-1 0 0,-3 0 0 0 0,-2 3-46 0 0,-10 3-589 0 0,0 1 0 0 0,0-2 0 0 0,-1-1-1 0 0,-34 7 1 0 0,34-8-490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0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44 12439 0 0,'0'-1'59'0'0,"-2"-2"129"0"0,0 0-1 0 0,-1 0 1 0 0,2 0 0 0 0,-1 0-1 0 0,0-1 1 0 0,-1-5-1 0 0,1-6 5105 0 0,4 29-2941 0 0,1 21-6103 0 0,-5-23-2759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37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73 6447 0 0,'0'-1'30'0'0,"-1"1"-1"0"0,1 0 0 0 0,0 0 0 0 0,0 0 0 0 0,0 0 0 0 0,0 0 0 0 0,-1-1 0 0 0,1 1 1 0 0,0 0-1 0 0,0 0 0 0 0,0 0 0 0 0,-1 0 0 0 0,1 0 0 0 0,0 0 0 0 0,0 0 0 0 0,0 0 1 0 0,-1 0-1 0 0,1 0 0 0 0,0 0 0 0 0,0 0 0 0 0,-1 0 0 0 0,1 0 0 0 0,0 0 0 0 0,0 0 1 0 0,0 0-1 0 0,-1 0 0 0 0,1 0 0 0 0,0 0 0 0 0,0 0 0 0 0,-1 0 0 0 0,1 0 0 0 0,0 0 1 0 0,0 1-1 0 0,-8 8 1757 0 0,-4 24 2631 0 0,9-24-3890 0 0,-8 31 2138 0 0,8-29-2149 0 0,1-4-178 0 0,0 0 0 0 0,1 0 0 0 0,0 0 0 0 0,0 0 0 0 0,0 7 0 0 0,0-1-49 0 0,-1-1 163 0 0,1 0 0 0 0,1 19 0 0 0,0 18 268 0 0,1-25-308 0 0,6 48 128 0 0,0 0-175 0 0,-1 0-104 0 0,-1-10-234 0 0,-3-35 21 0 0,-4 31-36 0 0,-4-3-12 0 0,6-54 0 0 0,0 0-1 0 0,0 0 1 0 0,0 0-1 0 0,-1 0 1 0 0,1 0-1 0 0,0 0 1 0 0,-1 0-1 0 0,1 0 1 0 0,0 0-1 0 0,-1 0 1 0 0,1 0-1 0 0,-1 0 1 0 0,1 0-1 0 0,-1 0 1 0 0,0-1 0 0 0,1 1-1 0 0,-1 0 1 0 0,0 0-1 0 0,0-1 1 0 0,-1 2-1 0 0,1-2 0 0 0,1 0 0 0 0,-1 0 0 0 0,0 0 0 0 0,0 0 0 0 0,1 0 0 0 0,-1 0 0 0 0,0 0 0 0 0,0 0 0 0 0,1 0 0 0 0,-1 0 0 0 0,0 0 0 0 0,0 0 0 0 0,1-1-1 0 0,-1 1 1 0 0,0 0 0 0 0,1-1 0 0 0,-1 1 0 0 0,0 0 0 0 0,1-1 0 0 0,-2 0 0 0 0,-1-1-3 0 0,0-1-1 0 0,0 1 0 0 0,1-1 1 0 0,-1 0-1 0 0,1 0 1 0 0,-5-6-1 0 0,2-4 9 0 0,0 0-1 0 0,1 1 1 0 0,0-1 0 0 0,1-1-1 0 0,1 1 1 0 0,0 0 0 0 0,0-1-1 0 0,2-19 1 0 0,1-13 56 0 0,10-50-1 0 0,-3 42-46 0 0,2 0 0 0 0,2 1 0 0 0,3 0-1 0 0,41-96 1 0 0,-49 133-13 0 0,1 0-1 0 0,1 1 1 0 0,20-27 0 0 0,-26 39 1 0 0,0 0-1 0 0,0-1 1 0 0,0 1 0 0 0,0 0 0 0 0,0 1 0 0 0,0-1 0 0 0,1 0-1 0 0,0 1 1 0 0,-1 0 0 0 0,1 0 0 0 0,0 0 0 0 0,0 0 0 0 0,0 1-1 0 0,0 0 1 0 0,0 0 0 0 0,0 0 0 0 0,1 0 0 0 0,-1 0-1 0 0,0 1 1 0 0,9 0 0 0 0,-11 0 79 0 0,7 4 12 0 0,29 14-16 0 0,-29-14 68 0 0,-3 7-73 0 0,20 35-1 0 0,-20-35 16 0 0,-4 2-28 0 0,5 40-34 0 0,-6-52-19 0 0,-1 1 0 0 0,0-1 0 0 0,0 1 0 0 0,0-1-1 0 0,0 1 1 0 0,0-1 0 0 0,0 1 0 0 0,0-1-1 0 0,0 1 1 0 0,0-1 0 0 0,-1 1 0 0 0,1-1-1 0 0,-1 3 1 0 0,-14 40 62 0 0,12-39-66 0 0,1 0 0 0 0,-1 0 0 0 0,1 0 0 0 0,-1 0-1 0 0,0 0 1 0 0,-1-1 0 0 0,1 0 0 0 0,-1 1 0 0 0,0-1 0 0 0,0-1 0 0 0,-1 1 0 0 0,1 0 0 0 0,-1-1 0 0 0,1 0 0 0 0,-1 0 0 0 0,0-1 0 0 0,0 1 0 0 0,-1-1-1 0 0,1 0 1 0 0,0 0 0 0 0,-1-1 0 0 0,1 0 0 0 0,-7 1 0 0 0,-2 0-12 0 0,1-1 0 0 0,-1-1 0 0 0,1 0 0 0 0,-1-1 1 0 0,1-1-1 0 0,-1 0 0 0 0,1 0 0 0 0,-17-7 0 0 0,24 7-179 0 0,1 0 1 0 0,0 0-1 0 0,0 0 1 0 0,0-1-1 0 0,1 1 0 0 0,-1-1 1 0 0,1-1-1 0 0,-1 1 1 0 0,1-1-1 0 0,0 1 1 0 0,-6-8-1 0 0,-2-5-7734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1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5983 0 0,'-1'5'938'0'0,"-3"17"-2241"0"0,5-7 3445 0 0,2 9 6673 0 0,7 30-7356 0 0,-8-40 1398 0 0,3-1-2701 0 0,14 38-342 0 0,-11-35-549 0 0,-3-10-224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 10135 0 0,'-11'0'312'0'0,"-1"1"0"0"0,1 1 0 0 0,0 0 0 0 0,-1 0 1 0 0,1 1-1 0 0,0 0 0 0 0,-10 5 0 0 0,2 1 738 0 0,1 0 1 0 0,-34 23-1 0 0,50-30-879 0 0,-1 0 1 0 0,1 0-1 0 0,0 0 0 0 0,-1 0 0 0 0,1 0 0 0 0,0 0 1 0 0,-2 5-1 0 0,3-6-114 0 0,1-1-1 0 0,-1 1 1 0 0,1 0 0 0 0,0 0 0 0 0,-1 0-1 0 0,1-1 1 0 0,0 1 0 0 0,0 0 0 0 0,0 0 0 0 0,-1 0-1 0 0,1 0 1 0 0,0 0 0 0 0,0 0 0 0 0,0-1-1 0 0,0 1 1 0 0,0 0 0 0 0,1 0 0 0 0,-1 0 0 0 0,0 0-1 0 0,0 0 1 0 0,1-1 0 0 0,-1 1 0 0 0,0 0 0 0 0,1 0-1 0 0,-1 0 1 0 0,2 1 0 0 0,-2-1 694 0 0,9 3-421 0 0,11 4 154 0 0,39 10-1 0 0,-7-6 412 0 0,37 13-22 0 0,-80-22-632 0 0,-1 5-174 0 0,26 29-43 0 0,-34-37-22 0 0,1 1 1 0 0,0 0-1 0 0,-1 0 1 0 0,1-1-1 0 0,-1 1 1 0 0,1 0-1 0 0,-1 0 1 0 0,0-1-1 0 0,1 1 1 0 0,-1 0-1 0 0,0 0 1 0 0,1 0-1 0 0,-1 0 1 0 0,0 0-1 0 0,0 0 1 0 0,0-1 0 0 0,0 1-1 0 0,0 0 1 0 0,0 0-1 0 0,0 0 1 0 0,0 0-1 0 0,0 0 1 0 0,0 0-1 0 0,-1 0 1 0 0,1 0-1 0 0,0-1 1 0 0,-1 1-1 0 0,0 1 1 0 0,0 0 3 0 0,0 0-1 0 0,-1-1 1 0 0,1 1 0 0 0,-1-1 0 0 0,1 1 0 0 0,-1-1 0 0 0,-3 3 0 0 0,2-2 2 0 0,-4 2 4 0 0,0 1-1 0 0,-1-1 1 0 0,1-1 0 0 0,-1 1 0 0 0,0-1-1 0 0,0-1 1 0 0,-11 3 0 0 0,-61 8 81 0 0,70-12-91 0 0,-17 3 110 0 0,7-1-1253 0 0,-27 0 0 0 0,31-3-6409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3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0 277 7367 0 0,'1'-3'312'0'0,"-1"1"1"0"0,1 0-1 0 0,-1-1 0 0 0,1 1 0 0 0,0 0 0 0 0,0-1 0 0 0,0 1 0 0 0,0 0 0 0 0,0 0 0 0 0,1 0 0 0 0,-1 0 0 0 0,1 0 0 0 0,-1 0 0 0 0,3-1 1 0 0,26-24 2813 0 0,-23 23-2656 0 0,0-1-1 0 0,1 1 0 0 0,0 0 1 0 0,0 1-1 0 0,0 0 0 0 0,1 0 0 0 0,-1 1 1 0 0,1 0-1 0 0,-1 1 0 0 0,15-1 1 0 0,-1 0 211 0 0,1 2 0 0 0,35 5 1 0 0,-51-5-611 0 0,-1 1 0 0 0,1 0 0 0 0,-1 1 0 0 0,10 2 0 0 0,-5 0-20 0 0,-2-2 88 0 0,3 5-26 0 0,36 20-77 0 0,-36-21 28 0 0,-2 7-8 0 0,-10-13-56 0 0,9 12 4 0 0,-1 0 0 0 0,14 26-1 0 0,-19-31-3 0 0,0 0 0 0 0,-1 0 0 0 0,0 0 0 0 0,0 0 0 0 0,-1 1 0 0 0,1 11 0 0 0,-2-16-7 0 0,0 1-1 0 0,-1-1 1 0 0,1 0-1 0 0,-1 0 1 0 0,0 0 0 0 0,1 0-1 0 0,-1 0 1 0 0,-1 0-1 0 0,1 0 1 0 0,0 0 0 0 0,-1-1-1 0 0,1 1 1 0 0,-1 0-1 0 0,0-1 1 0 0,0 1 0 0 0,0-1-1 0 0,0 0 1 0 0,-1 1-1 0 0,1-1 1 0 0,0 0-1 0 0,-1-1 1 0 0,0 1 0 0 0,-3 2-1 0 0,4-3 5 0 0,-3 3-5 0 0,-1-1 0 0 0,0 0-1 0 0,0 0 1 0 0,0 0 0 0 0,0-1 0 0 0,-1 0 0 0 0,1 0 0 0 0,0-1-1 0 0,-1 1 1 0 0,0-2 0 0 0,1 1 0 0 0,-1-1 0 0 0,1 1 0 0 0,-1-2-1 0 0,0 1 1 0 0,-6-2 0 0 0,11 1 14 0 0,0 1-1 0 0,-1-1 0 0 0,1 1 1 0 0,0-1-1 0 0,0 0 0 0 0,0 0 1 0 0,0 0-1 0 0,0 0 1 0 0,0 0-1 0 0,1 0 0 0 0,-1-1 1 0 0,0 1-1 0 0,0 0 0 0 0,1-1 1 0 0,-1 0-1 0 0,1 1 1 0 0,0-1-1 0 0,-1 0 0 0 0,1 0 1 0 0,-1-2-1 0 0,1 1 13 0 0,0 0 0 0 0,1 1 0 0 0,-1-1 0 0 0,1 0 0 0 0,-1 0 0 0 0,1 0 0 0 0,0 1 0 0 0,1-1 0 0 0,-1 0-1 0 0,0 0 1 0 0,1 0 0 0 0,-1 1 0 0 0,3-6 0 0 0,1-3 38 0 0,1 0-1 0 0,1 0 0 0 0,0 1 1 0 0,0-1-1 0 0,1 1 1 0 0,8-9-1 0 0,-5 8-41 0 0,0 1 0 0 0,0 1 0 0 0,1-1 0 0 0,1 2 0 0 0,-1-1 0 0 0,2 2 0 0 0,-1-1 0 0 0,1 2 0 0 0,0 0 0 0 0,0 0 0 0 0,27-7 0 0 0,8 2-23 0 0,0 2 0 0 0,55-4 0 0 0,-66 9-23 0 0,3 1 7 0 0,44-7-66 0 0,-75 8 86 0 0,0 0 1 0 0,1-1-1 0 0,-2 0 0 0 0,1-1 0 0 0,0 1 1 0 0,15-11-1 0 0,-23 14 5 0 0,1-1 0 0 0,-1 0 1 0 0,1-1-1 0 0,-1 1 0 0 0,1 0 0 0 0,-1 0 0 0 0,0-1 0 0 0,0 1 1 0 0,1 0-1 0 0,-1-1 0 0 0,0 0 0 0 0,0 1 0 0 0,0-1 0 0 0,-1 1 1 0 0,1-1-1 0 0,0 0 0 0 0,-1 0 0 0 0,1-3 0 0 0,-1 3 0 0 0,0 1-1 0 0,0-1 1 0 0,0 0-1 0 0,0 0 1 0 0,-1 0-1 0 0,1 1 1 0 0,-1-1-1 0 0,1 0 1 0 0,-1 1-1 0 0,0-1 1 0 0,1 0-1 0 0,-1 1 1 0 0,0-1-1 0 0,0 1 1 0 0,-3-3-1 0 0,1 0 6 0 0,-1 0 0 0 0,0 0 0 0 0,-1 1 0 0 0,1-1 0 0 0,0 1-1 0 0,-1 1 1 0 0,0-1 0 0 0,0 0 0 0 0,1 1 0 0 0,-1 0 0 0 0,-10-2-1 0 0,8 2 7 0 0,1 1-1 0 0,0 1 0 0 0,-1-1 0 0 0,1 1 0 0 0,0 0 0 0 0,-1 0 0 0 0,1 1 0 0 0,-1 0 0 0 0,1 0 0 0 0,0 0 0 0 0,0 1 1 0 0,-8 3-1 0 0,9-3 6 0 0,1 0 1 0 0,0 1 0 0 0,0 0 0 0 0,0 0-1 0 0,1 0 1 0 0,-1 0 0 0 0,1 0 0 0 0,-1 1-1 0 0,1-1 1 0 0,0 1 0 0 0,1 0-1 0 0,-1 0 1 0 0,1 0 0 0 0,-1 0 0 0 0,1 1-1 0 0,0-1 1 0 0,1 1 0 0 0,-1-1 0 0 0,1 1-1 0 0,-1 7 1 0 0,6 6 63 0 0,17 43-53 0 0,-20-60-24 0 0,-1 1-1 0 0,1 0 1 0 0,-1-1 0 0 0,1 1 0 0 0,0 0 0 0 0,-1-1 0 0 0,1 1 0 0 0,0-1-1 0 0,0 0 1 0 0,0 1 0 0 0,0-1 0 0 0,0 0 0 0 0,1 1 0 0 0,1 1-1 0 0,36 33 85 0 0,-37-34-31 0 0,0 0-1 0 0,0 0 1 0 0,1 0 0 0 0,-1 0-1 0 0,1-1 1 0 0,4 3-1 0 0,39 22 448 0 0,-34-20 10 0 0,-2-2-134 0 0,29 13-588 0 0,-29-13-263 0 0,0-2-52 0 0,0 2 355 0 0,-4-2 49 0 0,1 0 1 0 0,-1-1 0 0 0,0 0 0 0 0,12 2-1 0 0,0-2-200 0 0,36 0-1 0 0,-46-1 87 0 0,1-1 0 0 0,-1 0 0 0 0,0 0-1 0 0,0-1 1 0 0,0 0 0 0 0,-1-1 0 0 0,1 0-1 0 0,8-4 1 0 0,-7 2-400 0 0,0-1-1 0 0,0 0 0 0 0,0 0 1 0 0,13-14-1 0 0,-18 15 146 0 0,0 1 1 0 0,0-1-1 0 0,0 0 0 0 0,-1 0 0 0 0,0-1 0 0 0,0 1 0 0 0,0-1 1 0 0,-1 1-1 0 0,4-12 0 0 0,12-60-3755 0 0,-9 34 2173 0 0,17-49-1 0 0,-26 92 2103 0 0,0-1 0 0 0,0 0 0 0 0,1 0-1 0 0,-1 0 1 0 0,0 1 0 0 0,1-1-1 0 0,-1 0 1 0 0,1 0 0 0 0,-1 1 0 0 0,1-1-1 0 0,-1 0 1 0 0,1 1 0 0 0,-1-1 0 0 0,1 0-1 0 0,0 0 1 0 0,0 1 26 0 0,-1 0-1 0 0,0 0 1 0 0,1 0-1 0 0,-1 0 1 0 0,0 0 0 0 0,0 1-1 0 0,1-1 1 0 0,-1 0-1 0 0,0 0 1 0 0,0 0 0 0 0,1 0-1 0 0,-1 0 1 0 0,0 0 0 0 0,0 0-1 0 0,1 1 1 0 0,-1-1-1 0 0,0 0 1 0 0,0 0 0 0 0,0 0-1 0 0,0 1 1 0 0,1-1-1 0 0,-1 0 1 0 0,0 0 0 0 0,0 1-1 0 0,0-1 1 0 0,0 0-1 0 0,8 19 4906 0 0,8 33-3822 0 0,-11-39-99 0 0,-2 3-17 0 0,12 45-63 0 0,-11-45-235 0 0,-1 1-101 0 0,9 52-17 0 0,-9-52-48 0 0,-2-3-173 0 0,6 40-71 0 0,-5-40-18 0 0,0 0-19 0 0,6 42-75 0 0,-6-42 121 0 0,1 0-179 0 0,9 43-56 0 0,-9-43-3 0 0,-2-2-28 0 0,3 34-31 0 0,-3-46-21 0 0,-1 1 1 0 0,0-1 0 0 0,0 1 0 0 0,0-1 0 0 0,0 1 0 0 0,0 0 0 0 0,0-1 0 0 0,0 1 0 0 0,0-1-1 0 0,0 1 1 0 0,0-1 0 0 0,0 1 0 0 0,-1-1 0 0 0,1 1 0 0 0,0 0 0 0 0,0-1 0 0 0,-1 1 0 0 0,1-1 0 0 0,0 1-1 0 0,-1 0 1 0 0,1-1-1 0 0,-1 0-1 0 0,1 0 0 0 0,0 0 0 0 0,-1 0 1 0 0,1 0-1 0 0,0 0 0 0 0,-1 0 0 0 0,1 0 1 0 0,0 0-1 0 0,0-1 0 0 0,-1 1 0 0 0,1 0 1 0 0,0 0-1 0 0,-1 0 0 0 0,1 0 0 0 0,0 0 1 0 0,-1-1-1 0 0,1 1 0 0 0,0 0 0 0 0,0 0 0 0 0,-1 0 1 0 0,1-1-1 0 0,0 1 0 0 0,-12-14 269 0 0,0-8-68 0 0,1 0-1 0 0,1 0 1 0 0,1-1 0 0 0,1 0-1 0 0,1 0 1 0 0,-6-33 0 0 0,10 36-175 0 0,0 1 1 0 0,2 0-1 0 0,0-1 1 0 0,1 0 0 0 0,1 1-1 0 0,1 0 1 0 0,1-1 0 0 0,7-25-1 0 0,-9 39-29 0 0,1 1-1 0 0,0 0 0 0 0,0-1 1 0 0,0 1-1 0 0,1 0 0 0 0,0 0 1 0 0,0 0-1 0 0,0 0 1 0 0,1 1-1 0 0,-1-1 0 0 0,1 1 1 0 0,0 0-1 0 0,0 0 0 0 0,1 0 1 0 0,-1 1-1 0 0,1-1 1 0 0,0 1-1 0 0,0 0 0 0 0,0 1 1 0 0,0-1-1 0 0,0 1 0 0 0,1 0 1 0 0,-1 0-1 0 0,1 1 1 0 0,-1-1-1 0 0,1 1 0 0 0,0 1 1 0 0,-1-1-1 0 0,1 1 0 0 0,0 0 1 0 0,10 1-1 0 0,-13-1 11 0 0,1 1-1 0 0,-1 0 1 0 0,1 0 0 0 0,-1 0-1 0 0,6 2 1 0 0,37 19 376 0 0,-36-17 1034 0 0,-3 9-2028 0 0,21 44 130 0 0,-27-56 446 0 0,-1 0 1 0 0,1 0-1 0 0,0-1 1 0 0,-1 1-1 0 0,1 0 0 0 0,-1 0 1 0 0,0 0-1 0 0,1 0 0 0 0,-1 0 1 0 0,0 0-1 0 0,0 0 0 0 0,0 0 1 0 0,-1 0-1 0 0,1 0 0 0 0,0 0 1 0 0,-1 0-1 0 0,1 0 1 0 0,-1 0-1 0 0,0 0 0 0 0,0 1 1 0 0,-1 0 38 0 0,0 0 0 0 0,0-1 0 0 0,-1 1 0 0 0,1-1 0 0 0,-1 1 0 0 0,1-1 0 0 0,-6 3 0 0 0,3 0-5 0 0,-5 1 155 0 0,0 1 0 0 0,0-1 0 0 0,0-1 0 0 0,-1 0 1 0 0,0 0-1 0 0,-15 4 0 0 0,-68 13-2001 0 0,91-21 1793 0 0,-7 1-120 0 0,6-1-75 0 0,1 0 0 0 0,-1 0-1 0 0,1 0 1 0 0,-1-1 0 0 0,0 1-1 0 0,1-1 1 0 0,-1 0 0 0 0,1 0 0 0 0,-1-1-1 0 0,0 1 1 0 0,1-1 0 0 0,-6-1 0 0 0,9 2 169 0 0,0 0 0 0 0,0 0 1 0 0,-1 0-1 0 0,1 0 0 0 0,0 0 1 0 0,0 0-1 0 0,0 0 0 0 0,0 0 1 0 0,0 0-1 0 0,-1-1 1 0 0,1 1-1 0 0,0 0 0 0 0,0 0 1 0 0,0 0-1 0 0,0 0 0 0 0,0 0 1 0 0,0-1-1 0 0,0 1 0 0 0,0 0 1 0 0,0 0-1 0 0,0 0 0 0 0,-1 0 1 0 0,1-1-1 0 0,0 1 1 0 0,0 0-1 0 0,0 0 0 0 0,0 0 1 0 0,0 0-1 0 0,0-1 0 0 0,0 1 1 0 0,0 0-1 0 0,0 0 0 0 0,0 0 1 0 0,1 0-1 0 0,-1-1 1 0 0,0 1-1 0 0,0 0 0 0 0,0 0 1 0 0,0 0-1 0 0,0 0 0 0 0,0-1 1 0 0,0 1-1 0 0,0 0 0 0 0,0 0 1 0 0,0 0-1 0 0,1 0 1 0 0,-1-1-1 0 0,5-4-5881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3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5527 0 0,'16'-3'941'0'0,"1"0"-1"0"0,0 2 1 0 0,0-1-1 0 0,0 2 1 0 0,26 2-1 0 0,-23 0-39 0 0,-10-2-31 0 0,1 2 0 0 0,-1-1 0 0 0,20 6 0 0 0,-17-4-391 0 0,-5-2 1 0 0,1 1 0 0 0,0 1 0 0 0,15 6 0 0 0,12 5 364 0 0,-27-11 703 0 0,1 6-1051 0 0,32 23-106 0 0,-32-24 563 0 0,-10 3-870 0 0,-5 31-16 0 0,4-40-67 0 0,0 0 1 0 0,1 0-1 0 0,-1 0 1 0 0,0 0 0 0 0,0 0-1 0 0,0-1 1 0 0,0 1-1 0 0,0 0 1 0 0,-1 0-1 0 0,1-1 1 0 0,0 1 0 0 0,-1-1-1 0 0,1 1 1 0 0,-1-1-1 0 0,0 0 1 0 0,1 1-1 0 0,-1-1 1 0 0,0 0-1 0 0,0 0 1 0 0,0 0 0 0 0,0 0-1 0 0,0-1 1 0 0,0 1-1 0 0,-3 0 1 0 0,-1 1-2 0 0,-3 2 39 0 0,-1-1 1 0 0,0-1-1 0 0,1 1 0 0 0,-16 0 0 0 0,21-2-20 0 0,0-1-1 0 0,0 0 0 0 0,0 0 1 0 0,0 0-1 0 0,-1-1 0 0 0,1 1 1 0 0,0-1-1 0 0,1 0 0 0 0,-1 0 0 0 0,0-1 1 0 0,0 1-1 0 0,0-1 0 0 0,1 1 1 0 0,-5-4-1 0 0,7 4 5 0 0,0 0 1 0 0,-1 0-1 0 0,1-1 1 0 0,0 1-1 0 0,0-1 1 0 0,0 1-1 0 0,0-1 0 0 0,1 1 1 0 0,-1-1-1 0 0,0 1 1 0 0,1-1-1 0 0,-1 0 1 0 0,1 1-1 0 0,-1-1 1 0 0,1 0-1 0 0,0 0 0 0 0,0 1 1 0 0,0-1-1 0 0,0 0 1 0 0,0 0-1 0 0,0 1 1 0 0,0-1-1 0 0,0 0 1 0 0,1 0-1 0 0,-1 1 1 0 0,1-1-1 0 0,1-3 0 0 0,0-1 4 0 0,1 0 0 0 0,0 0-1 0 0,0 0 1 0 0,1 0 0 0 0,-1 0-1 0 0,6-5 1 0 0,0 0-11 0 0,1 1-1 0 0,0 1 1 0 0,1 0 0 0 0,0 0-1 0 0,0 1 1 0 0,0 1 0 0 0,16-8 0 0 0,-4 4-16 0 0,1 1 1 0 0,49-13 0 0 0,-53 19-25 0 0,1 1 0 0 0,0 1 1 0 0,39 1-1 0 0,-5 0-12 0 0,-34 1 37 0 0,-13 0 0 0 0,-1 0 0 0 0,1 0 0 0 0,0-1 0 0 0,0 0 0 0 0,0 0 0 0 0,-1-1 0 0 0,1 0 0 0 0,0-1 0 0 0,8-3 0 0 0,-15 5 0 0 0,1 0 0 0 0,-1 1 0 0 0,0-1 0 0 0,0 0-1 0 0,1 0 1 0 0,-1 0 0 0 0,0 0 0 0 0,0 0 0 0 0,0 0 0 0 0,0-1 0 0 0,0 1 0 0 0,0 0-1 0 0,0-1 1 0 0,-1 1 0 0 0,1 0 0 0 0,0-1 0 0 0,-1 1 0 0 0,1-1 0 0 0,-1 1-1 0 0,1-1 1 0 0,-1 1 0 0 0,0-1 0 0 0,0 1 0 0 0,0-1 0 0 0,0 1 0 0 0,0-1-1 0 0,0 1 1 0 0,0-1 0 0 0,0 1 0 0 0,0-1 0 0 0,-1 0 0 0 0,1 1 0 0 0,-2-3-1 0 0,1 2 4 0 0,0 0 0 0 0,0 0-1 0 0,0 0 1 0 0,-1 0 0 0 0,1 0-1 0 0,0 0 1 0 0,-1 0 0 0 0,0 0-1 0 0,1 1 1 0 0,-1-1-1 0 0,0 1 1 0 0,0-1 0 0 0,0 1-1 0 0,0 0 1 0 0,0 0 0 0 0,0-1-1 0 0,-1 2 1 0 0,1-1 0 0 0,0 0-1 0 0,0 0 1 0 0,-3 0-1 0 0,0 1 9 0 0,0-1 1 0 0,0 1-1 0 0,0 0 0 0 0,0 0 0 0 0,0 0 0 0 0,1 1 0 0 0,-1 0 0 0 0,0 0 0 0 0,0 0 0 0 0,0 0 0 0 0,1 1 0 0 0,-1 0 0 0 0,1 0 0 0 0,-1 0 0 0 0,1 1 0 0 0,0-1 0 0 0,0 1 0 0 0,0 0 0 0 0,0 0 0 0 0,1 0 0 0 0,-1 1 0 0 0,1-1 0 0 0,0 1 0 0 0,0 0 0 0 0,0 0 0 0 0,0 0 0 0 0,1 0 0 0 0,-1 1 0 0 0,-2 8 0 0 0,-2 13-11 0 0,6-17-4 0 0,0 0 1 0 0,1 1-1 0 0,0-1 0 0 0,2 15 0 0 0,1-10-26 0 0,0-1-1 0 0,9 21 0 0 0,-8-22-74 0 0,7-4-288 0 0,29 22 201 0 0,-29-23-7 0 0,-3-4-78 0 0,6 0-153 0 0,1-1-1 0 0,0 0 1 0 0,-1-1 0 0 0,1-1-1 0 0,0 0 1 0 0,15-2 0 0 0,57-16-5161 0 0,-58 10 215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43 3999 0 0,'2'-6'4'0'0,"-1"-11"222"0"0,-1 16-208 0 0,0 0 1 0 0,0 0 0 0 0,-1 1 0 0 0,1-1-1 0 0,0 0 1 0 0,-1 0 0 0 0,1 1 0 0 0,-1-1-1 0 0,1 0 1 0 0,-1 1 0 0 0,1-1-1 0 0,-1 1 1 0 0,1-1 0 0 0,-1 1 0 0 0,0-1-1 0 0,1 1 1 0 0,-1-1 0 0 0,0 1 0 0 0,1 0-1 0 0,-1-1 1 0 0,0 1 0 0 0,-1-1-1 0 0,-2 0 462 0 0,0 0-1 0 0,-1 0 0 0 0,0 0 0 0 0,1 0 0 0 0,-1 1 1 0 0,1 0-1 0 0,-1 0 0 0 0,0 0 0 0 0,1 0 1 0 0,-1 1-1 0 0,0 0 0 0 0,1 0 0 0 0,-1 0 0 0 0,1 0 1 0 0,0 1-1 0 0,-1 0 0 0 0,1 0 0 0 0,0 0 0 0 0,-6 4 1 0 0,4-2-26 0 0,1 0 1 0 0,-1 0-1 0 0,1 0 1 0 0,0 1 0 0 0,0 0-1 0 0,0 0 1 0 0,1 0 0 0 0,0 0-1 0 0,0 1 1 0 0,0 0 0 0 0,1 0-1 0 0,-4 8 1 0 0,6-12 1044 0 0,7 12-1262 0 0,19 39-40 0 0,-19-39 174 0 0,4-6-249 0 0,32 26-24 0 0,-31-26-9 0 0,-1 1-16 0 0,30 26-47 0 0,-29-26-2 0 0,-14 1-235 0 0,-11 30 83 0 0,13-39 119 0 0,1 0 0 0 0,-1 0-1 0 0,1 0 1 0 0,-1 0 0 0 0,0 0-1 0 0,0 0 1 0 0,1 0 0 0 0,-1 0-1 0 0,0 0 1 0 0,0 0 0 0 0,0-1 0 0 0,0 1-1 0 0,0 0 1 0 0,0-1 0 0 0,0 1-1 0 0,0 0 1 0 0,0-1 0 0 0,0 0 0 0 0,0 1-1 0 0,-1-1 1 0 0,1 0 0 0 0,0 1-1 0 0,0-1 1 0 0,0 0 0 0 0,-1 0-1 0 0,0 0 1 0 0,-4 1-53 0 0,-18 4-892 0 0,-1-1 0 0 0,1-1-1 0 0,-1-2 1 0 0,-35-1 0 0 0,46-3-466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4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6447 0 0,'1'-1'108'0'0,"-1"1"0"0"0,1-1 0 0 0,0 0 0 0 0,0 0 0 0 0,0 1 0 0 0,0-1-1 0 0,-1 0 1 0 0,1 1 0 0 0,0-1 0 0 0,0 1 0 0 0,0-1 0 0 0,0 1 0 0 0,0 0-1 0 0,0-1 1 0 0,0 1 0 0 0,1 0 0 0 0,-1 0 0 0 0,1 0 0 0 0,26-2 3433 0 0,-16 1-2532 0 0,12-2 2244 0 0,45-12 0 0 0,-57 12-2874 0 0,-1-1 0 0 0,0 0 0 0 0,-1-1 0 0 0,1 0 0 0 0,19-13 0 0 0,-29 17-370 0 0,-1 1 1 0 0,1-1-1 0 0,0 0 0 0 0,-1 1 0 0 0,1-1 1 0 0,-1 1-1 0 0,1-1 0 0 0,0 0 0 0 0,-1 1 0 0 0,1-1 1 0 0,-1 0-1 0 0,0 0 0 0 0,1 1 0 0 0,-1-1 1 0 0,1-1-1 0 0,-1 2-6 0 0,0-1 1 0 0,0 1 0 0 0,0-1 0 0 0,0 1-1 0 0,0-1 1 0 0,0 1 0 0 0,-1-1-1 0 0,1 1 1 0 0,0 0 0 0 0,0-1 0 0 0,0 1-1 0 0,0-1 1 0 0,0 1 0 0 0,-1 0 0 0 0,1-1-1 0 0,0 1 1 0 0,0 0 0 0 0,-1-1-1 0 0,1 1 1 0 0,0 0 0 0 0,-1-1 0 0 0,-1 0 3 0 0,1 0 0 0 0,-1 0 0 0 0,0 0 0 0 0,1 0 0 0 0,-1 0 0 0 0,0 1 0 0 0,0-1 0 0 0,1 0 0 0 0,-1 1 0 0 0,0 0-1 0 0,-3-1 1 0 0,-4 1 105 0 0,1 0-1 0 0,-1 0 0 0 0,0 1 0 0 0,1 0 0 0 0,-1 1 0 0 0,0 0 0 0 0,1 0 0 0 0,0 1 0 0 0,-1 0 0 0 0,1 0 0 0 0,0 1 0 0 0,1 0 0 0 0,-1 1 0 0 0,1 0 0 0 0,0 0 0 0 0,0 0 0 0 0,0 1 0 0 0,-6 7 0 0 0,7-5-490 0 0,-8 15 71 0 0,11-17 308 0 0,2 7 92 0 0,-3 41-1 0 0,3-41 106 0 0,9 1-144 0 0,21 39-29 0 0,-29-51-18 0 0,1 0-1 0 0,0-1 0 0 0,0 1 0 0 0,0-1 0 0 0,0 1 0 0 0,0-1 0 0 0,0 0 0 0 0,0 1 1 0 0,0-1-1 0 0,1 0 0 0 0,-1 0 0 0 0,3 2 0 0 0,39 27 62 0 0,-31-23-63 0 0,0 0 1 0 0,16 5-1 0 0,-18-9-12 0 0,0 0 0 0 0,1 0 0 0 0,-1-1 0 0 0,1 0-1 0 0,-1-1 1 0 0,1 0 0 0 0,20-1 0 0 0,-25-1-242 0 0,1 0-1 0 0,0 0 1 0 0,0 0 0 0 0,0-1-1 0 0,8-4 1 0 0,-10 4-429 0 0,0 0 0 0 0,-1-1 0 0 0,1 0 0 0 0,-1 1-1 0 0,0-1 1 0 0,0-1 0 0 0,7-6 0 0 0,-3 0-5761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4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96 1839 0 0,'-1'0'4935'0'0,"2"2"-3293"0"0,5 12 6259 0 0,-6-14-7796 0 0,29 61 2176 0 0,-24-48-2209 0 0,16 38-2 0 0,-15-38 1620 0 0,3-50-26 0 0,-5 22-1514 0 0,2 1 1 0 0,-1-1-1 0 0,2 1 0 0 0,0 1 1 0 0,0-1-1 0 0,2 1 0 0 0,-1 1 1 0 0,2-1-1 0 0,14-14 0 0 0,-18 21-113 0 0,1 0-1 0 0,0 0 1 0 0,0 0-1 0 0,1 1 1 0 0,-1 1-1 0 0,1-1 1 0 0,0 1-1 0 0,0 0 1 0 0,1 1-1 0 0,-1 0 1 0 0,1 0-1 0 0,-1 1 1 0 0,1 0-1 0 0,0 1 1 0 0,0-1-1 0 0,0 2 1 0 0,11 0-1 0 0,-5 1 95 0 0,-12-1 811 0 0,6 6-390 0 0,26 17-65 0 0,-34-22-470 0 0,1 0 1 0 0,0 0-1 0 0,-1 0 0 0 0,0 1 0 0 0,1-1 0 0 0,-1 0 1 0 0,0 1-1 0 0,1-1 0 0 0,-1 1 0 0 0,1 1 0 0 0,27 36-35 0 0,-22-29-404 0 0,-2 3-792 0 0,12 40 624 0 0,-13-40 174 0 0,-4-2-579 0 0,1-1 657 0 0,2 17 1 0 0,-1-13-1 0 0,-1-1-787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5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 7831 0 0,'-1'-2'349'0'0,"-3"-1"-53"0"0,2 5-212 0 0,0 25 6153 0 0,3-11-5748 0 0,-1-5 333 0 0,0-1-1 0 0,-2 21 1 0 0,2-15 552 0 0,0 2-1031 0 0,0 39 895 0 0,3 6-14 0 0,-3-51-870 0 0,2 1-98 0 0,0 1-172 0 0,0-5 53 0 0,-1 0 1 0 0,0-1-1 0 0,0 14 1 0 0,3-7 22 0 0,11 43-7 0 0,-11-43 319 0 0,2-4-368 0 0,21 34 0 0 0,-20-33 205 0 0,2-6-219 0 0,28 20-9 0 0,-27-20 76 0 0,-7-6-146 0 0,0 0 0 0 0,1 1-1 0 0,-1-1 1 0 0,0 1-1 0 0,1 0 1 0 0,2 1-1 0 0,-3-1-5 0 0,0 0 1 0 0,0 0-1 0 0,-1-1 0 0 0,1 1 0 0 0,0-1 0 0 0,0 1 0 0 0,0-1 1 0 0,0 0-1 0 0,0 0 0 0 0,3-1 0 0 0,6-1-168 0 0,0 0-1 0 0,0-1 0 0 0,0-1 1 0 0,0 0-1 0 0,-1 0 0 0 0,17-9 1 0 0,-22 9-105 0 0,0 1 0 0 0,-1-1 0 0 0,1 0 1 0 0,-1-1-1 0 0,0 1 0 0 0,0-1 0 0 0,0 0 0 0 0,0-1 1 0 0,-1 1-1 0 0,0-1 0 0 0,0 1 0 0 0,6-14 1 0 0,-6 7-7115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5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46 5983 0 0,'-9'0'628'0'0,"5"0"626"0"0,6 2 922 0 0,5-1-1270 0 0,-1 0 1 0 0,1 0-1 0 0,-1-1 0 0 0,1 1 1 0 0,-1-1-1 0 0,13-2 1 0 0,3 0 269 0 0,324-28 3914 0 0,-241 18-5116 0 0,-58 7-233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452 408 7831 0 0,'-10'-1'536'0'0,"0"1"0"0"0,-1 0 0 0 0,1 0-1 0 0,0 1 1 0 0,-1 0 0 0 0,-14 4 0 0 0,-5 0 180 0 0,-31 4 1782 0 0,0 2 0 0 0,-94 32 1 0 0,150-41-2271 0 0,0 0 1 0 0,-1 1-1 0 0,1 0 1 0 0,0 0-1 0 0,0 0 1 0 0,1 1-1 0 0,-6 4 1 0 0,9-8-202 0 0,0 1-1 0 0,0 0 1 0 0,0 0 0 0 0,1-1 0 0 0,-1 1 0 0 0,0 0-1 0 0,0 0 1 0 0,1 0 0 0 0,-1 0 0 0 0,0 0 0 0 0,1 0 0 0 0,-1 0-1 0 0,1 0 1 0 0,-1 1 0 0 0,1-1 0 0 0,0 0 0 0 0,-1 0 0 0 0,1 0-1 0 0,0 0 1 0 0,0 1 0 0 0,0-1 0 0 0,0 0 0 0 0,0 0 0 0 0,0 0-1 0 0,0 1 1 0 0,1-1 0 0 0,-1 0 0 0 0,0 0 0 0 0,0 0 0 0 0,1 0-1 0 0,-1 0 1 0 0,1 1 0 0 0,-1-1 0 0 0,1 0 0 0 0,0 0-1 0 0,-1 0 1 0 0,1 0 0 0 0,0 0 0 0 0,1 0 0 0 0,-2 0 137 0 0,9 2-87 0 0,-8-3-76 0 0,7 3 19 0 0,0 0 1 0 0,0-1 0 0 0,0-1-1 0 0,0 1 1 0 0,0-1-1 0 0,1-1 1 0 0,10 0-1 0 0,-2-2 2 0 0,0-1-1 0 0,-1 0 0 0 0,0-1 1 0 0,1-1-1 0 0,-1-1 0 0 0,-1 0 1 0 0,1-1-1 0 0,-1-1 0 0 0,-1-1 1 0 0,24-16-1 0 0,-34 21-82 0 0,0 0-1 0 0,0 0 1 0 0,0 0 0 0 0,-1-1-1 0 0,6-8 1 0 0,-8 12 46 0 0,0-1 0 0 0,-1 1 1 0 0,1 0-1 0 0,0 0 0 0 0,0-1 0 0 0,-1 1 0 0 0,1 0 0 0 0,-1-1 0 0 0,0 1 1 0 0,1 0-1 0 0,-1-1 0 0 0,0 1 0 0 0,0-1 0 0 0,0 1 0 0 0,0-1 0 0 0,0 1 1 0 0,0 0-1 0 0,0-1 0 0 0,0 1 0 0 0,0-1 0 0 0,-1 1 0 0 0,1 0 0 0 0,-1-1 1 0 0,1 1-1 0 0,-1 0 0 0 0,1-1 0 0 0,-3-1 0 0 0,3 3 13 0 0,0-1 0 0 0,-1 1-1 0 0,1 0 1 0 0,-1 0 0 0 0,1-1 0 0 0,0 1-1 0 0,-1 0 1 0 0,1 0 0 0 0,-1 0 0 0 0,1 0 0 0 0,-1 0-1 0 0,1-1 1 0 0,-1 1 0 0 0,1 0 0 0 0,-1 0-1 0 0,1 0 1 0 0,-1 0 0 0 0,1 1 0 0 0,-1-1-1 0 0,1 0 1 0 0,0 0 0 0 0,-1 0 0 0 0,1 0-1 0 0,-1 0 1 0 0,1 0 0 0 0,-1 1 0 0 0,1-1 0 0 0,0 0-1 0 0,-1 0 1 0 0,1 1 0 0 0,-1-1 0 0 0,1 0-1 0 0,0 1 1 0 0,-1-1 0 0 0,1 0 0 0 0,0 1-1 0 0,-1-1 1 0 0,1 1 0 0 0,-12 16 149 0 0,11-15-112 0 0,0 0 54 0 0,-1 9-2 0 0,-2 33-6 0 0,3-42-76 0 0,1-1-1 0 0,0 1 0 0 0,0-1 1 0 0,0 1-1 0 0,0-1 1 0 0,0 1-1 0 0,0-1 1 0 0,1 1-1 0 0,-1-1 1 0 0,0 0-1 0 0,1 1 0 0 0,-1-1 1 0 0,1 1-1 0 0,1 1 1 0 0,17 48 19 0 0,-18-50-22 0 0,-1 1 1 0 0,1-1-1 0 0,-1 1 1 0 0,1-1-1 0 0,-1 0 1 0 0,1 0-1 0 0,0 1 1 0 0,-1-1-1 0 0,1 0 1 0 0,0 0-1 0 0,0 0 1 0 0,0 0-1 0 0,0 0 1 0 0,0 0-1 0 0,0 0 1 0 0,3 1-1 0 0,38 31 20 0 0,-41-32-18 0 0,0 0 0 0 0,1 0-1 0 0,0 1 1 0 0,-1-1 0 0 0,1 0 0 0 0,0-1 0 0 0,-1 1 0 0 0,1 0 0 0 0,0 0 0 0 0,3 0-1 0 0,45 12 19 0 0,-40-12-16 0 0,1 0 0 0 0,0 0-1 0 0,-1-1 1 0 0,1 0 0 0 0,0-1 0 0 0,-1 0 0 0 0,1-1 0 0 0,-1 0 0 0 0,16-5-1 0 0,-13 2 11 0 0,1-1-1 0 0,-1 0 1 0 0,0-1-1 0 0,-1-1 1 0 0,1 0-1 0 0,14-12 0 0 0,-10 5 2 0 0,-1-1 0 0 0,-1 0 0 0 0,0-1-1 0 0,-1 0 1 0 0,-1-1 0 0 0,-1-1 0 0 0,-1 0-1 0 0,18-40 1 0 0,-21 38-17 0 0,-1-1 0 0 0,-1-1 0 0 0,-1 1 0 0 0,-1-1 0 0 0,2-43 0 0 0,-5 28 0 0 0,-3-1 0 0 0,-10-64 0 0 0,12 101 0 0 0,0 0 0 0 0,-1-1 0 0 0,0 1 0 0 0,1 0 0 0 0,-1-1 0 0 0,0 1 0 0 0,-3-3 0 0 0,4 4 0 0 0,0 1 0 0 0,0 0 0 0 0,0 0 0 0 0,0-1 0 0 0,0 1 0 0 0,-1 0 0 0 0,1 0 0 0 0,0 0 0 0 0,0 0 0 0 0,0-1 0 0 0,-1 1 0 0 0,1 0 0 0 0,0 0 0 0 0,0 0 0 0 0,-1 0 0 0 0,1 0 0 0 0,0 0 0 0 0,0 0 0 0 0,-1 0 0 0 0,1-1 0 0 0,0 1 0 0 0,0 0 0 0 0,-1 0 0 0 0,1 0 0 0 0,0 0 0 0 0,0 0 0 0 0,-1 0 0 0 0,1 1 0 0 0,-1-1 0 0 0,0 1 0 0 0,1-1 0 0 0,-1 1 0 0 0,0-1 0 0 0,1 1 0 0 0,-1-1 0 0 0,1 1 0 0 0,-1 0 0 0 0,1-1 0 0 0,-1 1 0 0 0,1 0 0 0 0,0-1 0 0 0,-1 1 0 0 0,1 1 0 0 0,-2 1 8 0 0,-1 13 37 0 0,-2 36-34 0 0,5 10 0 0 0,3-34 31 0 0,4 34-20 0 0,-3-32 31 0 0,6 28 14 0 0,-4-30-3 0 0,6 27-35 0 0,-10-41 122 0 0,3 0-86 0 0,12 45 3 0 0,-12-45 192 0 0,0-2-172 0 0,19 36 0 0 0,-18-36 245 0 0,2-3-247 0 0,26 30-16 0 0,-26-30 1 0 0,40 16 1 0 0,-47-25-72 0 0,0 1 0 0 0,0-1 0 0 0,0 1 0 0 0,1-1 0 0 0,-1 1 0 0 0,0-1 0 0 0,0 0 0 0 0,1 0 0 0 0,-1 0 0 0 0,0 0 0 0 0,0 0 0 0 0,1 0 0 0 0,-1 0 0 0 0,0 0 0 0 0,1 0 0 0 0,-1 0 0 0 0,0-1 0 0 0,0 1 0 0 0,0-1 0 0 0,1 1 0 0 0,-1-1 0 0 0,0 1 0 0 0,0-1 0 0 0,0 1 0 0 0,0-1 0 0 0,0 0 0 0 0,0 0 0 0 0,1-1 0 0 0,4-2 0 0 0,5-3-451 0 0,0 0 0 0 0,-1-1 0 0 0,0 0-1 0 0,-1-1 1 0 0,0 0 0 0 0,0 0 0 0 0,-1-1 0 0 0,0 0-1 0 0,8-15 1 0 0,-5 8-7045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52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7783 3223 0 0,'-2'1'319'0'0,"-1"1"-1"0"0,0-1 0 0 0,1 0 1 0 0,-1 0-1 0 0,0 0 0 0 0,0 0 1 0 0,0-1-1 0 0,-3 1 0 0 0,5-1-252 0 0,1 0 0 0 0,-1 0-1 0 0,1 0 1 0 0,-1 0 0 0 0,1 0 0 0 0,-1 0-1 0 0,1-1 1 0 0,0 1 0 0 0,-1 0 0 0 0,1 0-1 0 0,-1 0 1 0 0,1 0 0 0 0,-1-1 0 0 0,1 1-1 0 0,0 0 1 0 0,-1-1 0 0 0,1 1 0 0 0,0 0-1 0 0,-1-1 1 0 0,1 1 0 0 0,0 0 0 0 0,-1-1-1 0 0,1 0-20 0 0,-1-1-1 0 0,1 1 0 0 0,0 0 0 0 0,-1 0 0 0 0,1 0 0 0 0,0-1 0 0 0,0 1 0 0 0,0 0 1 0 0,0 0-1 0 0,0-1 0 0 0,0 1 0 0 0,1-2 0 0 0,11-59 857 0 0,-7 43-526 0 0,-2 1 0 0 0,0-1 0 0 0,1-26 0 0 0,-8-39 2003 0 0,-29-157 0 0 0,23 183-1942 0 0,-8-23 491 0 0,-50-143-1 0 0,27 102-315 0 0,29 80-471 0 0,1-1 0 0 0,2-1 0 0 0,2 1 0 0 0,-1-69 0 0 0,37-383-105 0 0,-24 439-74 0 0,10-76 109 0 0,36-147 0 0 0,-33 205-35 0 0,5 1 0 0 0,2 1 0 0 0,50-100 0 0 0,119-157 133 0 0,-149 258-141 0 0,136-178 154 0 0,-11 16 14 0 0,-148 198-87 0 0,-3-1 0 0 0,0-1 1 0 0,-3-1-1 0 0,-1-1 0 0 0,-2 0 0 0 0,-1-1 1 0 0,-3 0-1 0 0,-1 0 0 0 0,5-66 1 0 0,-13 78-71 0 0,-4-32 1 0 0,2 42-27 0 0,1 0-1 0 0,1 0 1 0 0,0 0-1 0 0,1 0 1 0 0,5-29-1 0 0,2 22-11 0 0,0 1 0 0 0,1 0 0 0 0,2 1 0 0 0,0 0 0 0 0,2 0 0 0 0,0 2 0 0 0,17-22 0 0 0,6-1 0 0 0,1 1 0 0 0,48-42 0 0 0,80-49-32 0 0,12 11 176 0 0,-69 50-24 0 0,322-231-56 0 0,-116 67-64 0 0,-67 49 0 0 0,14 17 0 0 0,-175 116 0 0 0,106-63-32 0 0,224-100 0 0 0,-131 78 32 0 0,-50 24 0 0 0,1-7-232 0 0,-12 7-353 0 0,-114 61 402 0 0,260-103 219 0 0,-245 109-8 0 0,135-48 215 0 0,-177 70-160 0 0,100-17-1 0 0,-51 16-82 0 0,93-14 0 0 0,-18 3-110 0 0,-112 19 76 0 0,1428-228-40 0 0,-828 181 20 0 0,-587 58 34 0 0,320-18-94 0 0,-15 18-224 0 0,-169 10 216 0 0,107-8 256 0 0,146-35 70 0 0,-179 11-121 0 0,27-3-32 0 0,800-41-209 0 0,-461 77-970 0 0,-607 2 611 0 0,0 4 0 0 0,85 19-1 0 0,-141-20 166 0 0,29 11 67 0 0,-37-13 28 0 0,-3 1 7 0 0,33 19 29 0 0,-32-19 105 0 0,-4 6 37 0 0,20 37 90 0 0,-21-37 396 0 0,5 0-305 0 0,32 34-7 0 0,-42-44-88 0 0,0-1 0 0 0,1 0 0 0 0,-1 1-1 0 0,0-1 1 0 0,1 0 0 0 0,-1 0 0 0 0,0 1 0 0 0,1-1 0 0 0,0 0 0 0 0,-1-1-1 0 0,1 1 1 0 0,2 1 0 0 0,38 16 93 0 0,-15-10 50 0 0,200 35 380 0 0,154-14 402 0 0,4-23-478 0 0,-226-4-370 0 0,981-10 335 0 0,-831 4-330 0 0,-198 2-83 0 0,321-2 1 0 0,-1 15-10 0 0,-230 6-334 0 0,-152-10 211 0 0,1 2 0 0 0,48 16-1 0 0,-2 1-45 0 0,161 24 0 0 0,104-11 107 0 0,-201-23-128 0 0,108 10-82 0 0,364 41-130 0 0,-6 33 430 0 0,-547-82 57 0 0,-1 3 0 0 0,-1 4 0 0 0,96 43 0 0 0,-151-56-39 0 0,31 20-22 0 0,-31-18 42 0 0,13 14 49 0 0,-26-21 14 0 0,0 3 2 0 0,26 31 0 0 0,-27-31 128 0 0,-1 5-128 0 0,18 46-4 0 0,-18-46 88 0 0,-2 2-108 0 0,14 52-6 0 0,-10-37-24 0 0,8 26 12 0 0,-7-27-8 0 0,14 35-46 0 0,-10-32 48 0 0,16 33 11 0 0,-22-50-22 0 0,0 1-15 0 0,25 54-33 0 0,-17-35 22 0 0,20 53-33 0 0,-2 7-10 0 0,-2 1 0 0 0,4 3 0 0 0,7-1 0 0 0,11-1 0 0 0,15-1 0 0 0,-31-51 0 0 0,65 59 0 0 0,229 171 66 0 0,20-24 38 0 0,-159-117-82 0 0,5 15-157 0 0,211 209 0 0 0,-215-148-341 0 0,-174-184 301 0 0,30 46-17 0 0,-44-66 126 0 0,-1 1-1 0 0,6 11 1 0 0,29 57-138 0 0,-23-40-16 0 0,15 33-4 0 0,-18-36 0 0 0,12 32 20 0 0,-13-32 83 0 0,12 37 32 0 0,-13-35 7 0 0,15 56 32 0 0,-2 1 114 0 0,-14-54 17 0 0,11 43-1 0 0,-11-41 27 0 0,13 44 11 0 0,-12-43 2 0 0,13 39-1 0 0,-11-41-6 0 0,12 37-1 0 0,-12-38 0 0 0,14 40-5 0 0,-14-40-23 0 0,14 39-11 0 0,-14-38-1 0 0,14 44 0 0 0,-15-43 0 0 0,11 41 0 0 0,-13-43 0 0 0,8 37 8 0 0,-11-39 34 0 0,6 38 12 0 0,-8-38 2 0 0,7 38 2 0 0,-6-37 6 0 0,7 41 6 0 0,-7-38 2 0 0,10 43-5 0 0,-9-44-23 0 0,11 40-11 0 0,-9-42-1 0 0,12 38-5 0 0,-11-40-23 0 0,12 33-11 0 0,-12-35-1 0 0,17 53-10 0 0,2 10-32 0 0,-18-55 26 0 0,20 66-36 0 0,3 19-12 0 0,-2-5 0 0 0,-4-5 0 0 0,-4-1 0 0 0,-8-16-12 0 0,-11-59-36 0 0,7 41 19 0 0,-7-40-56 0 0,7 42-11 0 0,-6-43 6 0 0,7 40 4 0 0,-7-42 4 0 0,11 36 2 0 0,-7-37 0 0 0,22 57 14 0 0,17 21 52 0 0,15 8 14 0 0,9-2 0 0 0,1-6 12 0 0,37 65 48 0 0,-80-127-49 0 0,-15-22 32 0 0,33 79-33 0 0,-1 23-10 0 0,-40-98 0 0 0,9 53 0 0 0,-15-57 0 0 0,1 53 0 0 0,-6-58 0 0 0,0 1 0 0 0,-7 28 0 0 0,2-23 0 0 0,-16 42 0 0 0,-48 96 54 0 0,9-39 147 0 0,29-58-112 0 0,18-38-15 0 0,-15 38-49 0 0,18-37 18 0 0,-9 37-22 0 0,12-36 22 0 0,-7 58-33 0 0,8 21-10 0 0,15-4 0 0 0,12-2 0 0 0,9-3 0 0 0,8 3-14 0 0,9 11-56 0 0,4 7-2 0 0,-4-2-14 0 0,-13-22-9 0 0,-22-62 35 0 0,6 42 33 0 0,-14-79 17 0 0,-1 0-1 0 0,-1 0 0 0 0,1-1 1 0 0,-1 1-1 0 0,0 6 0 0 0,-1 70-21 0 0,1-76 16 0 0,0 1 1 0 0,-1-1-1 0 0,0 0 0 0 0,-2 11 1 0 0,-1 2-7 0 0,-3 18-30 0 0,-2-1 0 0 0,-18 48 0 0 0,5-35-8 0 0,-3-1-1 0 0,-1-1 1 0 0,-2-1-1 0 0,-2-2 1 0 0,-36 41 0 0 0,-194 192-404 0 0,163-179 410 0 0,-9 8 78 0 0,-94 102 93 0 0,162-163-92 0 0,1 1 0 0 0,-56 96 0 0 0,69-97-14 0 0,12-17 32 0 0,-24 64-22 0 0,9 0 43 0 0,20-56 53 0 0,-3 32 13 0 0,8-33 4 0 0,-1 33 5 0 0,3-34 10 0 0,3 30 3 0 0,-2-33 0 0 0,2 31-10 0 0,-1-29-46 0 0,3 36-22 0 0,-4-33-2 0 0,-4 56-12 0 0,-1-55-54 0 0,-7 37 0 0 0,5-46-6 0 0,-2-1 0 0 0,-11 28 0 0 0,9-30 0 0 0,-1 0 0 0 0,-1-1 0 0 0,-1-1 0 0 0,-30 41 0 0 0,9-24-1 0 0,-1-1-1 0 0,-78 66 0 0 0,-94 49-150 0 0,-80 21 21 0 0,-13-21 5 0 0,-27 16-144 0 0,-35 43 211 0 0,337-197 58 0 0,-56 29 267 0 0,-1-4 0 0 0,-2-4-1 0 0,-136 41 1 0 0,-226 53 267 0 0,346-99-490 0 0,-174 55-8 0 0,7 16-37 0 0,225-83-9 0 0,1 2-1 0 0,1 1 1 0 0,1 2-1 0 0,1 2 1 0 0,1 2 0 0 0,-58 57-1 0 0,39-30-173 0 0,27-29 9 0 0,0-1 1 0 0,-53 34-1 0 0,54-44 133 0 0,0-2 1 0 0,-1-1-1 0 0,-33 9 0 0 0,-94 20 69 0 0,-115 2 191 0 0,-4-20 82 0 0,251-22-262 0 0,-1429 26 1019 0 0,746-42-1681 0 0,338 10-279 0 0,-346-33-253 0 0,2-31 1247 0 0,65 6 662 0 0,-356-36 854 0 0,643 61-1308 0 0,-287-45-90 0 0,418 41-150 0 0,179 29-40 0 0,1-3 1 0 0,-71-30-1 0 0,106 37-15 0 0,0 0 0 0 0,0-1-1 0 0,1 0 1 0 0,-20-17-1 0 0,-45-50-7 0 0,14 11-176 0 0,43 47 136 0 0,-1 1 0 0 0,0 0-1 0 0,-1 2 1 0 0,0 1 0 0 0,-45-18-1 0 0,8 9 50 0 0,-88-22 0 0 0,-68 4-70 0 0,-3 14-21 0 0,162 21 64 0 0,-638-42 271 0 0,-2 32 92 0 0,463 12-291 0 0,-191 2 24 0 0,161 1-60 0 0,-16 2 44 0 0,-197-4-61 0 0,162-15-67 0 0,3-27-115 0 0,65-10 35 0 0,-322-64 350 0 0,229 56 122 0 0,185 33-156 0 0,-140-36 108 0 0,219 44-217 0 0,-129-56-1 0 0,185 69-54 0 0,1-2-1 0 0,0 0 0 0 0,0-1 1 0 0,1-1-1 0 0,-21-19 0 0 0,32 24-21 0 0,0 0 0 0 0,0-1-1 0 0,1 1 1 0 0,0-2 0 0 0,1 1-1 0 0,-1-1 1 0 0,2 0-1 0 0,0 0 1 0 0,0 0 0 0 0,1-1-1 0 0,0 0 1 0 0,-3-14-1 0 0,-5-43-199 0 0,8 42 66 0 0,-1 1-1 0 0,0 0 1 0 0,-19-48 0 0 0,17 59 68 0 0,0 0 0 0 0,-1 1 0 0 0,0 0-1 0 0,-1 0 1 0 0,-1 0 0 0 0,-22-21 0 0 0,15 19-19 0 0,0 0 1 0 0,-1 2-1 0 0,-1 0 0 0 0,-24-12 1 0 0,-15-3-249 0 0,-2 3 1 0 0,-88-24-1 0 0,129 43 266 0 0,-553-155-774 0 0,446 127 1205 0 0,-206-87 0 0 0,156 42 93 0 0,-173-108 0 0 0,114 27 87 0 0,85 55-363 0 0,-28-16-45 0 0,-201-132 351 0 0,355 238-435 0 0,-336-218 325 0 0,272 169-196 0 0,-153-145 1 0 0,183 150-144 0 0,3-2 0 0 0,-63-91 0 0 0,90 110-11 0 0,3 0-1 0 0,1-2 1 0 0,3 0-1 0 0,1-2 1 0 0,-16-57-1 0 0,22 54-5 0 0,3 0 0 0 0,2-1 0 0 0,2-1 0 0 0,2 1 0 0 0,2-1 0 0 0,3 0 0 0 0,7-67 0 0 0,62-235-138 0 0,0-6-138 0 0,-63 311 244 0 0,-3-1 0 0 0,-2 1 0 0 0,-1 0 1 0 0,-3-1-1 0 0,-14-71 0 0 0,9 85-52 0 0,-1 1 1 0 0,-2 1 0 0 0,-1 0-1 0 0,-2 1 1 0 0,-1 0 0 0 0,-2 1 0 0 0,-30-44-1 0 0,-88-105-260 0 0,-15-20 190 0 0,142 188 146 0 0,-129-194 289 0 0,116 170-175 0 0,2-1 1 0 0,2-1-1 0 0,-25-77 0 0 0,29 61 36 0 0,2 0 0 0 0,3-1 0 0 0,-2-63 1 0 0,11-167 399 0 0,0 212-431 0 0,-3-1 0 0 0,-12-74 1 0 0,5 97-25 0 0,-1 1-1 0 0,-3 0 1 0 0,-33-84 0 0 0,32 99-30 0 0,-10-19 59 0 0,3 0 1 0 0,-20-83-1 0 0,38 120-103 0 0,0-1 1 0 0,0 0 0 0 0,2 0 0 0 0,0 0-1 0 0,1 0 1 0 0,1 0 0 0 0,1 0 0 0 0,0 0-1 0 0,2 0 1 0 0,0 0 0 0 0,1 1-1 0 0,8-21 1 0 0,-5 21-27 0 0,0 0 1 0 0,2 1-1 0 0,-1 0 0 0 0,2 1 0 0 0,20-23 1 0 0,-11 18-713 0 0,1 0-1 0 0,44-33 1 0 0,12-1-7255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72 6447 0 0,'-12'-3'552'0'0,"-21"-3"-720"0"0,5 5 5336 0 0,43-3 1378 0 0,17-3-5060 0 0,243-29 630 0 0,-181 25-5249 0 0,-65 7-3818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7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10 1839 0 0,'-26'-9'5245'0'0,"19"26"5437"0"0,8-4-9847 0 0,6 40-333 0 0,-5-40 461 0 0,0-1-846 0 0,12 64-710 0 0,-4-26 180 0 0,-8-38-634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7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5983 0 0,'20'-16'638'0'0,"-20"16"-556"0"0,1 0 1 0 0,-1 0 0 0 0,0 0 0 0 0,0 1-1 0 0,1-1 1 0 0,-1 0 0 0 0,0 0 0 0 0,0 0-1 0 0,1 0 1 0 0,-1 0 0 0 0,0 1 0 0 0,0-1-1 0 0,1 0 1 0 0,-1 0 0 0 0,0 0 0 0 0,0 1-1 0 0,0-1 1 0 0,0 0 0 0 0,1 0 0 0 0,-1 0-1 0 0,0 1 1 0 0,0-1 0 0 0,0 0 0 0 0,0 1-1 0 0,0-1 1 0 0,0 0 0 0 0,0 0 0 0 0,0 1-1 0 0,0-1 1 0 0,1 6 7373 0 0,4 8-6137 0 0,13 42-411 0 0,-13-42 504 0 0,2-2-784 0 0,21 36-225 0 0,-21-37 190 0 0,2-2-333 0 0,30 28-91 0 0,-30-28 83 0 0,0-5-141 0 0,27 13-34 0 0,-35-16-70 0 0,0 0 0 0 0,0-1 0 0 0,0 1 0 0 0,1-1 0 0 0,-1 1-1 0 0,0-1 1 0 0,0 0 0 0 0,0 0 0 0 0,0 1 0 0 0,0-1 0 0 0,2 0 0 0 0,18 1 61 0 0,-20-1-63 0 0,0 0 0 0 0,0 0 0 0 0,0 0 0 0 0,0-1 0 0 0,0 1 1 0 0,0 0-1 0 0,0 0 0 0 0,0-1 0 0 0,-1 1 0 0 0,1-1 0 0 0,0 1 0 0 0,0-1 0 0 0,0 1 1 0 0,-1-1-1 0 0,1 1 0 0 0,0-1 0 0 0,-1 0 0 0 0,1 1 0 0 0,0-1 0 0 0,-1 0 0 0 0,1 1 1 0 0,-1-1-1 0 0,1 0 0 0 0,-1-1 0 0 0,7-19 206 0 0,-6 17-161 0 0,9-42 401 0 0,-6 24-260 0 0,9-28 1 0 0,-11 43-171 0 0,0 1 0 0 0,1-1 0 0 0,0 1-1 0 0,0 0 1 0 0,1 0 0 0 0,0 0 0 0 0,0 1 0 0 0,7-9-1 0 0,-8 12-19 0 0,-1 0-1 0 0,1 0 1 0 0,-1 1-1 0 0,1-1 1 0 0,0 1 0 0 0,-1-1-1 0 0,1 1 1 0 0,0 0-1 0 0,0 0 1 0 0,0 0-1 0 0,0 1 1 0 0,0-1-1 0 0,0 0 1 0 0,0 1-1 0 0,0 0 1 0 0,0 0-1 0 0,0 0 1 0 0,0 0-1 0 0,0 1 1 0 0,4 0-1 0 0,14 3 0 0 0,26 8 0 0 0,8 5 0 0 0,-1 0 0 0 0,-38-12-23 0 0,0-1 0 0 0,0-1-1 0 0,29 3 1 0 0,-40-6 15 0 0,0 0 1 0 0,0 0-1 0 0,0 0 0 0 0,0-1 1 0 0,-1 0-1 0 0,1 0 0 0 0,0 0 1 0 0,4-2-1 0 0,-6 2 6 0 0,-1-1-1 0 0,0 1 1 0 0,0 0 0 0 0,0 0-1 0 0,0-1 1 0 0,0 1 0 0 0,0-1-1 0 0,-1 0 1 0 0,1 1 0 0 0,0-1-1 0 0,-1 0 1 0 0,1 0 0 0 0,-1 0-1 0 0,0 0 1 0 0,0 0 0 0 0,0-1-1 0 0,2-2 1 0 0,-3 2 2 0 0,1 0-1 0 0,0 0 1 0 0,-1 0-1 0 0,0 0 1 0 0,0 0-1 0 0,0 0 1 0 0,0 0 0 0 0,0 0-1 0 0,0 0 1 0 0,-1 0-1 0 0,0 0 1 0 0,1 0-1 0 0,-1 0 1 0 0,0 0-1 0 0,-1 0 1 0 0,1 0 0 0 0,0 1-1 0 0,-1-1 1 0 0,1 0-1 0 0,-1 1 1 0 0,0-1-1 0 0,0 1 1 0 0,0 0-1 0 0,-3-3 1 0 0,2 3 12 0 0,1-1 1 0 0,-1 1-1 0 0,1 0 0 0 0,-1 0 1 0 0,0 0-1 0 0,0 0 0 0 0,0 1 1 0 0,0-1-1 0 0,0 1 0 0 0,0 0 1 0 0,0 0-1 0 0,-1 0 0 0 0,1 0 1 0 0,0 0-1 0 0,-1 1 0 0 0,1-1 0 0 0,-1 1 1 0 0,1 0-1 0 0,0 0 0 0 0,-1 0 1 0 0,-5 2-1 0 0,2 1 19 0 0,0 0 0 0 0,0 1 1 0 0,0 0-1 0 0,1 0 0 0 0,-1 1 0 0 0,1 0 0 0 0,0 0 1 0 0,1 0-1 0 0,-1 0 0 0 0,1 1 0 0 0,0 0 0 0 0,-8 13 0 0 0,8-6 36 0 0,-9 26 12 0 0,13-38-76 0 0,1 0 1 0 0,-1 0 0 0 0,1 0-1 0 0,0 0 1 0 0,-1 1-1 0 0,1-1 1 0 0,0 0 0 0 0,0 0-1 0 0,0 0 1 0 0,0 1-1 0 0,0-1 1 0 0,0 0 0 0 0,0 0-1 0 0,0 1 1 0 0,1-1 0 0 0,-1 2-1 0 0,0-3-3 0 0,2 9 5 0 0,0 1-1 0 0,1-1 1 0 0,0 0-1 0 0,6 13 1 0 0,-6-15 0 0 0,1-1-1 0 0,0 0 1 0 0,1-1 0 0 0,-1 1-1 0 0,1-1 1 0 0,0 0 0 0 0,0 0 0 0 0,9 6-1 0 0,-3-4 4 0 0,0 0-1 0 0,19 9 0 0 0,-12-10 35 0 0,20 2-31 0 0,-25-6-34 0 0,1-1 0 0 0,27 0 0 0 0,-36-1-44 0 0,1-1 0 0 0,-1 1 1 0 0,0-1-1 0 0,1 0 0 0 0,-1-1 0 0 0,0 1 0 0 0,1-1 1 0 0,-1 0-1 0 0,0-1 0 0 0,6-3 0 0 0,-10 5 6 0 0,0 0-1 0 0,0 1 1 0 0,0-1-1 0 0,0 0 1 0 0,0 0 0 0 0,0 0-1 0 0,-1 0 1 0 0,1 0-1 0 0,0 0 1 0 0,-1 0-1 0 0,1 0 1 0 0,-1 0 0 0 0,1-1-1 0 0,-1 1 1 0 0,1 0-1 0 0,-1 0 1 0 0,0 0 0 0 0,0-1-1 0 0,0 1 1 0 0,1 0-1 0 0,-1 0 1 0 0,0-1-1 0 0,-1 1 1 0 0,1 0 0 0 0,0 0-1 0 0,0 0 1 0 0,0-1-1 0 0,-1 0 1 0 0,-4-10-890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7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 18887 0 0,'-3'-5'832'0'0,"1"1"184"0"0,4 1-816 0 0,0 1-200 0 0,-1 0 0 0 0,1 2 0 0 0,0 0 424 0 0,1-2 48 0 0,3 2 8 0 0,-1-1 0 0 0,2 1-304 0 0,0 0-56 0 0,-2 1-16 0 0,-1 1 0 0 0,-1 2-560 0 0,-3 1-120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9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526 443 4607 0 0,'-28'-8'-48'0'0,"18"6"1336"0"0,1 0 0 0 0,-1 1 0 0 0,1 1 0 0 0,-1 0 0 0 0,-10 1 0 0 0,-81 10 2251 0 0,-112 27 0 0 0,200-35-3239 0 0,-1 1 0 0 0,1 0 1 0 0,-14 6-1 0 0,24-9-219 0 0,-1 1 0 0 0,1 0 0 0 0,-1 0 0 0 0,1 0 0 0 0,0 0 0 0 0,0 0 0 0 0,0 1 1 0 0,0-1-1 0 0,0 1 0 0 0,0 0 0 0 0,1 0 0 0 0,-1 0 0 0 0,1 0 0 0 0,0 0 0 0 0,-2 5 0 0 0,3-7 458 0 0,12 8-451 0 0,34 26-30 0 0,-43-34-49 0 0,0 1-1 0 0,1-1 1 0 0,-1 0-1 0 0,1 0 0 0 0,0 0 1 0 0,-1 0-1 0 0,1 0 0 0 0,0-1 1 0 0,-1 1-1 0 0,1-1 0 0 0,0 1 1 0 0,0-1-1 0 0,0 0 0 0 0,-1 0 1 0 0,1-1-1 0 0,0 1 0 0 0,0 0 1 0 0,3-2-1 0 0,2 0 35 0 0,11 0-8 0 0,0-2 0 0 0,-1 0 0 0 0,0-1 0 0 0,0-1 0 0 0,-1-1 0 0 0,1-1 0 0 0,-1 0 0 0 0,19-13 0 0 0,-27 15-18 0 0,0-1 0 0 0,0 1 0 0 0,-1-2 0 0 0,0 1 0 0 0,0-1 0 0 0,-1 0-1 0 0,0-1 1 0 0,0 0 0 0 0,-1 0 0 0 0,0 0 0 0 0,-1-1 0 0 0,0 0 0 0 0,-1 0-1 0 0,0 0 1 0 0,4-15 0 0 0,-6 14-17 0 0,0 0 0 0 0,-1 0 0 0 0,0 0 0 0 0,-1 0 0 0 0,-1 0 0 0 0,-1-14 0 0 0,-17-67 0 0 0,10 50 0 0 0,-24-69 0 0 0,24 85 0 0 0,8 24 0 0 0,1 0 0 0 0,-1 1 0 0 0,0-1 0 0 0,0 1 0 0 0,1-1 0 0 0,-1 1 0 0 0,0-1 0 0 0,-2-1 0 0 0,2 2 0 0 0,2 23 0 0 0,11 54 0 0 0,9 14 0 0 0,14 5 0 0 0,10-7 0 0 0,0-20 11 0 0,-25-43 31 0 0,21 20-20 0 0,-22-25 20 0 0,-19-20-42 0 0,50 39 22 0 0,-41-33-14 0 0,0 0 1 0 0,1-1-1 0 0,0 0 1 0 0,14 4-1 0 0,-16-7 2 0 0,0-1-1 0 0,0 1 0 0 0,1-1 1 0 0,-1-1-1 0 0,0 0 0 0 0,0 0 0 0 0,1-1 1 0 0,-1 1-1 0 0,14-5 0 0 0,-8 2 3 0 0,0-2-1 0 0,0 0 0 0 0,-1 0 0 0 0,18-10 1 0 0,-17 7-4 0 0,0-1-1 0 0,-1 0 1 0 0,-1-1 0 0 0,1 0 0 0 0,-2-1-1 0 0,1 0 1 0 0,-1-1 0 0 0,14-20 0 0 0,-20 25-19 0 0,0-1 0 0 0,0 0 1 0 0,-1-1-1 0 0,0 1 1 0 0,-1-1-1 0 0,0 0 1 0 0,0 0-1 0 0,0 0 1 0 0,-2 0-1 0 0,1 0 1 0 0,-1 0-1 0 0,0-1 1 0 0,-1 1-1 0 0,0 0 1 0 0,-2-18-1 0 0,1 25 0 0 0,1 0-1 0 0,0 0 0 0 0,-1-1 1 0 0,0 1-1 0 0,0 0 0 0 0,1 0 1 0 0,-1 0-1 0 0,-1 0 1 0 0,1 0-1 0 0,0 0 0 0 0,0 0 1 0 0,-1 0-1 0 0,1 0 0 0 0,-1 0 1 0 0,0 1-1 0 0,1-1 1 0 0,-1 1-1 0 0,0-1 0 0 0,0 1 1 0 0,0 0-1 0 0,-2-2 0 0 0,1 2 5 0 0,0 0-1 0 0,-1 0 0 0 0,1 1 0 0 0,0-1 1 0 0,0 1-1 0 0,0-1 0 0 0,0 1 0 0 0,-1 0 1 0 0,1 0-1 0 0,0 1 0 0 0,0-1 0 0 0,0 1 0 0 0,-1-1 1 0 0,1 1-1 0 0,-4 1 0 0 0,0 1 7 0 0,0 1-1 0 0,1-1 0 0 0,-1 1 1 0 0,1 0-1 0 0,-1 1 0 0 0,1 0 1 0 0,-11 10-1 0 0,7-4 2 0 0,1 0 1 0 0,-1 1-1 0 0,-8 15 0 0 0,15-23 0 0 0,1 0 0 0 0,0 0 0 0 0,0 0 0 0 0,1 0 0 0 0,-2 5 0 0 0,1-1 0 0 0,0-1 0 0 0,1 0 0 0 0,0 0 0 0 0,0 0 0 0 0,1 1 0 0 0,1 13 0 0 0,0-14 0 0 0,0 0 0 0 0,1 1 0 0 0,0-1 0 0 0,0 0 0 0 0,1 0 0 0 0,0 0 0 0 0,0 0 0 0 0,0-1 0 0 0,5 7 0 0 0,-3-7 0 0 0,0 0 0 0 0,0-1 0 0 0,0 0 0 0 0,1 0 0 0 0,-1 0 0 0 0,1 0 0 0 0,12 6 0 0 0,-11-7 0 0 0,1 0 0 0 0,1 0 0 0 0,-1-1 0 0 0,11 4 0 0 0,-3-4 1 0 0,0 0 1 0 0,0-1-1 0 0,0 0 0 0 0,0-2 1 0 0,0 1-1 0 0,0-2 0 0 0,0 0 1 0 0,0-1-1 0 0,20-5 0 0 0,-17 2-21 0 0,0-1-1 0 0,-1 0 0 0 0,0-1 1 0 0,0-1-1 0 0,-1-1 0 0 0,0-1 1 0 0,22-15-1 0 0,-29 17-18 0 0,0-1 0 0 0,0 0 0 0 0,-1-1 0 0 0,0 0 0 0 0,0 0 1 0 0,-1-1-1 0 0,7-13 0 0 0,-11 17-9 0 0,0 0 0 0 0,0 0 0 0 0,-1-1 1 0 0,0 0-1 0 0,-1 0 0 0 0,1 0 1 0 0,-2 0-1 0 0,1 0 0 0 0,-1 0 0 0 0,0 0 1 0 0,-1 0-1 0 0,0-15 0 0 0,-1 21 37 0 0,1-1-1 0 0,-1 1 1 0 0,1-1 0 0 0,-1 1-1 0 0,0 0 1 0 0,0-1-1 0 0,0 1 1 0 0,-2-2-1 0 0,3 3 18 0 0,0 1 0 0 0,-1-1 0 0 0,1 1-1 0 0,0-1 1 0 0,-1 1 0 0 0,1 0 0 0 0,0-1-1 0 0,-1 1 1 0 0,1-1 0 0 0,-1 1-1 0 0,1 0 1 0 0,0 0 0 0 0,-1-1 0 0 0,1 1-1 0 0,-1 0 1 0 0,1 0 0 0 0,-1-1 0 0 0,1 1-1 0 0,-1 0 1 0 0,0 0 0 0 0,1 0-1 0 0,-1 0 1 0 0,1 0 0 0 0,-1 0 0 0 0,1 0-1 0 0,-1 0 1 0 0,1 0 0 0 0,-1 0 0 0 0,1 0-1 0 0,-1 0 1 0 0,1 0 0 0 0,-1 1-1 0 0,1-1 1 0 0,-1 0 0 0 0,1 0 0 0 0,-1 1-1 0 0,1-1 1 0 0,-1 0 0 0 0,1 0 0 0 0,-1 1-1 0 0,1-1 1 0 0,-1 0 0 0 0,0 2-1 0 0,-3 2 76 0 0,1 0 0 0 0,-1 1-1 0 0,1-1 1 0 0,0 1 0 0 0,-4 8-1 0 0,6-11 27 0 0,-2 9-3 0 0,-8 35-3 0 0,9-35-11 0 0,2 5-9 0 0,-2 47-1 0 0,4-32 0 0 0,8 33 0 0 0,-4-33-13 0 0,16 38-43 0 0,3 3 18 0 0,-5-14-31 0 0,-46-120-11 0 0,20 37 13 0 0,1 1-1 0 0,0-2 0 0 0,2 1 1 0 0,1 0-1 0 0,1-29 1 0 0,3 18 40 0 0,1 0 0 0 0,16-70 1 0 0,-15 89-41 0 0,1 1 0 0 0,0 0 0 0 0,12-24 0 0 0,-15 35-13 0 0,1 0 1 0 0,0 1-1 0 0,0 0 0 0 0,0 0 0 0 0,1 0 1 0 0,7-7-1 0 0,-9 9 3 0 0,0 0 1 0 0,1 1-1 0 0,-1-1 1 0 0,1 1-1 0 0,-1 0 1 0 0,1-1-1 0 0,-1 1 1 0 0,1 1-1 0 0,0-1 1 0 0,-1 0-1 0 0,1 0 1 0 0,0 1-1 0 0,0 0 1 0 0,2-1-1 0 0,-2 2-1 0 0,0-1 0 0 0,-1 0-1 0 0,1 1 1 0 0,0-1-1 0 0,-1 1 1 0 0,5 1-1 0 0,31 14 10 0 0,-36-16-7 0 0,0 1 0 0 0,0 0-1 0 0,-1 0 1 0 0,1 0 0 0 0,0 0 0 0 0,-1 0 0 0 0,1 1 0 0 0,0-1 0 0 0,-1 0 0 0 0,2 3-1 0 0,40 36 19 0 0,-41-38-19 0 0,-1-1 0 0 0,1 0 1 0 0,-1 1-1 0 0,1 0 0 0 0,-1-1 0 0 0,0 1 1 0 0,0 0-1 0 0,1 0 0 0 0,-1 0 1 0 0,0-1-1 0 0,-1 1 0 0 0,2 3 0 0 0,22 52 19 0 0,-23-56-20 0 0,0 0 1 0 0,-1 0-1 0 0,1 1 0 0 0,0-1 1 0 0,-1 0-1 0 0,0 1 0 0 0,1-1 1 0 0,-1 0-1 0 0,0 1 1 0 0,0-1-1 0 0,1 0 0 0 0,-1 1 1 0 0,0-1-1 0 0,0 1 0 0 0,-1-1 1 0 0,1 0-1 0 0,-1 3 0 0 0,-10 49 9 0 0,9-48-21 0 0,0-1 0 0 0,0 0 0 0 0,0 0 0 0 0,0-1 0 0 0,-1 1 0 0 0,1 0 0 0 0,-1-1 0 0 0,0 0 0 0 0,0 1 0 0 0,0-1 0 0 0,-1 0 0 0 0,1-1 0 0 0,-1 1 0 0 0,1-1 0 0 0,-1 1 0 0 0,0-1 0 0 0,0 0 0 0 0,0 0 0 0 0,0-1 0 0 0,-9 3 0 0 0,-3 0-72 0 0,0-1 0 0 0,0-1 0 0 0,-32 1 0 0 0,46-3 76 0 0,-21 0-252 0 0,-47-4-1 0 0,64 4 156 0 0,-1-1 0 0 0,1-1 0 0 0,0 1-1 0 0,0-1 1 0 0,0 0 0 0 0,0 0 0 0 0,0-1 0 0 0,0 0-1 0 0,0 0 1 0 0,1 0 0 0 0,0-1 0 0 0,-8-5 0 0 0,12 7-69 0 0,-1 1 0 0 0,1-1 1 0 0,-1 0-1 0 0,1 0 1 0 0,0 1-1 0 0,0-1 1 0 0,0 0-1 0 0,0 0 1 0 0,0 0-1 0 0,0 0 1 0 0,0 0-1 0 0,1 0 1 0 0,-1 0-1 0 0,1-1 1 0 0,-1 1-1 0 0,1 0 0 0 0,0 0 1 0 0,0 0-1 0 0,0-4 1 0 0,3-14-6524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9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7831 0 0,'1'-1'41'0'0,"-1"1"-94"0"0,3 16 3248 0 0,10 40-1896 0 0,-7-28 54 0 0,2 29 183 0 0,-4-27 85 0 0,4 32 13 0 0,-4-33-134 0 0,3 24-582 0 0,-6-40-255 0 0,2 4-50 0 0,9 48-74 0 0,-9-49-293 0 0,0-3-128 0 0,14 63 52 0 0,-7-27-219 0 0,-7-37-276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19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 8751 0 0,'-5'1'227'0'0,"4"-1"-178"0"0,0 0-1 0 0,-1 0 1 0 0,1 1 0 0 0,0-1 0 0 0,-1 0-1 0 0,1 1 1 0 0,0-1 0 0 0,0 1 0 0 0,-1 0-1 0 0,1-1 1 0 0,0 1 0 0 0,0 0 0 0 0,0 0-1 0 0,0 0 1 0 0,0 0 0 0 0,0 0 0 0 0,-1 1-1 0 0,1-1 740 0 0,-3 7 270 0 0,-25 42 1206 0 0,23-40-1841 0 0,2-3 31 0 0,-1-1 0 0 0,2 1 0 0 0,-1 1 0 0 0,-2 9 0 0 0,-11 22 943 0 0,13-29-93 0 0,3 3-404 0 0,-6 38-178 0 0,5-38 589 0 0,8-1-936 0 0,20 36-108 0 0,-20-37-19 0 0,4-6-10 0 0,28 15-12 0 0,-36-19-202 0 0,-1 0 0 0 0,1 0 0 0 0,-1-1 0 0 0,1 1 1 0 0,-1 0-1 0 0,1-1 0 0 0,0 1 0 0 0,2-1 0 0 0,5 2 48 0 0,24 2 279 0 0,-25-3-293 0 0,-1-1-1 0 0,0-1 1 0 0,1 1 0 0 0,-1-1-1 0 0,0 0 1 0 0,0-1 0 0 0,1 0 0 0 0,-1 0-1 0 0,7-4 1 0 0,-11 5-56 0 0,1-1 1 0 0,-1 0-1 0 0,0 0 0 0 0,0 0 0 0 0,0 0 1 0 0,0 0-1 0 0,0-1 0 0 0,-1 1 0 0 0,1-1 1 0 0,-1 0-1 0 0,0 1 0 0 0,0-1 0 0 0,1 0 1 0 0,-2-1-1 0 0,1 1 0 0 0,0 0 0 0 0,-1 0 1 0 0,1-1-1 0 0,-1 1 0 0 0,0-1 0 0 0,0 1 1 0 0,-1-1-1 0 0,1 0 0 0 0,-1 1 1 0 0,0-1-1 0 0,0 0 0 0 0,0 1 0 0 0,0-1 1 0 0,0 1-1 0 0,-1-1 0 0 0,0 0 0 0 0,1 1 1 0 0,-2-1-1 0 0,1 1 0 0 0,0-1 0 0 0,-1 1 1 0 0,1 0-1 0 0,-3-4 0 0 0,-2-3-60 0 0,-1-1 1 0 0,-1 1-1 0 0,0 0 1 0 0,0 0-1 0 0,-1 1 0 0 0,0 0 1 0 0,0 1-1 0 0,-1 0 0 0 0,0 0 1 0 0,-18-10-1 0 0,17 13-130 0 0,1-1-1 0 0,-1 2 1 0 0,0-1-1 0 0,0 1 1 0 0,-1 1-1 0 0,1 0 1 0 0,-1 1-1 0 0,1 0 1 0 0,-1 0-1 0 0,0 1 1 0 0,-18 2-1 0 0,12 1-5215 0 0,6 3-1760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0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26 7367 0 0,'-6'-5'338'0'0,"5"2"-284"0"0,-1 1 0 0 0,0 1-1 0 0,0-1 1 0 0,0 0 0 0 0,-1 0 0 0 0,1 1 0 0 0,0-1 0 0 0,-1 1 0 0 0,1 0 0 0 0,-1 0-1 0 0,-3-2 1 0 0,5 3 890 0 0,-2 2-132 0 0,1 3 1355 0 0,-1 6 3558 0 0,-10 33-4382 0 0,10-33 341 0 0,9 4-975 0 0,17 43-72 0 0,-17-44-279 0 0,4-4-125 0 0,31 30-29 0 0,-23-25-12 0 0,-10-9-136 0 0,-2-1 4 0 0,1-1 0 0 0,-1 0 0 0 0,13 6 0 0 0,-9-5-15 0 0,-4 0 10 0 0,1-2 0 0 0,0 1-1 0 0,13 4 1 0 0,-10-4-21 0 0,28 10 100 0 0,-26-10-114 0 0,0-1 1 0 0,0-1-1 0 0,0 0 0 0 0,0 0 1 0 0,15-1-1 0 0,-22-1-13 0 0,0-1 0 0 0,-1 1-1 0 0,1-1 1 0 0,-1 0 0 0 0,1 0-1 0 0,-1 0 1 0 0,0-1 0 0 0,7-2-1 0 0,-9 2-4 0 0,1 1 0 0 0,-1-1 0 0 0,0 0-1 0 0,1 1 1 0 0,-1-1 0 0 0,0 0-1 0 0,0 0 1 0 0,0-1 0 0 0,0 1 0 0 0,-1 0-1 0 0,1-1 1 0 0,-1 1 0 0 0,1-1-1 0 0,1-5 1 0 0,-1 0-2 0 0,0 0 0 0 0,0 0 0 0 0,-1 0 0 0 0,0 0 0 0 0,0 0 0 0 0,-1 0 0 0 0,0 0 0 0 0,-1 0 0 0 0,-2-14 0 0 0,-3-5 0 0 0,-12-38 0 0 0,17 62 0 0 0,0-2 0 0 0,0 0 0 0 0,-1 0 0 0 0,0 0 0 0 0,0 1 0 0 0,0-1 0 0 0,0 1 0 0 0,-1-1 0 0 0,0 1 0 0 0,0 0 0 0 0,-4-5 0 0 0,6 9-2 0 0,-5-2 20 0 0,7 18 46 0 0,2 47-36 0 0,-3-60-19 0 0,0 1-1 0 0,1-1 0 0 0,-1 1 1 0 0,1-1-1 0 0,0 1 0 0 0,2 6 1 0 0,22 62 59 0 0,1-11 6 0 0,-13-33-18 0 0,22 49-33 0 0,-2 0 25 0 0,-25-53-42 0 0,11 42 0 0 0,-17-58-6 0 0,-1 0 0 0 0,0 0 0 0 0,0 1 0 0 0,-1-1 0 0 0,0 0 0 0 0,-1 1 0 0 0,-2 13 0 0 0,2-18 0 0 0,1 0 0 0 0,-1 0 0 0 0,0 0 0 0 0,-1 0 0 0 0,1 0 0 0 0,-1 0 0 0 0,1-1 0 0 0,-1 1 0 0 0,-1 0 0 0 0,1-1 0 0 0,0 0 0 0 0,-1 1 0 0 0,1-1 0 0 0,-1 0 0 0 0,0 0 0 0 0,0-1 0 0 0,-1 1 0 0 0,1-1 0 0 0,0 1 0 0 0,-7 2 0 0 0,0 0-2 0 0,-1-2 0 0 0,0 1 0 0 0,1-2 0 0 0,-1 1 0 0 0,0-1 0 0 0,-1-1 0 0 0,1 0 0 0 0,-13-1 0 0 0,-14-2-37 0 0,-38-7 0 0 0,59 7 36 0 0,-10-3-7 0 0,0-1-1 0 0,1-1 0 0 0,0-1 1 0 0,-40-19-1 0 0,60 24 31 0 0,0 0 0 0 0,1 0 0 0 0,-1-1 0 0 0,1 1 0 0 0,0-1 0 0 0,0-1 0 0 0,0 1-1 0 0,1-1 1 0 0,-1 0 0 0 0,1 0 0 0 0,0 0 0 0 0,-5-9 0 0 0,8 11-135 0 0,-1 0 0 0 0,1 0-1 0 0,0 0 1 0 0,0 0 0 0 0,0-1 0 0 0,0 1-1 0 0,1 0 1 0 0,-1-1 0 0 0,1 1 0 0 0,0 0 0 0 0,0-5-1 0 0,0 5-332 0 0,1 0 0 0 0,-1 0 0 0 0,1 1 0 0 0,0-1 0 0 0,0 0 0 0 0,0 0 0 0 0,0 1 0 0 0,1-1 0 0 0,-1 0 0 0 0,1 1 0 0 0,-1-1 0 0 0,1 1 0 0 0,0 0 0 0 0,3-3 0 0 0,13-11-6756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1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1 273 7367 0 0,'0'-1'82'0'0,"0"1"0"0"0,0-1 0 0 0,0 1 0 0 0,0 0 0 0 0,0-1-1 0 0,0 1 1 0 0,0-1 0 0 0,0 1 0 0 0,0 0 0 0 0,0-1 0 0 0,0 1 0 0 0,1-1-1 0 0,-1 1 1 0 0,0 0 0 0 0,0-1 0 0 0,0 1 0 0 0,1 0 0 0 0,-1-1 0 0 0,0 1-1 0 0,0 0 1 0 0,1 0 0 0 0,-1-1 0 0 0,0 1 0 0 0,1 0 0 0 0,-1 0 0 0 0,0-1-1 0 0,1 1 1 0 0,-1 0 0 0 0,1 0 0 0 0,-1 0 0 0 0,0 0 0 0 0,1-1-1 0 0,-1 1 1 0 0,1 0 0 0 0,-1 0 0 0 0,0 0 0 0 0,1 0 0 0 0,-1 0 0 0 0,1 0-1 0 0,-1 0 1 0 0,0 0 0 0 0,1 0 0 0 0,0 1 0 0 0,18 5 8871 0 0,-11 4-8104 0 0,26 28-38 0 0,-25-28 451 0 0,-4 3-1100 0 0,16 39-24 0 0,-20-50-133 0 0,-1-1 0 0 0,1 1 0 0 0,0-1 0 0 0,-1 1 0 0 0,0-1 0 0 0,1 1-1 0 0,-1-1 1 0 0,0 1 0 0 0,1 0 0 0 0,-1-1 0 0 0,0 1 0 0 0,0 0 0 0 0,-1 2-1 0 0,1-4-4 0 0,0 10 3 0 0,-2 0 0 0 0,1-1-1 0 0,-3 11 1 0 0,3-19-4 0 0,1 1 1 0 0,-1-1-1 0 0,1 1 0 0 0,-1-1 1 0 0,0 0-1 0 0,1 0 0 0 0,-1 1 1 0 0,0-1-1 0 0,0 0 0 0 0,0 0 1 0 0,0 0-1 0 0,0 0 0 0 0,0 0 1 0 0,-2 1-1 0 0,3-1 0 0 0,-1-1 0 0 0,0 0 0 0 0,1 0 0 0 0,-1 1 0 0 0,0-1 0 0 0,1 0 0 0 0,-1 0 0 0 0,0 0 0 0 0,1 0 0 0 0,-1 0 0 0 0,0 0 0 0 0,0 0 0 0 0,1 0 0 0 0,-1 0 0 0 0,0 0 0 0 0,1 0 0 0 0,-1-1 0 0 0,0 1 0 0 0,1 0 0 0 0,-1 0 0 0 0,0-1 0 0 0,-1 0-1 0 0,0-1 0 0 0,0 1 0 0 0,0-1 0 0 0,0 0-1 0 0,1 1 1 0 0,-1-1 0 0 0,0 0 0 0 0,1 0 0 0 0,0 0 0 0 0,-1 0 0 0 0,1 0 0 0 0,0-1-1 0 0,0 1 1 0 0,-1-3 0 0 0,1-2 14 0 0,0 0-1 0 0,0 0 0 0 0,0 0 1 0 0,1 0-1 0 0,0 0 1 0 0,0 0-1 0 0,1 0 0 0 0,0 0 1 0 0,0 0-1 0 0,1 0 1 0 0,4-13-1 0 0,0 4 28 0 0,1 0 0 0 0,1 0-1 0 0,15-23 1 0 0,-18 31-33 0 0,1 1 0 0 0,0-1 0 0 0,0 1-1 0 0,1 0 1 0 0,0 1 0 0 0,0 0 0 0 0,1 0 0 0 0,0 0 0 0 0,0 1-1 0 0,0 0 1 0 0,0 0 0 0 0,1 1 0 0 0,0 1 0 0 0,0-1 0 0 0,0 1-1 0 0,0 1 1 0 0,0-1 0 0 0,1 2 0 0 0,-1-1 0 0 0,1 1 0 0 0,-1 1-1 0 0,1 0 1 0 0,10 1 0 0 0,6 5 5 0 0,-20-4-3 0 0,0 1 1 0 0,0-1-1 0 0,0 1 1 0 0,8 6-1 0 0,22 21 14 0 0,-34-29-19 0 0,-1 0 0 0 0,0 1 1 0 0,0-1-1 0 0,0 0 0 0 0,0 0 0 0 0,0 1 1 0 0,0-1-1 0 0,0 1 0 0 0,0-1 1 0 0,-1 1-1 0 0,1-1 0 0 0,0 3 0 0 0,21 49 19 0 0,-21-52-19 0 0,0 1 1 0 0,0 0-1 0 0,0 0 1 0 0,-1 0 0 0 0,1-1-1 0 0,-1 1 1 0 0,1 0-1 0 0,-1 0 1 0 0,0 0-1 0 0,0 0 1 0 0,0 4-1 0 0,0 45 19 0 0,0-49-18 0 0,0 0 0 0 0,0 0 1 0 0,0 0-1 0 0,0 0 0 0 0,0 0 0 0 0,-1 0 1 0 0,1 0-1 0 0,-1-1 0 0 0,0 4 0 0 0,-17 38 7 0 0,15-37-11 0 0,-1-1 0 0 0,1 0 0 0 0,-1 0 0 0 0,0-1 0 0 0,-4 6 0 0 0,7-10 0 0 0,0 1 0 0 0,0 0 0 0 0,1-1 0 0 0,-1 1 0 0 0,0 0 0 0 0,0-1 0 0 0,0 1 0 0 0,0-1 0 0 0,0 1 0 0 0,0-1 0 0 0,0 1 0 0 0,0-1 0 0 0,0 0 0 0 0,0 0 0 0 0,0 1 0 0 0,0-1 0 0 0,0 0 0 0 0,0 0 0 0 0,0 0 0 0 0,0 0 0 0 0,0 0 0 0 0,0 0 0 0 0,0 0 0 0 0,0-1 0 0 0,0 1 0 0 0,0 0 0 0 0,0 0 0 0 0,0-1 0 0 0,0 1 0 0 0,0-1 0 0 0,0 1 0 0 0,0-1 0 0 0,1 1 0 0 0,-1-1 0 0 0,0 0 0 0 0,0 1 0 0 0,0-1 0 0 0,1 0 0 0 0,-1 0 0 0 0,0 1 0 0 0,1-1 0 0 0,-2-2 0 0 0,0 0 0 0 0,-1-1 0 0 0,1 0 0 0 0,0-1 0 0 0,0 1 0 0 0,0 0 0 0 0,0-1 0 0 0,0-5 0 0 0,0 0 18 0 0,1 0-1 0 0,1 0 1 0 0,0 0 0 0 0,0 0-1 0 0,1 0 1 0 0,0 0-1 0 0,1 0 1 0 0,0 0 0 0 0,1 0-1 0 0,0 1 1 0 0,4-10-1 0 0,-2 7 16 0 0,0 1-1 0 0,1 0 0 0 0,0 1 0 0 0,1-1 1 0 0,0 1-1 0 0,0 1 0 0 0,1-1 0 0 0,16-13 0 0 0,-20 19-28 0 0,1 1 0 0 0,1-1 0 0 0,-1 1 0 0 0,0 0 0 0 0,1 1 0 0 0,0-1 0 0 0,-1 1 0 0 0,1 0 0 0 0,0 1 0 0 0,0-1 0 0 0,0 1 0 0 0,0 0 0 0 0,0 1-1 0 0,1-1 1 0 0,-1 1 0 0 0,0 1 0 0 0,0-1 0 0 0,10 3 0 0 0,9 4-4 0 0,17 11 0 0 0,12 17 0 0 0,-4 4 0 0 0,-3 2 0 0 0,-2-8 0 0 0,-37-28 3 0 0,0-1-1 0 0,0 0 1 0 0,8 2 0 0 0,-13-4 1 0 0,0-1 1 0 0,0 0-1 0 0,0 0 0 0 0,1-1 1 0 0,-1 1-1 0 0,0-1 0 0 0,0 0 1 0 0,1 0-1 0 0,-1 0 0 0 0,0 0 1 0 0,1 0-1 0 0,-1-1 1 0 0,0 1-1 0 0,0-1 0 0 0,0 0 1 0 0,0 0-1 0 0,6-3 0 0 0,-6 2 7 0 0,0 0 0 0 0,0 0 0 0 0,0 0 0 0 0,-1-1 0 0 0,1 0 0 0 0,-1 1-1 0 0,1-1 1 0 0,-1 0 0 0 0,0 0 0 0 0,0 0 0 0 0,0 0 0 0 0,0-1 0 0 0,1-5-1 0 0,0 1 8 0 0,0-1 0 0 0,-1 0 0 0 0,-1 1 0 0 0,1-1 0 0 0,-1 0 0 0 0,-1 0 0 0 0,1 0 0 0 0,-2 0-1 0 0,1 0 1 0 0,-1 0 0 0 0,-4-16 0 0 0,4 21-20 0 0,-1 0-1 0 0,1 0 0 0 0,-1 0 1 0 0,0 0-1 0 0,0 0 0 0 0,-1 1 1 0 0,1-1-1 0 0,-1 0 1 0 0,1 1-1 0 0,-5-3 0 0 0,6 4 2 0 0,0 1-1 0 0,0 0 1 0 0,-1 0-1 0 0,1 0 1 0 0,0 1-1 0 0,-1-1 0 0 0,1 0 1 0 0,-1 0-1 0 0,1 1 1 0 0,-1-1-1 0 0,1 1 1 0 0,-1 0-1 0 0,1-1 0 0 0,-1 1 1 0 0,0 0-1 0 0,1 0 1 0 0,-1 0-1 0 0,0 0 1 0 0,1 0-1 0 0,-1 0 0 0 0,1 0 1 0 0,-1 1-1 0 0,0-1 1 0 0,1 0-1 0 0,-1 1 1 0 0,1 0-1 0 0,-1-1 0 0 0,1 1 1 0 0,-1 0-1 0 0,-1 1 1 0 0,-10 12-63 0 0,8-6 50 0 0,0-1 0 0 0,1 1 0 0 0,-5 11 0 0 0,-6 32-8 0 0,14-49 18 0 0,1 0 0 0 0,-1 0 0 0 0,1 0-1 0 0,0 0 1 0 0,-1 0 0 0 0,1 0 0 0 0,0 0-1 0 0,0 0 1 0 0,1 3 0 0 0,8 54-7 0 0,-6-46 11 0 0,0 0 0 0 0,1-1 0 0 0,9 20 0 0 0,20 25-20 0 0,-32-56 13 0 0,0 1 0 0 0,-1-1 0 0 0,1 1-1 0 0,0-1 1 0 0,0 0 0 0 0,0 0 0 0 0,1 1 0 0 0,-1-1 0 0 0,0 0-1 0 0,0 0 1 0 0,1 0 0 0 0,1 1 0 0 0,36 21-79 0 0,-37-21 67 0 0,0-1 0 0 0,0 0 0 0 0,1-1-1 0 0,-1 1 1 0 0,0 0 0 0 0,1-1-1 0 0,-1 1 1 0 0,0-1 0 0 0,1 0-1 0 0,-1 0 1 0 0,0 0 0 0 0,1 0-1 0 0,-1 0 1 0 0,1 0 0 0 0,3-2-1 0 0,-1 1-44 0 0,0-1-1 0 0,-1 0 0 0 0,1-1 0 0 0,-1 1 0 0 0,5-4 1 0 0,-5 4 17 0 0,6-5-270 0 0,-1-1 0 0 0,1 0 0 0 0,-1 0-1 0 0,0-1 1 0 0,-1 0 0 0 0,0 0-1 0 0,9-14 1 0 0,2-9-1863 0 0,17-37 1 0 0,-21 40 742 0 0,33-53 1 0 0,-47 81 1482 0 0,0-1 1 0 0,0 1 0 0 0,1-1-1 0 0,-1 1 1 0 0,0 0-1 0 0,1 0 1 0 0,-1-1-1 0 0,0 1 1 0 0,1 0-1 0 0,0 0 1 0 0,1-1-1 0 0,7 0 4103 0 0,-3 12-3375 0 0,18 28-31 0 0,-18-28 408 0 0,-2 2-621 0 0,16 37-53 0 0,-16-37-45 0 0,-1 0-285 0 0,11 33-16 0 0,-11-34 37 0 0,-3 1-110 0 0,5 36-47 0 0,-7-52-8 0 0,0-11 55 0 0,-1-1-1 0 0,2 0 1 0 0,0 0-1 0 0,4-22 1 0 0,-2 27-11 0 0,1 1 0 0 0,1-1 0 0 0,0 1 0 0 0,0 0 1 0 0,1 1-1 0 0,0-1 0 0 0,9-10 0 0 0,-12 17-31 0 0,0 0 0 0 0,0 0 0 0 0,1 0 0 0 0,0 0 0 0 0,-1 0 0 0 0,1 1 0 0 0,0-1 0 0 0,0 1 0 0 0,1 0 0 0 0,-1 0-1 0 0,0 0 1 0 0,1 0 0 0 0,-1 1 0 0 0,1 0 0 0 0,-1-1 0 0 0,1 1 0 0 0,0 0 0 0 0,-1 1 0 0 0,1-1 0 0 0,0 1 0 0 0,0-1 0 0 0,0 1 0 0 0,4 1 0 0 0,-6-1 37 0 0,6 6 0 0 0,24 19-31 0 0,-24-19 31 0 0,0 6 0 0 0,26 35-31 0 0,-20-25 31 0 0,15 29 0 0 0,7 5-42 0 0,-4-13 0 0 0,-30-41-6 0 0,-1-1 0 0 0,1 1 1 0 0,-1 0-1 0 0,1-1 0 0 0,0 1 1 0 0,-1-1-1 0 0,3 2 0 0 0,37 22 6 0 0,-35-22-11 0 0,1 0 0 0 0,0 0 0 0 0,15 3 0 0 0,-20-5 1 0 0,1-1 1 0 0,0 0-1 0 0,0 1 0 0 0,0-1 1 0 0,-1 0-1 0 0,1-1 0 0 0,0 1 1 0 0,0 0-1 0 0,0-1 0 0 0,-1 0 1 0 0,1 1-1 0 0,0-1 0 0 0,-1 0 1 0 0,1 0-1 0 0,-1-1 0 0 0,1 1 1 0 0,-1-1-1 0 0,1 1 0 0 0,-1-1 1 0 0,0 0-1 0 0,0 1 0 0 0,0-1 1 0 0,2-3-1 0 0,2-1 4 0 0,-1-1 1 0 0,-1 0-1 0 0,1-1 0 0 0,-1 1 1 0 0,5-14-1 0 0,-2 3-5 0 0,-2 0 0 0 0,1 0 0 0 0,-2-1 0 0 0,3-28 0 0 0,-1-77 0 0 0,-5 84 0 0 0,0 18 24 0 0,-1 0-1 0 0,-1 0 1 0 0,-1 0-1 0 0,-6-29 0 0 0,8 49-9 0 0,0 1-8 0 0,0 0 1 0 0,-1 0 0 0 0,1 0 0 0 0,0 0-1 0 0,0 1 1 0 0,0-1 0 0 0,0 0 0 0 0,-1 0-1 0 0,1 0 1 0 0,0 0 0 0 0,-1 1 0 0 0,1-1 0 0 0,-1 0-1 0 0,1 0 1 0 0,-1 1 0 0 0,1-1 0 0 0,-1 0-1 0 0,1 1 1 0 0,-1-1 0 0 0,0 1 0 0 0,1-1-1 0 0,-1 1 1 0 0,0-1 0 0 0,0 1 0 0 0,1-1 0 0 0,-1 1-1 0 0,-1-1 1 0 0,-1 14 57 0 0,3-13-64 0 0,-4 17 32 0 0,-4 32 0 0 0,7 30 33 0 0,1-79-65 0 0,0 17 71 0 0,3-4 1 0 0,6 39 0 0 0,-7-39 5 0 0,2 0 23 0 0,13 40 11 0 0,-13-40 1 0 0,0-2 3 0 0,14 32 10 0 0,-14-32 131 0 0,3 1-128 0 0,19 38 0 0 0,-19-37 128 0 0,0-6-133 0 0,23 23-23 0 0,-23-22-11 0 0,-1-6-1 0 0,21 8-15 0 0,-23-10-70 0 0,0 1 0 0 0,1 0 0 0 0,-1-1 0 0 0,1 0 0 0 0,-1 0 0 0 0,0-1 0 0 0,1 1 0 0 0,-1-1 0 0 0,0 0 0 0 0,1 0 0 0 0,-1 0 0 0 0,0-1-1 0 0,8-3 1 0 0,1-2-133 0 0,0-1 0 0 0,19-15 0 0 0,-24 17-58 0 0,-2 2 15 0 0,-1-1 0 0 0,-1 1 0 0 0,1-1 1 0 0,-1 0-1 0 0,1 0 0 0 0,4-9 0 0 0,-7 10-127 0 0,0 1 0 0 0,0-1-1 0 0,0 0 1 0 0,-1 0 0 0 0,1 0 0 0 0,-1 0 0 0 0,0 0 0 0 0,0 0 0 0 0,0 0-1 0 0,-1 0 1 0 0,1-7 0 0 0,-4-3-7680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1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67 7831 0 0,'-1'0'26'0'0,"1"0"-1"0"0,0 0 0 0 0,0-1 0 0 0,0 1 0 0 0,-1 0 0 0 0,1 0 0 0 0,0 0 0 0 0,0 0 0 0 0,0-1 1 0 0,-1 1-1 0 0,1 0 0 0 0,0 0 0 0 0,0 0 0 0 0,0-1 0 0 0,0 1 0 0 0,0 0 0 0 0,-1 0 1 0 0,1 0-1 0 0,0-1 0 0 0,0 1 0 0 0,0 0 0 0 0,0 0 0 0 0,0-1 0 0 0,0 1 0 0 0,0 0 1 0 0,0 0-1 0 0,0-1 0 0 0,0 1 0 0 0,0 0 0 0 0,0 0 0 0 0,0-1 0 0 0,0 1 0 0 0,0 0 1 0 0,0 0-1 0 0,0-1 0 0 0,0 1 0 0 0,1 0 0 0 0,9-3 2110 0 0,-3 2-655 0 0,80-14 5467 0 0,45 4-3775 0 0,-74 7-2364 0 0,114-17-2482 0 0,-152 17-6101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5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1 1839 0 0,'-38'17'2514'0'0,"16"-5"-1358"0"0,15-9-677 0 0,0 1 0 0 0,0-1 1 0 0,1 1-1 0 0,0 1 0 0 0,0-1 1 0 0,0 1-1 0 0,-9 10 0 0 0,12-13-282 0 0,-7 10 1311 0 0,-15 21 0 0 0,22-28-1161 0 0,0 1 0 0 0,1-1 0 0 0,-1 1 1 0 0,1-1-1 0 0,0 1 0 0 0,1 0 1 0 0,-2 9-1 0 0,1-9-29 0 0,1-4-168 0 0,1 0 1 0 0,0 0-1 0 0,-1-1 1 0 0,1 1-1 0 0,0 0 0 0 0,0 0 1 0 0,0 0-1 0 0,0 0 1 0 0,1 0-1 0 0,-1 0 0 0 0,1 0 1 0 0,0 3-1 0 0,7 40 522 0 0,-6-34 350 0 0,3 2-556 0 0,12 37-26 0 0,-12-38 488 0 0,5-1-656 0 0,31 31-69 0 0,-31-32 122 0 0,2-6-176 0 0,37 11-43 0 0,-37-11 63 0 0,41-1-73 0 0,-49-3-80 0 0,1 0 0 0 0,-1 0 0 0 0,1-1 0 0 0,-1 1 0 0 0,1-1 0 0 0,-1 0 0 0 0,0 0 0 0 0,0 0 0 0 0,1-1 0 0 0,-1 1 0 0 0,0-1 0 0 0,0 0 0 0 0,0-1 0 0 0,-1 1 0 0 0,1 0 0 0 0,0-1 0 0 0,-1 0 0 0 0,4-4 0 0 0,-5 5-5 0 0,0-1 0 0 0,0 0 0 0 0,-1 0 0 0 0,1 0 0 0 0,-1 0 0 0 0,0-1 0 0 0,0 1 0 0 0,0 0 0 0 0,-1 0 0 0 0,1-1 0 0 0,-1 1 0 0 0,1-1 0 0 0,-1 1 0 0 0,0 0 0 0 0,0-1 0 0 0,-2-6 0 0 0,0-5 50 0 0,-2 0 0 0 0,-7-21 0 0 0,6 23-28 0 0,1-3-19 0 0,-1 0 0 0 0,-1 1 0 0 0,-1-1 0 0 0,0 2 0 0 0,-1-1 1 0 0,-1 1-1 0 0,0 0 0 0 0,-1 1 0 0 0,-11-13 0 0 0,9 14-31 0 0,4 4-17 0 0,0 0 0 0 0,0 1 1 0 0,-9-7-1 0 0,16 14-24 0 0,1-1 0 0 0,-1 1 1 0 0,0 0-1 0 0,1 0 0 0 0,-1 0 0 0 0,0 0 0 0 0,1 0 0 0 0,-1 0 0 0 0,0 0 1 0 0,1 0-1 0 0,-1 0 0 0 0,0 0 0 0 0,1 0 0 0 0,-1 0 0 0 0,1 0 0 0 0,-1 1 1 0 0,0-1-1 0 0,1 0 0 0 0,-1 0 0 0 0,-1 1 0 0 0,0 3-1328 0 0,9-1-335 0 0,-2-2-417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56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514 44 6447 0 0,'-2'-3'320'0'0,"1"1"-1"0"0,-1-1 0 0 0,0 0 0 0 0,0 0 0 0 0,0 1 1 0 0,0-1-1 0 0,0 1 0 0 0,0 0 0 0 0,-1-1 0 0 0,1 1 1 0 0,-1 0-1 0 0,0 0 0 0 0,0 1 0 0 0,0-1 0 0 0,1 1 1 0 0,-1-1-1 0 0,-1 1 0 0 0,1 0 0 0 0,0 0 0 0 0,0 0 1 0 0,0 1-1 0 0,-1-1 0 0 0,1 1 0 0 0,0 0 0 0 0,0-1 1 0 0,-1 2-1 0 0,1-1 0 0 0,0 0 0 0 0,0 1 0 0 0,-1-1 1 0 0,-3 2-1 0 0,-15 7 160 0 0,0 1 0 0 0,1 1 0 0 0,1 1 0 0 0,0 1 0 0 0,1 0 0 0 0,-35 32 0 0 0,14-5 177 0 0,-62 78 0 0 0,94-108-565 0 0,-2 2 26 0 0,0 0 0 0 0,1 1-1 0 0,1 0 1 0 0,0 1-1 0 0,1-1 1 0 0,0 2 0 0 0,-6 17-1 0 0,3 0 11 0 0,7-24-41 0 0,2 3-19 0 0,-5 31-3 0 0,5-32 3 0 0,4 5 10 0 0,11 42 0 0 0,-14-56-73 0 0,1 1-1 0 0,-1-1 1 0 0,0 1-1 0 0,1-1 1 0 0,-1 1-1 0 0,1 0 1 0 0,0-1-1 0 0,-1 0 1 0 0,1 1-1 0 0,0-1 1 0 0,0 1-1 0 0,0-1 1 0 0,0 0-1 0 0,0 0 1 0 0,2 2-1 0 0,-3-3-3 0 0,11 12 4 0 0,0-1 0 0 0,16 12-1 0 0,-18-17-3 0 0,1 1 0 0 0,0-2 0 0 0,18 9 0 0 0,-22-12 6 0 0,0 0 0 0 0,-1 0 0 0 0,1-1 0 0 0,0 1 0 0 0,0-1 0 0 0,0-1 0 0 0,0 1 0 0 0,10-1 0 0 0,3 0 4 0 0,-4 0-180 0 0,0 0-1 0 0,-1-2 0 0 0,1 1 1 0 0,22-7-1 0 0,57-20-1040 0 0,-87 25 1154 0 0,118-46-4781 0 0,-97 37 3467 0 0,-1 0-123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27:22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21 11055 0 0,'-1'-1'69'0'0,"-10"-8"634"0"0,11 9-687 0 0,-1 0-1 0 0,1 0 1 0 0,-1-1 0 0 0,1 1 0 0 0,0 0 0 0 0,-1-1 0 0 0,1 1 0 0 0,0 0 0 0 0,0-1-1 0 0,-1 1 1 0 0,1-1 0 0 0,0 1 0 0 0,0 0 0 0 0,0-1 0 0 0,-1 1 0 0 0,1-1 0 0 0,0 1-1 0 0,0-1 1 0 0,0 1 0 0 0,0-1 0 0 0,0 1 0 0 0,0 0 0 0 0,0-1 0 0 0,0 1 0 0 0,0-1-1 0 0,0 0 1 0 0,24 6 3426 0 0,-10-4-1731 0 0,-11 0-1504 0 0,-1-1 0 0 0,1 1 0 0 0,-1 0 0 0 0,1 0 0 0 0,-1 0-1 0 0,1 0 1 0 0,3 2 0 0 0,0 0 483 0 0,50 21 544 0 0,-2 4 1 0 0,0 1 0 0 0,-3 3 0 0 0,71 55 0 0 0,-87-55-787 0 0,-16-13-15 0 0,30 32-61 0 0,-28-26-26 0 0,15 24-9 0 0,-34-46-292 0 0,0 0 1 0 0,0-1-1 0 0,0 1 0 0 0,0 0 1 0 0,-1 0-1 0 0,2 5 0 0 0,18 43 193 0 0,-19-48-210 0 0,-1 1 0 0 0,0-1 0 0 0,0 0 0 0 0,0 0 1 0 0,0 0-1 0 0,0 5 0 0 0,7 48 164 0 0,-8-53-170 0 0,1 0-1 0 0,-1 0 1 0 0,0 0-1 0 0,0 0 1 0 0,0 0-1 0 0,0 0 1 0 0,-1 5-1 0 0,1-8-21 0 0,-14 75 93 0 0,9-58-76 0 0,0-1-1 0 0,-1-1 0 0 0,-14 27 1 0 0,3-15-77 0 0,-1-1 0 0 0,-1-1 1 0 0,-2 0-1 0 0,0-2 0 0 0,-1 0 1 0 0,-2-2-1 0 0,-45 33 0 0 0,10-16-1709 0 0,-82 38 0 0 0,71-42-7338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6:24:59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50 7367 0 0,'-4'-2'968'0'0,"1"-1"0"0"0,-1 1 0 0 0,1-1 0 0 0,0 0 0 0 0,0 1 0 0 0,0-2 0 0 0,0 1 0 0 0,0 0 0 0 0,-3-6 0 0 0,5 14 2924 0 0,1 12-1836 0 0,0-17-2039 0 0,0 1-1 0 0,1-1 1 0 0,-1 1-1 0 0,0-1 1 0 0,0 1-1 0 0,1-1 1 0 0,-1 1-1 0 0,0-1 1 0 0,1 0-1 0 0,-1 1 1 0 0,0-1-1 0 0,1 0 1 0 0,-1 1-1 0 0,1-1 1 0 0,-1 0-1 0 0,0 1 1 0 0,1-1-1 0 0,-1 0 1 0 0,1 0-1 0 0,-1 1 1 0 0,1-1-1 0 0,-1 0 1 0 0,1 0-1 0 0,-1 0 1 0 0,1 0-1 0 0,-1 0 1 0 0,1 0-1 0 0,0 0 1 0 0,-1 0-1 0 0,1 0 1 0 0,-1 0-1 0 0,1 0 1 0 0,-1 0-1 0 0,1 0 1 0 0,-1 0-1 0 0,1-1 1 0 0,86-16 949 0 0,47-7-316 0 0,-116 22-593 0 0,0 1 0 0 0,0 1 0 0 0,0 0 0 0 0,0 1 0 0 0,24 5 0 0 0,-38-5-51 0 0,0 0-1 0 0,0 0 0 0 0,-1 0 0 0 0,1 0 0 0 0,0 1 0 0 0,0-1 0 0 0,-1 1 1 0 0,1 0-1 0 0,-1 0 0 0 0,0 1 0 0 0,0-1 0 0 0,1 1 0 0 0,-1 0 1 0 0,3 3-1 0 0,-4-3-5 0 0,-1-1-1 0 0,1 1 1 0 0,-1-1 0 0 0,0 1 0 0 0,0 0 0 0 0,0-1 0 0 0,0 1 0 0 0,-1 0 0 0 0,1 0-1 0 0,-1 0 1 0 0,1 0 0 0 0,-1-1 0 0 0,0 1 0 0 0,0 0 0 0 0,0 0 0 0 0,-1 0 0 0 0,1 0-1 0 0,0 0 1 0 0,-1 0 0 0 0,-2 4 0 0 0,0 3-12 0 0,-1 0 0 0 0,-1 0 0 0 0,0-1 0 0 0,0 1-1 0 0,-1-1 1 0 0,-1 0 0 0 0,1-1 0 0 0,-1 0 0 0 0,-10 10 0 0 0,-10 6-101 0 0,-42 30 0 0 0,32-27 1 0 0,-17 7 35 0 0,42-28 30 0 0,10-5 28 0 0,6-1 18 0 0,2 0 15 0 0,5 1 32 0 0,0 0 0 0 0,0 1 0 0 0,13 4 1 0 0,4 0 40 0 0,-26-6-84 0 0,7 2 20 0 0,0 0-1 0 0,0 0 0 0 0,9 4 1 0 0,-5 1 20 0 0,1 0 0 0 0,17 13 0 0 0,-14-5 16 0 0,40 39-36 0 0,-29-22 10 0 0,-26-30-30 0 0,-1 1 1 0 0,1 0-1 0 0,-1 0 0 0 0,0 0 1 0 0,1 5-1 0 0,-1-6-3 0 0,0 1 6 0 0,-1 0 0 0 0,1 0 0 0 0,0-1 0 0 0,-1 1 0 0 0,0 0 0 0 0,0 0-1 0 0,0 0 1 0 0,0 0 0 0 0,0 0 0 0 0,-1 0 0 0 0,1-1 0 0 0,-1 1 0 0 0,0 0 0 0 0,0 0 0 0 0,-2 4 0 0 0,1-3 15 0 0,-1 0 0 0 0,1-1 1 0 0,-1 1-1 0 0,0-1 0 0 0,0 0 1 0 0,0 1-1 0 0,0-1 0 0 0,-1-1 0 0 0,-5 5 1 0 0,-2-1 37 0 0,-1 1 1 0 0,0-2 0 0 0,0 1-1 0 0,-1-2 1 0 0,-23 7-1 0 0,14-6 29 0 0,0-1-1 0 0,0-1 0 0 0,0-1 0 0 0,0-1 0 0 0,-1 0 0 0 0,1-2 0 0 0,0-1 0 0 0,-28-5 0 0 0,28 2-24 0 0,1 0 1 0 0,-38-16-1 0 0,48 16-51 0 0,0 0 1 0 0,1-1 0 0 0,-1-1 0 0 0,1 1 0 0 0,1-2-1 0 0,-16-14 1 0 0,-7-11-902 0 0,30 30-1230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5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52 455 0 0,'0'-4'498'0'0,"1"1"0"0"0,0-1 0 0 0,1 0 0 0 0,-1 1 0 0 0,0-1-1 0 0,1 1 1 0 0,0 0 0 0 0,0-1 0 0 0,4-4 0 0 0,-6 7-341 0 0,1 0 0 0 0,0 0 0 0 0,0 0 0 0 0,0 1 0 0 0,0-1 1 0 0,0 0-1 0 0,0 0 0 0 0,0 1 0 0 0,0-1 0 0 0,0 0 0 0 0,0 1 1 0 0,0-1-1 0 0,0 1 0 0 0,0 0 0 0 0,0-1 0 0 0,1 1 0 0 0,-1 0 0 0 0,0 0 1 0 0,0-1-1 0 0,0 1 0 0 0,1 0 0 0 0,-1 0 0 0 0,0 0 0 0 0,0 1 1 0 0,0-1-1 0 0,1 0 0 0 0,-1 0 0 0 0,0 1 0 0 0,0-1 0 0 0,0 1 0 0 0,0-1 1 0 0,0 1-1 0 0,1-1 0 0 0,0 2 0 0 0,7 6 2700 0 0,-2 6-2115 0 0,19 41-20 0 0,-19-41-30 0 0,-2 4-117 0 0,13 52-51 0 0,-11-39-11 0 0,3 25-22 0 0,-6-28-90 0 0,3 29-38 0 0,-5-29-10 0 0,2 28-27 0 0,-3-29-113 0 0,-1 24-48 0 0,0-38-6 0 0,0 4-31 0 0,1 52-92 0 0,0-38 7 0 0,3 37-11 0 0,-2-44-5 0 0,6 50 147 0 0,-6-52 152 0 0,-2-22-303 0 0,0 0-1 0 0,0 0 1 0 0,0 0-1 0 0,0 0 1 0 0,0 0 0 0 0,-1 0-1 0 0,1 0 1 0 0,0 0-1 0 0,0 0 1 0 0,0 0-1 0 0,0 0 1 0 0,0 0 0 0 0,-1-14 149 0 0,-1-9-106 0 0,1 1 0 0 0,1-1 1 0 0,1 0-1 0 0,1 0 0 0 0,2 0 1 0 0,0 0-1 0 0,1 1 0 0 0,1 0 1 0 0,1 0-1 0 0,10-22 0 0 0,-12 35-68 0 0,-1 1 0 0 0,1 0-1 0 0,0 1 1 0 0,1-1 0 0 0,0 1-1 0 0,0 0 1 0 0,0 1 0 0 0,1-1 0 0 0,0 1-1 0 0,0 0 1 0 0,1 1 0 0 0,-1 0-1 0 0,13-6 1 0 0,-13 8 0 0 0,0 0 0 0 0,0 0 1 0 0,1 1-1 0 0,-1 0 0 0 0,1 0 0 0 0,-1 1 0 0 0,1 0 0 0 0,-1 0 0 0 0,1 1 0 0 0,0 0 0 0 0,0 0 1 0 0,-1 1-1 0 0,1 0 0 0 0,0 0 0 0 0,-1 1 0 0 0,12 3 0 0 0,7 9 2 0 0,-14-5 0 0 0,-1-1 0 0 0,18 17 0 0 0,-16-10-6 0 0,17 21 0 0 0,-30-36 6 0 0,8 12-61 0 0,-2 2-98 0 0,21 46 50 0 0,-20-45-123 0 0,-6-1-656 0 0,5 41 481 0 0,-4-41-38 0 0,-4-1-1011 0 0,-16 90-1831 0 0,18-101 3065 0 0,-1 13-2356 0 0,2-13 1418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57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281 133 3223 0 0,'3'-6'93'0'0,"-1"0"0"0"0,0 0 0 0 0,-1 0 0 0 0,1-1-1 0 0,-1 1 1 0 0,0 0 0 0 0,-1 0 0 0 0,1-10 0 0 0,-1 13 127 0 0,-1 0 1 0 0,1-1 0 0 0,0 1-1 0 0,-1 0 1 0 0,0 0 0 0 0,0 0 0 0 0,0 1-1 0 0,0-1 1 0 0,0 0 0 0 0,0 0-1 0 0,-1 0 1 0 0,0 1 0 0 0,1-1-1 0 0,-1 1 1 0 0,0-1 0 0 0,0 1 0 0 0,0 0-1 0 0,0 0 1 0 0,-4-3 0 0 0,3 4 37 0 0,0-1 1 0 0,0 1-1 0 0,0-1 0 0 0,0 1 1 0 0,0 0-1 0 0,0 0 1 0 0,-1 1-1 0 0,1-1 1 0 0,0 1-1 0 0,-1-1 1 0 0,1 1-1 0 0,0 0 1 0 0,-1 0-1 0 0,1 1 0 0 0,0-1 1 0 0,-1 1-1 0 0,1 0 1 0 0,0-1-1 0 0,0 1 1 0 0,0 1-1 0 0,-5 1 1 0 0,-4 3 411 0 0,0 0 0 0 0,0 1 0 0 0,-20 16 0 0 0,17-11-226 0 0,0 1-1 0 0,1 1 1 0 0,1 0-1 0 0,0 0 0 0 0,1 1 1 0 0,-14 23-1 0 0,24-35 184 0 0,0 9-423 0 0,-6 36-11 0 0,6-36 271 0 0,11-1-397 0 0,29 34-54 0 0,-36-43-13 0 0,-1 0 0 0 0,1 0 0 0 0,-1-1 0 0 0,1 1 0 0 0,0-1 0 0 0,-1 1 0 0 0,1-1 0 0 0,0 0 0 0 0,0 0 0 0 0,0 1 0 0 0,0-1 0 0 0,0-1 0 0 0,0 1 0 0 0,0 0 0 0 0,0 0 0 0 0,0-1 0 0 0,1 1 0 0 0,-1-1 0 0 0,0 0 0 0 0,0 0 0 0 0,4 0 0 0 0,3 0 0 0 0,2 0-56 0 0,0-1-1 0 0,0 0 0 0 0,1-1 1 0 0,-1 0-1 0 0,-1-1 1 0 0,1 0-1 0 0,0-1 1 0 0,-1 0-1 0 0,0-1 0 0 0,0 0 1 0 0,0-1-1 0 0,0 0 1 0 0,-1 0-1 0 0,0-1 0 0 0,10-9 1 0 0,-14 11-69 0 0,-1-1 1 0 0,0 0 0 0 0,0 0-1 0 0,0 0 1 0 0,0 0-1 0 0,-1-1 1 0 0,0 1-1 0 0,-1-1 1 0 0,1 0 0 0 0,-1 0-1 0 0,-1 0 1 0 0,1 0-1 0 0,-1 0 1 0 0,0-12-1 0 0,0-4-94 0 0,-2 0 0 0 0,-1 0 0 0 0,-5-27 0 0 0,5 45 214 0 0,0 11 122 0 0,1 8 139 0 0,1-12 48 0 0,1 11-222 0 0,11 55-24 0 0,10 2-88 0 0,-17-55-193 0 0,0-3-81 0 0,19 38-15 0 0,-18-37-65 0 0,0-1-1036 0 0,21 37-269 0 0,-20-37-3578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58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82 5063 0 0,'-24'-21'660'0'0,"17"39"5456"0"0,5-15-5715 0 0,1 0-370 0 0,5 15 4319 0 0,7 36-3917 0 0,-8-40 568 0 0,2-1-858 0 0,16 38-14 0 0,-15-38-33 0 0,-6-13-132 0 0,0 0 34 0 0,1 1-1 0 0,-1-1 1 0 0,0 0-1 0 0,0 0 0 0 0,1 0 1 0 0,-1 1-1 0 0,0-1 1 0 0,1 0-1 0 0,-1 0 0 0 0,1 0 1 0 0,-1 0-1 0 0,0 0 1 0 0,1 0-1 0 0,-1 0 1 0 0,0 0-1 0 0,1 0 0 0 0,-1 0 1 0 0,1 0-1 0 0,-1 0 1 0 0,0 0-1 0 0,1 0 0 0 0,-1 0 1 0 0,1 0-1 0 0,1 0 13 0 0,-1-3 10 0 0,-1 0-1 0 0,0 0 0 0 0,0 1 1 0 0,0-1-1 0 0,0 0 1 0 0,0 0-1 0 0,-1-4 0 0 0,0-5 24 0 0,1-3-18 0 0,1 0 0 0 0,1-1 0 0 0,0 1 0 0 0,0 0 0 0 0,2 0 0 0 0,0 0 0 0 0,6-14 1 0 0,-7 24-8 0 0,-1-1 0 0 0,1 0 0 0 0,1 1 0 0 0,-1 0 0 0 0,1 0 0 0 0,0 0 0 0 0,0 0 0 0 0,8-7 0 0 0,-9 10-3 0 0,1-1 0 0 0,-1 1 0 0 0,1 0-1 0 0,0 0 1 0 0,0 0 0 0 0,0 0 0 0 0,0 1 0 0 0,0 0 0 0 0,0-1 0 0 0,0 2 0 0 0,0-1 0 0 0,0 0-1 0 0,0 1 1 0 0,5 0 0 0 0,-4-1 15 0 0,4 2 19 0 0,10 9 86 0 0,-17-9 50 0 0,8 9-96 0 0,27 31-1 0 0,-28-31 160 0 0,-3 4-168 0 0,17 39-2 0 0,-13-25-22 0 0,4 32-60 0 0,-11-45-66 0 0,-5-3-526 0 0,-5 36 447 0 0,7-47 136 0 0,0 0 0 0 0,-1 0 1 0 0,1 1-1 0 0,0-1 0 0 0,0 0 1 0 0,-1 0-1 0 0,1 0 0 0 0,-1 0 0 0 0,1 0 1 0 0,-1 0-1 0 0,0 0 0 0 0,1 0 0 0 0,-1 0 1 0 0,0-1-1 0 0,1 1 0 0 0,-2 1 1 0 0,1-2 6 0 0,1 1 1 0 0,-1-1 0 0 0,0 0 0 0 0,1 0 0 0 0,-1 1 0 0 0,0-1-1 0 0,1 0 1 0 0,-1 0 0 0 0,0 0 0 0 0,1 0 0 0 0,-1 0 0 0 0,0 0 0 0 0,1 0-1 0 0,-1 0 1 0 0,0 0 0 0 0,1 0 0 0 0,-1 0 0 0 0,0 0 0 0 0,0-1 0 0 0,-1 0-5 0 0,-1 0 0 0 0,1 0 0 0 0,0-1 1 0 0,0 1-1 0 0,0 0 0 0 0,0-1 1 0 0,0 0-1 0 0,-3-2 0 0 0,2 0 31 0 0,0 1-1 0 0,0-1 1 0 0,1 0-1 0 0,-1 0 1 0 0,1 0-1 0 0,0 0 1 0 0,0 0-1 0 0,0 0 1 0 0,1-1 0 0 0,0 1-1 0 0,0 0 1 0 0,0-1-1 0 0,0 0 1 0 0,0 1-1 0 0,1-7 1 0 0,0 4 52 0 0,1 1 0 0 0,0-1 0 0 0,0 0 0 0 0,1 0 0 0 0,0 0 1 0 0,0 1-1 0 0,1-1 0 0 0,-1 1 0 0 0,6-9 0 0 0,0 3 36 0 0,0 0-1 0 0,0 0 1 0 0,1 1 0 0 0,1 0-1 0 0,0 1 1 0 0,0 0 0 0 0,1 1-1 0 0,0 0 1 0 0,17-10 0 0 0,-19 14-62 0 0,1 0 0 0 0,-1 0 1 0 0,1 1-1 0 0,0 0 0 0 0,1 1 0 0 0,-1 0 1 0 0,1 0-1 0 0,-1 1 0 0 0,1 1 1 0 0,0 0-1 0 0,-1 0 0 0 0,1 1 0 0 0,0 1 1 0 0,0 0-1 0 0,-1 0 0 0 0,1 1 0 0 0,-1 0 1 0 0,1 1-1 0 0,17 6 0 0 0,-25-7 17 0 0,6 4-11 0 0,24 20-26 0 0,-24-20 53 0 0,-1 6 0 0 0,23 33-97 0 0,-29-43 0 0 0,-1 0 0 0 0,0 0 0 0 0,1 0 1 0 0,-1 0-1 0 0,0 0 0 0 0,0 1 0 0 0,0-1 0 0 0,-1 0 1 0 0,2 3-1 0 0,13 48-190 0 0,-11-40-1 0 0,-7-2-1024 0 0,-9 36 687 0 0,11-43 317 0 0,0 0 0 0 0,0 0 1 0 0,-1 0-1 0 0,0 0 0 0 0,-4 6 1 0 0,5-8-230 0 0,0-1 1 0 0,1 0-1 0 0,-1-1 1 0 0,0 1-1 0 0,0 0 1 0 0,0 0 0 0 0,0 0-1 0 0,0 0 1 0 0,0-1-1 0 0,0 1 1 0 0,0 0-1 0 0,-1-1 1 0 0,1 1 0 0 0,0-1-1 0 0,-1 1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5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111 203 2759 0 0,'0'0'116'0'0,"0"-1"0"0"0,0 0-1 0 0,0 0 1 0 0,0 0 0 0 0,1 0-1 0 0,-1 0 1 0 0,1 0 0 0 0,-1 0-1 0 0,0 0 1 0 0,1 1 0 0 0,-1-1-1 0 0,1 0 1 0 0,0 0 0 0 0,-1 1-1 0 0,1-1 1 0 0,0 0 0 0 0,0 0-1 0 0,1 0 416 0 0,0 1-1 0 0,-1 0 0 0 0,1-1 1 0 0,-1 1-1 0 0,1 0 0 0 0,-1 0 1 0 0,1 0-1 0 0,0 0 1 0 0,1 0-1 0 0,4 0 444 0 0,-2 0-297 0 0,1-1 0 0 0,-1 1 0 0 0,0-1 0 0 0,0 0 0 0 0,0-1 0 0 0,0 1 0 0 0,0-1 0 0 0,8-3 0 0 0,-8 2-335 0 0,-1 0 0 0 0,1 0 0 0 0,0 0 0 0 0,-1 0 0 0 0,1-1 0 0 0,-1 0 0 0 0,7-8 0 0 0,-9 9-286 0 0,0 1-1 0 0,0-1 1 0 0,0 0 0 0 0,-1 0 0 0 0,1 0 0 0 0,-1 0 0 0 0,1 0-1 0 0,-1 0 1 0 0,0 0 0 0 0,0 0 0 0 0,-1 0 0 0 0,1 0-1 0 0,-1-1 1 0 0,1 1 0 0 0,-1 0 0 0 0,0-1 0 0 0,0 1-1 0 0,-1 0 1 0 0,1 0 0 0 0,-1-1 0 0 0,1 1 0 0 0,-1 0 0 0 0,0 0-1 0 0,0 0 1 0 0,0 0 0 0 0,-1 0 0 0 0,1 0 0 0 0,-1 0-1 0 0,0 0 1 0 0,0 0 0 0 0,-4-4 0 0 0,3 4-18 0 0,0 0 0 0 0,0 0 1 0 0,0 0-1 0 0,-1 0 0 0 0,1 0 0 0 0,-1 1 1 0 0,0 0-1 0 0,0 0 0 0 0,0 0 1 0 0,0 0-1 0 0,0 0 0 0 0,0 1 0 0 0,-1 0 1 0 0,1 0-1 0 0,0 0 0 0 0,-1 0 0 0 0,1 1 1 0 0,-1 0-1 0 0,1 0 0 0 0,-1 0 1 0 0,1 0-1 0 0,0 1 0 0 0,-1 0 0 0 0,-4 1 1 0 0,1 0-16 0 0,0 0 1 0 0,1 1-1 0 0,-1 0 1 0 0,1 1-1 0 0,0-1 1 0 0,0 1-1 0 0,0 1 1 0 0,0-1-1 0 0,1 1 1 0 0,0 0-1 0 0,0 1 1 0 0,-8 9-1 0 0,2 1 44 0 0,6-2 0 0 0,-8 33-41 0 0,11-35 41 0 0,4 4 0 0 0,6 49-38 0 0,-5-49 51 0 0,7-1 0 0 0,27 45-48 0 0,-34-58-22 0 0,-1 1 0 0 0,1 0 0 0 0,0 0 0 0 0,0-1 0 0 0,0 1 0 0 0,0-1 0 0 0,3 3 0 0 0,33 30 81 0 0,-19-19-33 0 0,-7-7-49 0 0,-3-2 9 0 0,0 0 1 0 0,21 10-1 0 0,-18-10-7 0 0,0-1-1 0 0,0-1 0 0 0,1 0 0 0 0,0 0 0 0 0,16 3 0 0 0,-25-7-254 0 0,1 0 0 0 0,-1-1-1 0 0,1 1 1 0 0,-1-1 0 0 0,0 0-1 0 0,1 0 1 0 0,-1 0 0 0 0,1 0-1 0 0,-1-1 1 0 0,0 0 0 0 0,1 0-1 0 0,-1 0 1 0 0,0 0 0 0 0,0-1-1 0 0,0 1 1 0 0,0-1 0 0 0,0 0-1 0 0,0-1 1 0 0,0 1 0 0 0,-1-1 0 0 0,1 1-1 0 0,3-5 1 0 0,0-1-1427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8:59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4 765 6447 0 0,'-1'0'191'0'0,"1"-1"-1"0"0,0 1 1 0 0,-1 0-1 0 0,1-1 1 0 0,0 1-1 0 0,0-1 1 0 0,-1 1-1 0 0,1 0 1 0 0,0-1-1 0 0,0 1 1 0 0,0-1-1 0 0,0 1 1 0 0,0-1 0 0 0,0 1-1 0 0,0-1 1 0 0,-1 1-1 0 0,1 0 1 0 0,0-1-1 0 0,1 1 1 0 0,-1-1-1 0 0,0 1 1 0 0,0-1-1 0 0,0 1 1 0 0,0-1-1 0 0,0 1 1 0 0,0-1-1 0 0,0 1 1 0 0,1 0-1 0 0,-1-1 1 0 0,0 1-1 0 0,0-1 1 0 0,1 1-1 0 0,-1 0 1 0 0,0-1-1 0 0,1 1 1 0 0,-1 0-1 0 0,0-1 1 0 0,1 1-1 0 0,3-5 364 0 0,46-56 5202 0 0,-5-2-3841 0 0,-31 42-1821 0 0,-2-1 0 0 0,0 0 0 0 0,-1-1-1 0 0,9-29 1 0 0,-6 8-78 0 0,-2-2-1 0 0,-2 1 1 0 0,-2-2-1 0 0,-2 1 1 0 0,-3-1-1 0 0,-1 1 1 0 0,-6-75-1 0 0,3 116-8 0 0,0 1 0 0 0,1 0 0 0 0,-1 0 0 0 0,-3-8 0 0 0,3 12-3 0 0,1-1-1 0 0,0 1 1 0 0,0-1 0 0 0,0 1 0 0 0,0-1 0 0 0,-1 1 0 0 0,1-1 0 0 0,0 1-1 0 0,0 0 1 0 0,-1-1 0 0 0,1 1 0 0 0,0 0 0 0 0,-1-1 0 0 0,1 1 0 0 0,0 0 0 0 0,-1-1-1 0 0,1 1 1 0 0,-1 0 0 0 0,1 0 0 0 0,0-1 0 0 0,-1 1 0 0 0,1 0 0 0 0,-1 0-1 0 0,1 0 1 0 0,-1 0 0 0 0,1 0 0 0 0,-1 0 0 0 0,1-1 0 0 0,-1 1 0 0 0,1 0-1 0 0,-1 0 1 0 0,1 0 0 0 0,0 1 0 0 0,-1-1 0 0 0,1 0 0 0 0,-1 0 0 0 0,1 0 0 0 0,-1 0-1 0 0,1 0 1 0 0,-1 0 0 0 0,1 1 0 0 0,0-1 0 0 0,-1 0 0 0 0,1 0 0 0 0,-1 1-1 0 0,1-1 1 0 0,0 0 0 0 0,-1 1 0 0 0,1-1 0 0 0,0 0 0 0 0,-1 1 0 0 0,1-1-1 0 0,0 0 1 0 0,0 1 0 0 0,-1-1 0 0 0,1 1 0 0 0,0 0 0 0 0,-1 0 0 0 0,0 1 0 0 0,0 0 1 0 0,0-1-1 0 0,0 1 0 0 0,1 0 0 0 0,-1 0 1 0 0,0 0-1 0 0,1-1 0 0 0,-1 4 0 0 0,-4 18 2 0 0,-2 27-1 0 0,6-30-5 0 0,1 0 0 0 0,2 29 0 0 0,15 51 0 0 0,11 1 0 0 0,1-20 12 0 0,-16-52 36 0 0,15 24-24 0 0,-15-28 24 0 0,14 19-25 0 0,-11-22 19 0 0,20 24-20 0 0,-34-44-16 0 0,-1 0 0 0 0,1 1 0 0 0,0-1 0 0 0,0 0 0 0 0,0 0 0 0 0,4 2 0 0 0,28 22 5 0 0,-31-24-11 0 0,-1-1-1 0 0,0 0 1 0 0,1 1 0 0 0,-1-1-1 0 0,1 0 1 0 0,-1 0 0 0 0,1 0-1 0 0,0 0 1 0 0,-1-1-1 0 0,1 1 1 0 0,0-1 0 0 0,0 0-1 0 0,-1 1 1 0 0,1-1 0 0 0,0 0-1 0 0,0-1 1 0 0,-1 1-1 0 0,1 0 1 0 0,0-1 0 0 0,0 0-1 0 0,-1 0 1 0 0,1 1 0 0 0,-1-2-1 0 0,1 1 1 0 0,2-1-1 0 0,3-3-17 0 0,0 0 1 0 0,0-1-1 0 0,-1 0 0 0 0,1 0 0 0 0,6-8 0 0 0,0-2-68 0 0,1 0 0 0 0,-2-1-1 0 0,-1-1 1 0 0,0 0 0 0 0,13-27 0 0 0,-12 18-78 0 0,-2 0 1 0 0,-1 0 0 0 0,9-42-1 0 0,-16 53 25 0 0,3-25-1 0 0,-5 37 116 0 0,-1 0 1 0 0,0 0 0 0 0,0 0-1 0 0,0 0 1 0 0,-1 0 0 0 0,1 0-1 0 0,-1 0 1 0 0,0 0-1 0 0,0 0 1 0 0,0 0 0 0 0,-4-6-1 0 0,5 9 24 0 0,-1 1 0 0 0,1-1 0 0 0,-1 0 0 0 0,1 1 0 0 0,-1-1 0 0 0,1 1 0 0 0,-1-1 0 0 0,1 1 0 0 0,-1-1 0 0 0,0 1 0 0 0,1 0 0 0 0,-1-1 0 0 0,0 1 0 0 0,0 0 0 0 0,1-1 0 0 0,-1 1 0 0 0,0 0 0 0 0,0 0 0 0 0,1 0 0 0 0,-1 0 0 0 0,0 0 0 0 0,0 0 0 0 0,1 0 0 0 0,-1 0 0 0 0,0 0 0 0 0,0 0 0 0 0,0 0 0 0 0,1 0 0 0 0,-1 0 0 0 0,0 1 0 0 0,0-1 0 0 0,1 0 0 0 0,-1 1 0 0 0,0-1 0 0 0,1 0 0 0 0,-1 1 0 0 0,0-1 0 0 0,0 2 0 0 0,-4 1 0 0 0,0 1 0 0 0,0 0 0 0 0,-7 8 0 0 0,10-10 0 0 0,-8 9 20 0 0,3-4 72 0 0,0 1-1 0 0,1 0 0 0 0,-1 0 1 0 0,1 1-1 0 0,-6 13 0 0 0,-10 17 84 0 0,12-19-74 0 0,-6 20-33 0 0,12-31-4 0 0,1 6 1 0 0,-8 42 6 0 0,9-43 1 0 0,2-4-42 0 0,0 0 0 0 0,1 0 0 0 0,3 11 0 0 0,-2-5-7 0 0,0-3 47 0 0,3 2 16 0 0,4 5-57 0 0,14 25 0 0 0,-18-36-29 0 0,1-1-1 0 0,0 1 1 0 0,1-2-1 0 0,8 9 1 0 0,-13-14-22 0 0,1 0 0 0 0,-1 0-1 0 0,0 0 1 0 0,1-1 0 0 0,-1 1 0 0 0,1-1 0 0 0,0 1 0 0 0,0-1 0 0 0,-1 0 0 0 0,1 0 0 0 0,0-1 0 0 0,0 1-1 0 0,0 0 1 0 0,0-1 0 0 0,0 0 0 0 0,0 0 0 0 0,4 0 0 0 0,-1 0-196 0 0,0-1-1 0 0,0 0 1 0 0,0-1 0 0 0,0 0 0 0 0,0 0 0 0 0,5-2 0 0 0,5-4-1288 0 0,0 0 0 0 0,-1-1 0 0 0,0-1 0 0 0,26-21 0 0 0,-22 14-3682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00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147 128 455 0 0,'2'-25'154'0'0,"-6"26"3187"0"0,-10 7-1149 0 0,3 2-670 0 0,0 0 0 0 0,0 1 1 0 0,1 0-1 0 0,-13 21 0 0 0,-20 37 1706 0 0,39-61-2390 0 0,1 3-26 0 0,-9 32-48 0 0,9-33 800 0 0,7 5-1110 0 0,8 42-114 0 0,-8-43 469 0 0,5-8-648 0 0,29 19-38 0 0,-36-24-110 0 0,0 0-1 0 0,0 0 1 0 0,0 0 0 0 0,0-1 0 0 0,0 1 0 0 0,0 0 0 0 0,0-1-1 0 0,0 1 1 0 0,0-1 0 0 0,0 0 0 0 0,0 0 0 0 0,0 0-1 0 0,0 0 1 0 0,0 0 0 0 0,1 0 0 0 0,-1-1 0 0 0,0 1 0 0 0,0 0-1 0 0,3-2 1 0 0,3 0 9 0 0,-3 1-19 0 0,0-1 0 0 0,-1 1 0 0 0,1-1 0 0 0,0 0 0 0 0,-1 0 0 0 0,1 0 0 0 0,-1 0-1 0 0,0-1 1 0 0,0 0 0 0 0,0 0 0 0 0,0 0 0 0 0,0 0 0 0 0,0-1 0 0 0,-1 1-1 0 0,0-1 1 0 0,0 0 0 0 0,0 0 0 0 0,0 0 0 0 0,3-7 0 0 0,-3 3 1 0 0,1 0-1 0 0,-2-1 1 0 0,1 1 0 0 0,-1-1 0 0 0,-1 1-1 0 0,1-1 1 0 0,-1 0 0 0 0,-1 0 0 0 0,0 0-1 0 0,-1-10 1 0 0,-3-11-319 0 0,-1-1-1 0 0,-16-49 1 0 0,-6-26-484 0 0,27 105 735 0 0,0-1 0 0 0,-1 1 0 0 0,1-1 0 0 0,0 1 0 0 0,0-1 0 0 0,0 1 0 0 0,0-1 0 0 0,0 1 0 0 0,0-1 0 0 0,0 1 1 0 0,1-1-1 0 0,-1 1 0 0 0,0-1 0 0 0,1 1 0 0 0,0-3 0 0 0,0 4 17 0 0,0-1 1 0 0,0 1-1 0 0,0-1 1 0 0,-1 1-1 0 0,1-1 1 0 0,0 1-1 0 0,0 0 0 0 0,0-1 1 0 0,0 1-1 0 0,0 0 1 0 0,0 0-1 0 0,0 0 1 0 0,0 0-1 0 0,0 0 1 0 0,0 0-1 0 0,0 0 1 0 0,0 0-1 0 0,0 0 0 0 0,0 0 1 0 0,0 0-1 0 0,-1 1 1 0 0,1-1-1 0 0,0 0 1 0 0,2 1-1 0 0,8 3-207 0 0,0 1-1 0 0,17 8 1 0 0,-28-13 253 0 0,25 14-91 0 0,26 18 36 0 0,0 2 262 0 0,-17-11-64 0 0,-26-17 13 0 0,2 3 45 0 0,31 27 21 0 0,-31-27 3 0 0,-2 0-16 0 0,25 28-68 0 0,-25-27 72 0 0,-1 1-114 0 0,23 33-24 0 0,-23-33 10 0 0,-3 2 3 0 0,12 38-19 0 0,-15-49-62 0 0,0 0 1 0 0,-1 0-1 0 0,1 0 0 0 0,-1 0 1 0 0,0 0-1 0 0,1 0 0 0 0,-1 0 1 0 0,0 0-1 0 0,0 0 0 0 0,-1 0 1 0 0,1 2-1 0 0,0-3-4 0 0,0-1 0 0 0,-1 0 1 0 0,1 1-1 0 0,0-1 0 0 0,0 0 0 0 0,0 1 0 0 0,0-1 1 0 0,-1 0-1 0 0,1 1 0 0 0,0-1 0 0 0,-1 0 0 0 0,1 0 1 0 0,0 1-1 0 0,0-1 0 0 0,-1 0 0 0 0,1 0 0 0 0,0 0 1 0 0,-1 1-1 0 0,1-1 0 0 0,0 0 0 0 0,-1 0 0 0 0,1 0 1 0 0,-1 0-1 0 0,1 0 0 0 0,0 0 0 0 0,-1 0 0 0 0,1 0 1 0 0,0 0-1 0 0,-1 0 0 0 0,1 0 0 0 0,-1 0 0 0 0,1 0 1 0 0,-3 0 9 0 0,1-1 0 0 0,0 0 0 0 0,-1 0 0 0 0,1 0 0 0 0,0 0 0 0 0,0 0 0 0 0,0 0 0 0 0,0-1 0 0 0,0 1 0 0 0,-3-3 0 0 0,2 1 1 0 0,1 0-1 0 0,0 0 1 0 0,-1 0-1 0 0,1 0 1 0 0,0 0 0 0 0,0-1-1 0 0,0 1 1 0 0,1-1-1 0 0,-1 1 1 0 0,1-1-1 0 0,0 0 1 0 0,0 0 0 0 0,0-4-1 0 0,0 2 12 0 0,1 0-1 0 0,0-1 1 0 0,0 1 0 0 0,1-1-1 0 0,-1 1 1 0 0,1 0-1 0 0,3-8 1 0 0,2-4 24 0 0,0 1 1 0 0,2 0-1 0 0,0 1 0 0 0,16-24 1 0 0,-17 28-44 0 0,2 1 0 0 0,-1 0 0 0 0,2 0 1 0 0,-1 1-1 0 0,1 0 0 0 0,13-9 0 0 0,-18 15-22 0 0,0 0-1 0 0,0 1 0 0 0,1-1 1 0 0,0 1-1 0 0,0 0 1 0 0,0 1-1 0 0,0-1 1 0 0,0 1-1 0 0,0 0 1 0 0,0 1-1 0 0,1 0 1 0 0,-1 0-1 0 0,1 0 1 0 0,-1 1-1 0 0,9 0 1 0 0,-13 0 11 0 0,0 0 1 0 0,0 1 0 0 0,0-1-1 0 0,0 1 1 0 0,0-1-1 0 0,-1 1 1 0 0,1 0-1 0 0,0-1 1 0 0,-1 1-1 0 0,1 0 1 0 0,0 0 0 0 0,1 2-1 0 0,-1-2 7 0 0,-1 1 0 0 0,0-1 0 0 0,0 0 0 0 0,0 1-1 0 0,0-1 1 0 0,0 1 0 0 0,-1-1 0 0 0,1 1 0 0 0,0 0 0 0 0,-1-1 0 0 0,1 1-1 0 0,-1 0 1 0 0,1 1 0 0 0,14 60 65 0 0,-12-48 27 0 0,-3 1-17 0 0,1 51-11 0 0,0-51 113 0 0,1-1-60 0 0,7 43 2 0 0,-6-43 360 0 0,4-3-367 0 0,22 38-27 0 0,-28-49-78 0 0,0 1 0 0 0,0-1 1 0 0,0 0-1 0 0,0 1 0 0 0,0-1 0 0 0,0 0 1 0 0,0 1-1 0 0,0-1 0 0 0,1 0 0 0 0,-1 0 1 0 0,0 0-1 0 0,1 0 0 0 0,-1 0 0 0 0,1-1 1 0 0,-1 1-1 0 0,1 0 0 0 0,-1-1 0 0 0,1 1 1 0 0,0-1-1 0 0,-1 1 0 0 0,1-1 0 0 0,0 0 1 0 0,-1 0-1 0 0,1 0 0 0 0,0 0 1 0 0,2 0-1 0 0,1-1 10 0 0,-1 0 0 0 0,0-1 0 0 0,-1 1 0 0 0,1-1 1 0 0,0 0-1 0 0,0 0 0 0 0,4-4 0 0 0,-3 4 7 0 0,5-5-227 0 0,17-15 0 0 0,-5 1-5842 0 0,-6 5-1020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01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28 7831 0 0,'-18'-24'875'0'0,"16"23"-550"0"0,0 0-1 0 0,0 1 1 0 0,0-1-1 0 0,-1 1 1 0 0,1 0 0 0 0,0-1-1 0 0,0 1 1 0 0,-4 0-1 0 0,-9 1 368 0 0,0 0-1 0 0,0 1 1 0 0,1 1-1 0 0,-1 0 1 0 0,1 1-1 0 0,-20 8 1 0 0,10-2 40 0 0,0 2 0 0 0,-40 24 1 0 0,46-22-305 0 0,0 1 1 0 0,-27 28 0 0 0,34-28-26 0 0,-17 27-56 0 0,16-21-26 0 0,-6 22-8 0 0,13-32-21 0 0,3 5-82 0 0,-5 49-33 0 0,6-48-8 0 0,4-3-13 0 0,11 43-49 0 0,-10-43-19 0 0,3-3-7 0 0,22 35-4 0 0,-28-44-68 0 0,1 1 0 0 0,0-1 0 0 0,-1 0 0 0 0,1 1 0 0 0,0-1 0 0 0,0 0 0 0 0,4 3 0 0 0,36 32 77 0 0,-24-23-28 0 0,21 12-47 0 0,-24-17-277 0 0,0 0 0 0 0,1-1 0 0 0,0-1 0 0 0,0-1 0 0 0,20 6 0 0 0,-28-10 15 0 0,-1 0 1 0 0,1-1 0 0 0,-1 0 0 0 0,1-1 0 0 0,-1 1-1 0 0,1-1 1 0 0,-1-1 0 0 0,1 0 0 0 0,-1 0 0 0 0,1 0 0 0 0,-1-1-1 0 0,1 0 1 0 0,-1 0 0 0 0,10-5 0 0 0,-5 1-6233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01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6247 0 0,'1'-7'70'0'0,"0"5"-21"0"0,-1 0 1 0 0,0 0 0 0 0,1 0 0 0 0,0 0-1 0 0,-1 0 1 0 0,1 0 0 0 0,0 0-1 0 0,0 0 1 0 0,0 0 0 0 0,1-2-1 0 0,-1 4-57 0 0,-1 0 1 0 0,0 0-1 0 0,0 0 0 0 0,0 0 0 0 0,0 0 0 0 0,0 0 0 0 0,0 0 0 0 0,0 0 0 0 0,0 0 0 0 0,1 0 1 0 0,-1 0-1 0 0,0 0 0 0 0,0 0 0 0 0,0 0 0 0 0,0 0 0 0 0,0 0 0 0 0,0 0 0 0 0,0 0 0 0 0,0 0 0 0 0,1 0 1 0 0,-1 0-1 0 0,0 0 0 0 0,0 0 0 0 0,0 0 0 0 0,0 0 0 0 0,0 0 0 0 0,0 0 0 0 0,0 0 0 0 0,0 0 0 0 0,1 0 1 0 0,-1 0-1 0 0,0 0 0 0 0,0 0 0 0 0,0 1 0 0 0,0-1 0 0 0,0 0 0 0 0,0 0 0 0 0,0 0 0 0 0,0 0 1 0 0,0 0-1 0 0,0 0 0 0 0,0 0 0 0 0,0 0 0 0 0,0 0 0 0 0,0 1 0 0 0,0-1 0 0 0,6 8 1225 0 0,-1 1 2705 0 0,20 34-2284 0 0,-19-32-249 0 0,-2 7-114 0 0,12 53-25 0 0,-9-40-82 0 0,9 52 350 0 0,-6-26-861 0 0,-4-28-61 0 0,5 29-225 0 0,-5-30-98 0 0,7 25-17 0 0,-10-39-32 0 0,2 3-108 0 0,12 50-42 0 0,-9-36-22 0 0,5 25-158 0 0,-10-42-77 0 0,-3-1-322 0 0,3 38-284 0 0,-3-38-209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01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37 6447 0 0,'-2'0'66'0'0,"0"0"-1"0"0,0 1 1 0 0,1-1-1 0 0,-1 1 1 0 0,0 0-1 0 0,1-1 1 0 0,-1 1-1 0 0,0 0 1 0 0,1 0-1 0 0,-1 0 1 0 0,1 0-1 0 0,0 0 0 0 0,-1 1 1 0 0,1-1-1 0 0,0 0 1 0 0,0 1-1 0 0,-1-1 1 0 0,1 0-1 0 0,0 1 1 0 0,-1 2-1 0 0,0-1 2050 0 0,-3 9-1049 0 0,-19 35 254 0 0,19-35 110 0 0,0 1 18 0 0,-15 37-64 0 0,15-38 1598 0 0,6 3-2118 0 0,5 46-270 0 0,-5-59-553 0 0,-1 0 0 0 0,0 0 1 0 0,0 0-1 0 0,1-1 1 0 0,-1 1-1 0 0,1 0 1 0 0,0 0-1 0 0,-1-1 1 0 0,1 1-1 0 0,0-1 0 0 0,0 1 1 0 0,0 0-1 0 0,0-1 1 0 0,0 0-1 0 0,1 1 1 0 0,-1-1-1 0 0,0 0 1 0 0,1 1-1 0 0,-1-1 0 0 0,1 0 1 0 0,-1 0-1 0 0,1 0 1 0 0,-1 0-1 0 0,1-1 1 0 0,0 1-1 0 0,-1 0 1 0 0,1-1-1 0 0,2 1 0 0 0,1 1 83 0 0,3 1-20 0 0,1-1 0 0 0,-1 0-1 0 0,1-1 1 0 0,0 0 0 0 0,0 0 0 0 0,0 0 0 0 0,0-1 0 0 0,9-2 0 0 0,-5 1-29 0 0,1-1 1 0 0,-1-1-1 0 0,0-1 0 0 0,21-7 1 0 0,-30 9-68 0 0,0 1 0 0 0,0-1 0 0 0,-1 0 0 0 0,1 0 0 0 0,-1-1 0 0 0,0 1 0 0 0,1-1 0 0 0,-1 1 0 0 0,0-1 0 0 0,-1 0 0 0 0,1 0 0 0 0,0-1 0 0 0,-1 1 0 0 0,0 0 0 0 0,0-1 0 0 0,0 1 0 0 0,0-1 0 0 0,1-4 0 0 0,-1 3-9 0 0,-1-1 1 0 0,0 1-1 0 0,0-1 0 0 0,0 1 0 0 0,-1-1 1 0 0,0 0-1 0 0,0 1 0 0 0,-1-1 0 0 0,1 1 1 0 0,-1-1-1 0 0,0 1 0 0 0,-4-10 0 0 0,1 3-33 0 0,-1 1-1 0 0,0-1 0 0 0,-1 1 1 0 0,0 0-1 0 0,-1 0 0 0 0,0 1 0 0 0,0 0 1 0 0,-1 0-1 0 0,-14-12 0 0 0,16 16-95 0 0,0 1 0 0 0,-1 0 0 0 0,1 0 0 0 0,-1 0 0 0 0,0 1 0 0 0,-1 0 0 0 0,1 0 1 0 0,-1 1-1 0 0,0 0 0 0 0,0 0 0 0 0,0 1 0 0 0,0 0 0 0 0,0 0 0 0 0,0 1 0 0 0,-10-1 0 0 0,15 3-268 0 0,0-1 0 0 0,-1 0 0 0 0,1 1 1 0 0,-1-1-1 0 0,1 1 0 0 0,0 0 0 0 0,-5 2 0 0 0,-3 2-6310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6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2503 0 0,'1'0'58'0'0,"0"0"0"0"0,0 1-1 0 0,0-1 1 0 0,0 1 0 0 0,0-1-1 0 0,0 1 1 0 0,0-1 0 0 0,0 1-1 0 0,0 0 1 0 0,0 0 0 0 0,0-1-1 0 0,0 1 1 0 0,0 0 0 0 0,-1 0-1 0 0,1 0 1 0 0,0 0 0 0 0,-1 0-1 0 0,1 0 1 0 0,-1 0-1 0 0,2 2 3305 0 0,6 9-2337 0 0,23 34-38 0 0,-23-34 1752 0 0,-2 1-1982 0 0,25 49 1319 0 0,-27-48-1512 0 0,14 39-11 0 0,-14-40 669 0 0,-2-1-916 0 0,1 0-199 0 0,0 0 82 0 0,0 1 0 0 0,-1 0 1 0 0,1 21-1 0 0,-3-33-125 0 0,0 1 0 0 0,0-1 0 0 0,0 0 0 0 0,0 1 0 0 0,-1-1-1 0 0,1 0 1 0 0,0 0 0 0 0,-1 1 0 0 0,1-1 0 0 0,0 0 0 0 0,-1 0 0 0 0,1 0 0 0 0,-1 0-1 0 0,0 1 1 0 0,1-1 0 0 0,-1 0 0 0 0,0 0 0 0 0,0 0 0 0 0,-1 1 0 0 0,1-2-24 0 0,1 0 1 0 0,0 0-1 0 0,-1 1 1 0 0,1-1-1 0 0,0 0 1 0 0,-1 0-1 0 0,1 0 1 0 0,-1 0-1 0 0,1 0 1 0 0,0 0-1 0 0,-1 0 1 0 0,1 0-1 0 0,0 0 1 0 0,-1 0-1 0 0,1 0 1 0 0,-1 0-1 0 0,1 0 0 0 0,0 0 1 0 0,-1 0-1 0 0,1 0 1 0 0,-1 0-1 0 0,1-1 1 0 0,-1 1-1 0 0,0-1-2 0 0,0 1 0 0 0,0-1 0 0 0,0 0 0 0 0,1 0 0 0 0,-1 0 0 0 0,0 0 0 0 0,0 0 0 0 0,1 0 0 0 0,-1 0-1 0 0,0 0 1 0 0,0-1 0 0 0,-2-5 49 0 0,1 1-1 0 0,0 0 0 0 0,0-1 1 0 0,1 1-1 0 0,0-1 0 0 0,0 1 1 0 0,0-1-1 0 0,1-11 0 0 0,6-55 2 0 0,-4 57-31 0 0,1-3-41 0 0,1 0 1 0 0,0 0-1 0 0,1 0 1 0 0,11-25 0 0 0,-12 35-18 0 0,0 1 1 0 0,0-1 0 0 0,1 1-1 0 0,0 0 1 0 0,1 1-1 0 0,-1-1 1 0 0,2 1-1 0 0,-1 0 1 0 0,1 0 0 0 0,15-11-1 0 0,-15 14 33 0 0,0-1 0 0 0,1 2 0 0 0,-1-1 0 0 0,1 1 0 0 0,0 0 0 0 0,0 1 0 0 0,1 0 0 0 0,-1 0 0 0 0,0 1 0 0 0,1 0 0 0 0,-1 1 0 0 0,12 0 0 0 0,-9 1 67 0 0,-9-1-23 0 0,9 8-22 0 0,29 24-32 0 0,-38-32-19 0 0,-1 1-1 0 0,0 0 1 0 0,0 0 0 0 0,0 0 0 0 0,0 0 0 0 0,0-1-1 0 0,0 1 1 0 0,-1 1 0 0 0,1-1 0 0 0,0 0 0 0 0,0 0 0 0 0,-1 0-1 0 0,1 0 1 0 0,-1 0 0 0 0,1 1 0 0 0,-1-1 0 0 0,1 0-1 0 0,-1 2 1 0 0,20 62 61 0 0,-10-1-14 0 0,-9-57-47 0 0,5 56 8 0 0,-8-28-11 0 0,1-25 0 0 0,1 1 0 0 0,0 14 0 0 0,4-13-75 0 0,-3-10 43 0 0,-1-1 0 0 0,1 0-1 0 0,-1 0 1 0 0,0 0-1 0 0,1 1 1 0 0,-1-1-1 0 0,0 0 1 0 0,0 1-1 0 0,0-1 1 0 0,0 0 0 0 0,0 2-1 0 0,2 6-481 0 0,-2-8 436 0 0,0-1 0 0 0,0 1-1 0 0,0-1 1 0 0,0 1 0 0 0,1-1-1 0 0,-1 1 1 0 0,0-1 0 0 0,0 1 0 0 0,0-1-1 0 0,0 1 1 0 0,0-1 0 0 0,0 1 0 0 0,0 0-1 0 0,-1-1 1 0 0,1 1 0 0 0,0-1-1 0 0,0 1 1 0 0,-1 0 0 0 0,1-1-41 0 0,0 1-1 0 0,0-1 1 0 0,0 1 0 0 0,-1-1 0 0 0,1 0-1 0 0,0 1 1 0 0,0-1 0 0 0,0 1-1 0 0,0-1 1 0 0,0 1 0 0 0,0-1 0 0 0,0 1-1 0 0,0-1 1 0 0,0 0 0 0 0,0 1 0 0 0,0-1-1 0 0,0 1 1 0 0,1 0 0 0 0,-1 3-2718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02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3223 0 0,'0'2'690'0'0,"0"1"-689"0"0,1 3 1971 0 0,2 10 4064 0 0,5 40-4869 0 0,-6-42 2074 0 0,4-1-2465 0 0,17 37-116 0 0,-17-38 581 0 0,2-4-775 0 0,27 22-61 0 0,-31-27-317 0 0,0 0 1 0 0,0-1 0 0 0,0 1-1 0 0,1-1 1 0 0,-1 0 0 0 0,1 0-1 0 0,-1 0 1 0 0,1-1 0 0 0,0 0-1 0 0,0 1 1 0 0,0-2-1 0 0,0 1 1 0 0,0-1 0 0 0,0 1-1 0 0,0-2 1 0 0,0 1 0 0 0,0 0-1 0 0,8-3 1 0 0,-5 2-65 0 0,1-1 0 0 0,-1 0 1 0 0,1-1-1 0 0,-1 0 0 0 0,0 0 0 0 0,0-1 0 0 0,0 0 1 0 0,-1 0-1 0 0,0-1 0 0 0,1 0 0 0 0,-2-1 1 0 0,1 1-1 0 0,0-1 0 0 0,-1 0 0 0 0,0-1 0 0 0,-1 1 1 0 0,1-1-1 0 0,-1-1 0 0 0,-1 1 0 0 0,1-1 1 0 0,-1 1-1 0 0,-1-1 0 0 0,5-14 0 0 0,35-145-24 0 0,-41 161 50 0 0,0-1 102 0 0,-2 13-26 0 0,-1-4-93 0 0,3 12 119 0 0,0-7-65 0 0,13 65-87 0 0,6-6-77 0 0,-16-53-5 0 0,2 0-38 0 0,21 38-193 0 0,-21-38-81 0 0,-1-3-20 0 0,20 31-123 0 0,-20-31-510 0 0,2-2-2485 0 0,30 35-2528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02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 3679 0 0,'2'6'188'0'0,"-1"0"-1"0"0,-1 0 0 0 0,1 0 0 0 0,-1 7 1 0 0,0-12-50 0 0,0 1 1421 0 0,1 17-710 0 0,4 58 182 0 0,-3-37 79 0 0,1 42 12 0 0,-1-41-17 0 0,3 37-88 0 0,-3-42-38 0 0,1 33-10 0 0,-1-38-26 0 0,3 25-107 0 0,-4-42-48 0 0,1 3-11 0 0,5 50-61 0 0,-5-50-250 0 0,0-4-108 0 0,9 38-26 0 0,-9-38 1324 0 0,3-8-1496 0 0,-8-12-158 0 0,0 0-1 0 0,-1 1 1 0 0,0-1 0 0 0,0 1-1 0 0,0 0 1 0 0,-1 0-1 0 0,1 0 1 0 0,-2 1-1 0 0,1 0 1 0 0,0 0 0 0 0,-1 0-1 0 0,0 1 1 0 0,0-1-1 0 0,-1 1 1 0 0,-7-3-1 0 0,5 2 5 0 0,-1 1 0 0 0,0 0 0 0 0,0 0 0 0 0,0 1 0 0 0,0 1 0 0 0,0-1 0 0 0,-1 2 0 0 0,1-1 0 0 0,-1 1 0 0 0,-16 2 0 0 0,10 0 87 0 0,0 2 0 0 0,0 0 0 0 0,1 1 0 0 0,-1 1 0 0 0,1 1 0 0 0,0 0 0 0 0,1 1 0 0 0,-18 10 0 0 0,29-15 51 0 0,-2 7-8 0 0,-20 23-35 0 0,20-24 62 0 0,9 5-86 0 0,10 35-10 0 0,-13-47-64 0 0,0 0 1 0 0,0 0-1 0 0,0 0 0 0 0,1 0 0 0 0,-1 0 0 0 0,0 0 1 0 0,1 0-1 0 0,-1 0 0 0 0,0 0 0 0 0,1 0 0 0 0,-1 0 1 0 0,1-1-1 0 0,0 1 0 0 0,-1 0 0 0 0,1 0 0 0 0,0-1 1 0 0,-1 1-1 0 0,1 0 0 0 0,1 0 0 0 0,11 9 23 0 0,0 0 0 0 0,0-1 0 0 0,1-1 0 0 0,0 0 0 0 0,1-1 0 0 0,21 7-1 0 0,2-6-283 0 0,0-1-1 0 0,1-2 0 0 0,0-1 1 0 0,0-2-1 0 0,0-2 1 0 0,0-2-1 0 0,71-11 0 0 0,-69 6-7413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12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41 113 4143 0 0,'0'-1'30'0'0,"-5"-3"880"0"0,1 0 0 0 0,-1-1 0 0 0,1 0 0 0 0,0 0 0 0 0,1 0-1 0 0,-1 0 1 0 0,1-1 0 0 0,-5-10 0 0 0,8 16-805 0 0,0-1-1 0 0,0 1 1 0 0,0 0-1 0 0,0-1 1 0 0,-1 1 0 0 0,1 0-1 0 0,0-1 1 0 0,0 1-1 0 0,0-1 1 0 0,0 1 0 0 0,0 0-1 0 0,0-1 1 0 0,0 1-1 0 0,0-1 1 0 0,0 1 0 0 0,0 0-1 0 0,0-1 1 0 0,0 1-1 0 0,0 0 1 0 0,1-1 0 0 0,-1 1-1 0 0,0 0 1 0 0,0-1-1 0 0,0 1 1 0 0,0 0 0 0 0,1-1-1 0 0,-1 1 1 0 0,1-1-1 0 0,7 6 1630 0 0,10 15-214 0 0,22 44 833 0 0,-28-42-2188 0 0,-3-7 422 0 0,1 1-391 0 0,2 3-134 0 0,0-1 88 0 0,12 27-1 0 0,-14-28-6 0 0,33 53-14 0 0,-24-39-1 0 0,13 22-5 0 0,-16-26-25 0 0,19 28-15 0 0,-15-25-3 0 0,23 37-3 0 0,-21-35-21 0 0,25 32-29 0 0,-24-34 48 0 0,32 37-6 0 0,-3-12-5 0 0,-29-33-11 0 0,37 30-31 0 0,-5-9 32 0 0,-34-30 5 0 0,22 11-36 0 0,-41-23-15 0 0,0 0 1 0 0,0 0-1 0 0,0 0 0 0 0,0 0 1 0 0,0-1-1 0 0,0 1 0 0 0,0 0 1 0 0,0-1-1 0 0,1 0 0 0 0,-1 1 1 0 0,0-1-1 0 0,0 0 0 0 0,0 0 1 0 0,4-1-1 0 0,-5 1 5 0 0,1-1 0 0 0,-1 1 0 0 0,0-1-1 0 0,1 0 1 0 0,-1 1 0 0 0,0-1 0 0 0,0 0 0 0 0,1 0-1 0 0,-1 0 1 0 0,0 0 0 0 0,0 0 0 0 0,0 0 0 0 0,0 0-1 0 0,0 0 1 0 0,0 0 0 0 0,0-3 0 0 0,2-2 43 0 0,0 0-1 0 0,-1-1 1 0 0,0 0 0 0 0,0 0-1 0 0,-1 0 1 0 0,2-11 0 0 0,-2 10-32 0 0,3-32 23 0 0,-1 0 0 0 0,-2 0-1 0 0,-4-43 1 0 0,-22-122 156 0 0,15 141-185 0 0,-4-28-119 0 0,3 23-186 0 0,-5-116-1 0 0,16 173 179 0 0,0 0 0 0 0,1-1 0 0 0,0 1 0 0 0,4-16 0 0 0,-4 26 1 0 0,0-1-1 0 0,-1 1 1 0 0,1-1 0 0 0,0 1-1 0 0,0-1 1 0 0,1 1 0 0 0,-1 0-1 0 0,0 0 1 0 0,1-1-1 0 0,-1 1 1 0 0,1 0 0 0 0,0 0-1 0 0,0 1 1 0 0,-1-1 0 0 0,1 0-1 0 0,1 0 1 0 0,-1 1 0 0 0,0-1-1 0 0,0 1 1 0 0,0 0 0 0 0,1 0-1 0 0,-1 0 1 0 0,1 0 0 0 0,-1 0-1 0 0,1 0 1 0 0,3 0 0 0 0,8 0-2035 0 0,-1 0-4680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12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11 157 3223 0 0,'-1'0'10'0'0,"1"0"-1"0"0,-1 0 0 0 0,1 1 0 0 0,-1-1 0 0 0,1 0 0 0 0,-1 0 1 0 0,1 1-1 0 0,-1-1 0 0 0,1 0 0 0 0,-1 1 0 0 0,1-1 0 0 0,-1 1 1 0 0,1-1-1 0 0,0 1 0 0 0,-1-1 0 0 0,1 1 0 0 0,0-1 0 0 0,-1 1 1 0 0,1-1-1 0 0,0 1 0 0 0,0-1 0 0 0,-1 1 0 0 0,1-1 0 0 0,0 1 1 0 0,0 0-1 0 0,0-1 0 0 0,0 1 0 0 0,0-1 0 0 0,0 1 0 0 0,0 1 1 0 0,6 30 1779 0 0,-2-17 93 0 0,11 45-626 0 0,-7-31 110 0 0,7 25 18 0 0,-7-27-46 0 0,20 54 808 0 0,0-3-190 0 0,-9-28-1199 0 0,-14-37-86 0 0,0 2-21 0 0,19 48-35 0 0,-19-47-139 0 0,0-2-57 0 0,12 40-17 0 0,-12-40 485 0 0,-2 0-662 0 0,13 42-11 0 0,-9-26 246 0 0,-7-30-105 0 0,-2-8-169 0 0,-29-91 223 0 0,-27-74-297 0 0,40 115-116 0 0,-17-62 5 0 0,30 98-40 0 0,1 0 0 0 0,0-1 0 0 0,1-31 0 0 0,3 50 31 0 0,0 0 0 0 0,0 1 0 0 0,0-1 0 0 0,1 1 0 0 0,0-1 0 0 0,-1 1-1 0 0,2-1 1 0 0,-1 1 0 0 0,0-1 0 0 0,3-5 0 0 0,-3 8 5 0 0,0-1 0 0 0,1 1 1 0 0,-1-1-1 0 0,0 1 0 0 0,0 0 0 0 0,1 0 0 0 0,-1-1 1 0 0,1 1-1 0 0,-1 0 0 0 0,1 0 0 0 0,-1 1 1 0 0,1-1-1 0 0,0 0 0 0 0,-1 0 0 0 0,1 1 1 0 0,0-1-1 0 0,0 1 0 0 0,0 0 0 0 0,-1-1 0 0 0,1 1 1 0 0,0 0-1 0 0,2 0 0 0 0,3 1-3 0 0,0 0-1 0 0,1 0 1 0 0,-1 1 0 0 0,0 0-1 0 0,-1 0 1 0 0,1 0 0 0 0,0 1-1 0 0,-1 0 1 0 0,13 8-1 0 0,-16-9 7 0 0,20 13 0 0 0,22 19-11 0 0,-24-14-31 0 0,19 25 19 0 0,-29-34-38 0 0,-5-10-359 0 0,-5-1 422 0 0,-1 0-1 0 0,0 0 1 0 0,1 0-1 0 0,-1 0 1 0 0,0 0-1 0 0,1 0 0 0 0,-1 0 1 0 0,0 0-1 0 0,1 0 1 0 0,-1 0-1 0 0,0 0 0 0 0,1 0 1 0 0,-1 0-1 0 0,0 0 1 0 0,0 0-1 0 0,1 0 1 0 0,-1-1-1 0 0,0 1 0 0 0,1 0 1 0 0,-1 0-1 0 0,0 0 1 0 0,0 0-1 0 0,1-1 1 0 0,-1 1-1 0 0,0 0 0 0 0,0-15 35 0 0,-4-12-3 0 0,1 1 0 0 0,2-1 1 0 0,1 1-1 0 0,1-1 0 0 0,5-32 0 0 0,-4 47-20 0 0,1 0 0 0 0,0 0 0 0 0,0 0 0 0 0,1 0 0 0 0,1 1 0 0 0,0 0 0 0 0,0 0 0 0 0,1 0 0 0 0,0 1-1 0 0,1 0 1 0 0,0 0 0 0 0,1 1 0 0 0,16-16 0 0 0,-21 22-6 0 0,-1 1-1 0 0,1 0 1 0 0,0 0-1 0 0,0 0 1 0 0,0 0-1 0 0,1 1 1 0 0,-1-1-1 0 0,0 1 1 0 0,1-1 0 0 0,-1 1-1 0 0,1 1 1 0 0,-1-1-1 0 0,1 0 1 0 0,0 1-1 0 0,-1-1 1 0 0,1 1-1 0 0,0 0 1 0 0,-1 1-1 0 0,1-1 1 0 0,-1 0-1 0 0,1 1 1 0 0,-1 0 0 0 0,1 0-1 0 0,-1 0 1 0 0,1 0-1 0 0,-1 1 1 0 0,0-1-1 0 0,1 1 1 0 0,-1 0-1 0 0,6 4 1 0 0,2 5 35 0 0,37 40-20 0 0,-33-30-1 0 0,20 34 0 0 0,15 41-10 0 0,-11-8 0 0 0,-25-53 31 0 0,10 33-19 0 0,-14-37 25 0 0,4 29-25 0 0,-7-33 19 0 0,5 23-20 0 0,-1-8 30 0 0,-4-14-43 0 0,-1 8 36 0 0,4 23-50 0 0,-7-44-70 0 0,-2-3-189 0 0,4 37 58 0 0,-4-37-9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26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17 299 2847 0 0,'-16'2'3003'0'0,"32"-7"-510"0"0,-8 2-2109 0 0,0 1-1 0 0,1 0 0 0 0,13-1 0 0 0,6-1 67 0 0,354-54 1924 0 0,-79 15-1917 0 0,-195 28-358 0 0,1 4 1 0 0,118 5-1 0 0,161-22-105 0 0,-86 2 76 0 0,96-9 58 0 0,-268 24-76 0 0,133 6-1 0 0,80-7 49 0 0,-18-5 161 0 0,-277 18-205 0 0,0 0 132 0 0,71-8 0 0 0,-36-2 79 0 0,-72 9-220 0 0,-1 0 0 0 0,1 0 0 0 0,-1 1 0 0 0,1 0 0 0 0,18 6 1 0 0,-26-3 112 0 0,-1-1 1 0 0,1 1-1 0 0,-1 0 1 0 0,3 7-1 0 0,-3-6-100 0 0,0 1 0 0 0,0-1-1 0 0,6 10 1 0 0,6 15 133 0 0,-2 5-56 0 0,-6-19 10 0 0,5 21 0 0 0,6 31 174 0 0,-16-65-175 0 0,1 12-81 0 0,9 47-38 0 0,-9-47 111 0 0,0 1-66 0 0,6 48 0 0 0,-6-48 2 0 0,1-1 4 0 0,5 43 2 0 0,-6-43 0 0 0,0 2-2 0 0,7 51-12 0 0,-6-50-2 0 0,0-2 0 0 0,8 52 3 0 0,-8-51 10 0 0,-1-1 3 0 0,8 49 0 0 0,-8-48-2 0 0,0-2-6 0 0,6 47 13 0 0,-4-29-10 0 0,4 41 15 0 0,-5-37-10 0 0,-1 40-53 0 0,-1-38 26 0 0,1 61 1 0 0,2 16-44 0 0,-5-15 70 0 0,1-45-2 0 0,0-25-22 0 0,0 35-35 0 0,1-34 38 0 0,0 31 31 0 0,-1-29 2 0 0,-2 54 56 0 0,4 1-5 0 0,0-53-72 0 0,5 36 14 0 0,-6-54-16 0 0,0-4-46 0 0,-1 0-1 0 0,4 19 1 0 0,-1-14-11 0 0,-2-3 63 0 0,1 3-3 0 0,6 55 5 0 0,-4-41-10 0 0,5 24-43 0 0,-6-26 19 0 0,-1 53-33 0 0,-7 7-10 0 0,-4-4 0 0 0,-2-1 0 0 0,0-5 0 0 0,4-15 0 0 0,4-40 11 0 0,1-8 32 0 0,0 40-17 0 0,2-43 54 0 0,1-1 0 0 0,3 42-48 0 0,-3-43 48 0 0,2 3 0 0 0,8 47-52 0 0,-6-33 31 0 0,11 45-4 0 0,1 20-45 0 0,-4 6-10 0 0,-9 0 0 0 0,-6-7 0 0 0,-2-53 0 0 0,2-23 0 0 0,1 0 0 0 0,1 20 0 0 0,1-25 17 0 0,0 1 0 0 0,1-1 0 0 0,0 0 0 0 0,1 0 0 0 0,1 0 0 0 0,0 0 0 0 0,7 14 0 0 0,55 139 175 0 0,-65-162-192 0 0,0 0 0 0 0,0 0 0 0 0,-1 0 0 0 0,1 1 0 0 0,-1 7 0 0 0,-1-11 0 0 0,1 0 0 0 0,0 0 0 0 0,0 0 0 0 0,-1 0 0 0 0,1 0 0 0 0,0 0 0 0 0,-1 0 0 0 0,1 0 0 0 0,-1 0 0 0 0,0 0 0 0 0,1 0 0 0 0,-1-1 0 0 0,0 1 0 0 0,1 0 0 0 0,-1 0 0 0 0,0-1 0 0 0,0 1 0 0 0,0 0 0 0 0,0-1 0 0 0,0 1 0 0 0,1-1 0 0 0,-1 1 0 0 0,0-1 0 0 0,0 1 0 0 0,-2-1 0 0 0,2 1 0 0 0,0-1 0 0 0,-1 1 0 0 0,1-1 0 0 0,-1 1 0 0 0,1-1 0 0 0,-1 0 0 0 0,1 0 0 0 0,-1 0 0 0 0,1 0 0 0 0,-1 0 0 0 0,1 0 0 0 0,-1 0 0 0 0,1 0 0 0 0,-1-1 0 0 0,1 1 0 0 0,-1-1 0 0 0,1 1 0 0 0,-3-2 0 0 0,-3-1 0 0 0,1 0 0 0 0,-1 1 0 0 0,0-1 0 0 0,0 1 0 0 0,0 1 0 0 0,0-1 0 0 0,-15 0 0 0 0,8 1 0 0 0,-46-5-49 0 0,0 2 0 0 0,-83 7 0 0 0,-121 24-161 0 0,213-21 191 0 0,-732 102-818 0 0,583-85 737 0 0,-56 10-93 0 0,-70 7 148 0 0,6-1 658 0 0,210-18-503 0 0,-91 15-66 0 0,105-23-44 0 0,-226 37 0 0 0,184-24-107 0 0,-7 2 78 0 0,84-15 29 0 0,-50 12 0 0 0,82-19 54 0 0,28-8 27 0 0,1 1 1 0 0,-1-1-1 0 0,0 1 1 0 0,1-1-1 0 0,0 1 1 0 0,-1-1-1 0 0,1 1 1 0 0,0-1-1 0 0,0 0 1 0 0,0-2-1 0 0,-1-9 113 0 0,-1 4-108 0 0,0-1 0 0 0,1 0 0 0 0,0 1 0 0 0,0-1 1 0 0,1 1-1 0 0,1-1 0 0 0,1-13 0 0 0,1-22 41 0 0,-26-325 65 0 0,21 341-192 0 0,-11-136 0 0 0,11 117 0 0 0,7-69 0 0 0,-2 89 0 0 0,8-65 0 0 0,-4-137 0 0 0,-12 152 0 0 0,-23-106 0 0 0,-30-73 0 0 0,55 245 0 0 0,-9-45-13 0 0,1-2 1 0 0,4 1-1 0 0,2-1 0 0 0,3-73 0 0 0,4-29 13 0 0,-4 122 0 0 0,-1-1 0 0 0,-9-39 0 0 0,-39-208 0 0 0,50 268 0 0 0,1 0 0 0 0,1 1 0 0 0,1-1 0 0 0,0 0 0 0 0,1 1 0 0 0,10-29 0 0 0,-12 41 0 0 0,2-10 0 0 0,0 1 0 0 0,-1-1 0 0 0,-1 0 0 0 0,0 1 0 0 0,-4-31 0 0 0,-18-77 0 0 0,13 91 0 0 0,2 1 0 0 0,2-1 0 0 0,-2-60 0 0 0,9 58-14 0 0,10-45 0 0 0,1-9-175 0 0,-13 73 108 0 0,0 0 0 0 0,-1 0 1 0 0,-1 1-1 0 0,-2-17 0 0 0,-3-3-29 0 0,-2-59 0 0 0,9 81 71 0 0,1-1-1 0 0,0 1 1 0 0,1 0 0 0 0,0-1 0 0 0,7-14 0 0 0,0-3-5 0 0,-5 13 41 0 0,26-99-58 0 0,-29 109 49 0 0,-1-1-1 0 0,-1 0 0 0 0,1 1 1 0 0,-1-1-1 0 0,0 0 1 0 0,-1 1-1 0 0,-2-13 1 0 0,-3-2-89 0 0,-10-27 0 0 0,10 34 67 0 0,0-1 0 0 0,2 0 0 0 0,0-1 0 0 0,-2-16 0 0 0,6 28 19 0 0,0-1 0 0 0,0 0 1 0 0,1 0-1 0 0,0 1 0 0 0,0-1 0 0 0,0 0 0 0 0,1 1 0 0 0,-1-1 0 0 0,2 1 0 0 0,-1 0 1 0 0,0-1-1 0 0,1 1 0 0 0,5-7 0 0 0,-6 8-232 0 0,1 0 0 0 0,0 1 0 0 0,1-1 0 0 0,-1 1 1 0 0,1-1-1 0 0,-1 1 0 0 0,1 0 0 0 0,0 0 0 0 0,0 0 0 0 0,0 1 0 0 0,1 0 0 0 0,-1-1 0 0 0,1 2 1 0 0,-1-1-1 0 0,1 0 0 0 0,5 0 0 0 0,0 0-1028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5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41 113 4143 0 0,'0'-1'30'0'0,"-5"-3"880"0"0,1 0 0 0 0,-1-1 0 0 0,1 0 0 0 0,0 0 0 0 0,1 0-1 0 0,-1 0 1 0 0,1-1 0 0 0,-5-10 0 0 0,8 16-805 0 0,0-1-1 0 0,0 1 1 0 0,0 0-1 0 0,0-1 1 0 0,-1 1 0 0 0,1 0-1 0 0,0-1 1 0 0,0 1-1 0 0,0-1 1 0 0,0 1 0 0 0,0 0-1 0 0,0-1 1 0 0,0 1-1 0 0,0-1 1 0 0,0 1 0 0 0,0 0-1 0 0,0-1 1 0 0,0 1-1 0 0,0 0 1 0 0,1-1 0 0 0,-1 1-1 0 0,0 0 1 0 0,0-1-1 0 0,0 1 1 0 0,0 0 0 0 0,1-1-1 0 0,-1 1 1 0 0,1-1-1 0 0,7 6 1630 0 0,10 15-214 0 0,22 44 833 0 0,-28-42-2188 0 0,-3-7 422 0 0,1 1-391 0 0,2 3-134 0 0,0-1 88 0 0,12 27-1 0 0,-14-28-6 0 0,33 53-14 0 0,-24-39-1 0 0,13 22-5 0 0,-16-26-25 0 0,19 28-15 0 0,-15-25-3 0 0,23 37-3 0 0,-21-35-21 0 0,25 32-29 0 0,-24-34 48 0 0,32 37-6 0 0,-3-12-5 0 0,-29-33-11 0 0,37 30-31 0 0,-5-9 32 0 0,-34-30 5 0 0,22 11-36 0 0,-41-23-15 0 0,0 0 1 0 0,0 0-1 0 0,0 0 0 0 0,0 0 1 0 0,0-1-1 0 0,0 1 0 0 0,0 0 1 0 0,0-1-1 0 0,1 0 0 0 0,-1 1 1 0 0,0-1-1 0 0,0 0 0 0 0,0 0 1 0 0,4-1-1 0 0,-5 1 5 0 0,1-1 0 0 0,-1 1 0 0 0,0-1-1 0 0,1 0 1 0 0,-1 1 0 0 0,0-1 0 0 0,0 0 0 0 0,1 0-1 0 0,-1 0 1 0 0,0 0 0 0 0,0 0 0 0 0,0 0 0 0 0,0 0-1 0 0,0 0 1 0 0,0 0 0 0 0,0-3 0 0 0,2-2 43 0 0,0 0-1 0 0,-1-1 1 0 0,0 0 0 0 0,0 0-1 0 0,-1 0 1 0 0,2-11 0 0 0,-2 10-32 0 0,3-32 23 0 0,-1 0 0 0 0,-2 0-1 0 0,-4-43 1 0 0,-22-122 156 0 0,15 141-185 0 0,-4-28-119 0 0,3 23-186 0 0,-5-116-1 0 0,16 173 179 0 0,0 0 0 0 0,1-1 0 0 0,0 1 0 0 0,4-16 0 0 0,-4 26 1 0 0,0-1-1 0 0,-1 1 1 0 0,1-1 0 0 0,0 1-1 0 0,0-1 1 0 0,1 1 0 0 0,-1 0-1 0 0,0 0 1 0 0,1-1-1 0 0,-1 1 1 0 0,1 0 0 0 0,0 0-1 0 0,0 1 1 0 0,-1-1 0 0 0,1 0-1 0 0,1 0 1 0 0,-1 1 0 0 0,0-1-1 0 0,0 1 1 0 0,0 0 0 0 0,1 0-1 0 0,-1 0 1 0 0,1 0 0 0 0,-1 0-1 0 0,1 0 1 0 0,3 0 0 0 0,8 0-2035 0 0,-1 0-4680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51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11 157 3223 0 0,'-1'0'10'0'0,"1"0"-1"0"0,-1 0 0 0 0,1 1 0 0 0,-1-1 0 0 0,1 0 0 0 0,-1 0 1 0 0,1 1-1 0 0,-1-1 0 0 0,1 0 0 0 0,-1 1 0 0 0,1-1 0 0 0,-1 1 1 0 0,1-1-1 0 0,0 1 0 0 0,-1-1 0 0 0,1 1 0 0 0,0-1 0 0 0,-1 1 1 0 0,1-1-1 0 0,0 1 0 0 0,0-1 0 0 0,-1 1 0 0 0,1-1 0 0 0,0 1 1 0 0,0 0-1 0 0,0-1 0 0 0,0 1 0 0 0,0-1 0 0 0,0 1 0 0 0,0 1 1 0 0,6 30 1779 0 0,-2-17 93 0 0,11 45-626 0 0,-7-31 110 0 0,7 25 18 0 0,-7-27-46 0 0,20 54 808 0 0,0-3-190 0 0,-9-28-1199 0 0,-14-37-86 0 0,0 2-21 0 0,19 48-35 0 0,-19-47-139 0 0,0-2-57 0 0,12 40-17 0 0,-12-40 485 0 0,-2 0-662 0 0,13 42-11 0 0,-9-26 246 0 0,-7-30-105 0 0,-2-8-169 0 0,-29-91 223 0 0,-27-74-297 0 0,40 115-116 0 0,-17-62 5 0 0,30 98-40 0 0,1 0 0 0 0,0-1 0 0 0,1-31 0 0 0,3 50 31 0 0,0 0 0 0 0,0 1 0 0 0,0-1 0 0 0,1 1 0 0 0,0-1 0 0 0,-1 1-1 0 0,2-1 1 0 0,-1 1 0 0 0,0-1 0 0 0,3-5 0 0 0,-3 8 5 0 0,0-1 0 0 0,1 1 1 0 0,-1-1-1 0 0,0 1 0 0 0,0 0 0 0 0,1 0 0 0 0,-1-1 1 0 0,1 1-1 0 0,-1 0 0 0 0,1 0 0 0 0,-1 1 1 0 0,1-1-1 0 0,0 0 0 0 0,-1 0 0 0 0,1 1 1 0 0,0-1-1 0 0,0 1 0 0 0,0 0 0 0 0,-1-1 0 0 0,1 1 1 0 0,0 0-1 0 0,2 0 0 0 0,3 1-3 0 0,0 0-1 0 0,1 0 1 0 0,-1 1 0 0 0,0 0-1 0 0,-1 0 1 0 0,1 0 0 0 0,0 1-1 0 0,-1 0 1 0 0,13 8-1 0 0,-16-9 7 0 0,20 13 0 0 0,22 19-11 0 0,-24-14-31 0 0,19 25 19 0 0,-29-34-38 0 0,-5-10-359 0 0,-5-1 422 0 0,-1 0-1 0 0,0 0 1 0 0,1 0-1 0 0,-1 0 1 0 0,0 0-1 0 0,1 0 0 0 0,-1 0 1 0 0,0 0-1 0 0,1 0 1 0 0,-1 0-1 0 0,0 0 0 0 0,1 0 1 0 0,-1 0-1 0 0,0 0 1 0 0,0 0-1 0 0,1 0 1 0 0,-1-1-1 0 0,0 1 0 0 0,1 0 1 0 0,-1 0-1 0 0,0 0 1 0 0,0 0-1 0 0,1-1 1 0 0,-1 1-1 0 0,0 0 0 0 0,0-15 35 0 0,-4-12-3 0 0,1 1 0 0 0,2-1 1 0 0,1 1-1 0 0,1-1 0 0 0,5-32 0 0 0,-4 47-20 0 0,1 0 0 0 0,0 0 0 0 0,0 0 0 0 0,1 0 0 0 0,1 1 0 0 0,0 0 0 0 0,0 0 0 0 0,1 0 0 0 0,0 1-1 0 0,1 0 1 0 0,0 0 0 0 0,1 1 0 0 0,16-16 0 0 0,-21 22-6 0 0,-1 1-1 0 0,1 0 1 0 0,0 0-1 0 0,0 0 1 0 0,0 0-1 0 0,1 1 1 0 0,-1-1-1 0 0,0 1 1 0 0,1-1 0 0 0,-1 1-1 0 0,1 1 1 0 0,-1-1-1 0 0,1 0 1 0 0,0 1-1 0 0,-1-1 1 0 0,1 1-1 0 0,0 0 1 0 0,-1 1-1 0 0,1-1 1 0 0,-1 0-1 0 0,1 1 1 0 0,-1 0 0 0 0,1 0-1 0 0,-1 0 1 0 0,1 0-1 0 0,-1 1 1 0 0,0-1-1 0 0,1 1 1 0 0,-1 0-1 0 0,6 4 1 0 0,2 5 35 0 0,37 40-20 0 0,-33-30-1 0 0,20 34 0 0 0,15 41-10 0 0,-11-8 0 0 0,-25-53 31 0 0,10 33-19 0 0,-14-37 25 0 0,4 29-25 0 0,-7-33 19 0 0,5 23-20 0 0,-1-8 30 0 0,-4-14-43 0 0,-1 8 36 0 0,4 23-50 0 0,-7-44-70 0 0,-2-3-189 0 0,4 37 58 0 0,-4-37-9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51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17 299 2847 0 0,'-16'2'3003'0'0,"32"-7"-510"0"0,-8 2-2109 0 0,0 1-1 0 0,1 0 0 0 0,13-1 0 0 0,6-1 67 0 0,354-54 1924 0 0,-79 15-1917 0 0,-195 28-358 0 0,1 4 1 0 0,118 5-1 0 0,161-22-105 0 0,-86 2 76 0 0,96-9 58 0 0,-268 24-76 0 0,133 6-1 0 0,80-7 49 0 0,-18-5 161 0 0,-277 18-205 0 0,0 0 132 0 0,71-8 0 0 0,-36-2 79 0 0,-72 9-220 0 0,-1 0 0 0 0,1 0 0 0 0,-1 1 0 0 0,1 0 0 0 0,18 6 1 0 0,-26-3 112 0 0,-1-1 1 0 0,1 1-1 0 0,-1 0 1 0 0,3 7-1 0 0,-3-6-100 0 0,0 1 0 0 0,0-1-1 0 0,6 10 1 0 0,6 15 133 0 0,-2 5-56 0 0,-6-19 10 0 0,5 21 0 0 0,6 31 174 0 0,-16-65-175 0 0,1 12-81 0 0,9 47-38 0 0,-9-47 111 0 0,0 1-66 0 0,6 48 0 0 0,-6-48 2 0 0,1-1 4 0 0,5 43 2 0 0,-6-43 0 0 0,0 2-2 0 0,7 51-12 0 0,-6-50-2 0 0,0-2 0 0 0,8 52 3 0 0,-8-51 10 0 0,-1-1 3 0 0,8 49 0 0 0,-8-48-2 0 0,0-2-6 0 0,6 47 13 0 0,-4-29-10 0 0,4 41 15 0 0,-5-37-10 0 0,-1 40-53 0 0,-1-38 26 0 0,1 61 1 0 0,2 16-44 0 0,-5-15 70 0 0,1-45-2 0 0,0-25-22 0 0,0 35-35 0 0,1-34 38 0 0,0 31 31 0 0,-1-29 2 0 0,-2 54 56 0 0,4 1-5 0 0,0-53-72 0 0,5 36 14 0 0,-6-54-16 0 0,0-4-46 0 0,-1 0-1 0 0,4 19 1 0 0,-1-14-11 0 0,-2-3 63 0 0,1 3-3 0 0,6 55 5 0 0,-4-41-10 0 0,5 24-43 0 0,-6-26 19 0 0,-1 53-33 0 0,-7 7-10 0 0,-4-4 0 0 0,-2-1 0 0 0,0-5 0 0 0,4-15 0 0 0,4-40 11 0 0,1-8 32 0 0,0 40-17 0 0,2-43 54 0 0,1-1 0 0 0,3 42-48 0 0,-3-43 48 0 0,2 3 0 0 0,8 47-52 0 0,-6-33 31 0 0,11 45-4 0 0,1 20-45 0 0,-4 6-10 0 0,-9 0 0 0 0,-6-7 0 0 0,-2-53 0 0 0,2-23 0 0 0,1 0 0 0 0,1 20 0 0 0,1-25 17 0 0,0 1 0 0 0,1-1 0 0 0,0 0 0 0 0,1 0 0 0 0,1 0 0 0 0,0 0 0 0 0,7 14 0 0 0,55 139 175 0 0,-65-162-192 0 0,0 0 0 0 0,0 0 0 0 0,-1 0 0 0 0,1 1 0 0 0,-1 7 0 0 0,-1-11 0 0 0,1 0 0 0 0,0 0 0 0 0,0 0 0 0 0,-1 0 0 0 0,1 0 0 0 0,0 0 0 0 0,-1 0 0 0 0,1 0 0 0 0,-1 0 0 0 0,0 0 0 0 0,1 0 0 0 0,-1-1 0 0 0,0 1 0 0 0,1 0 0 0 0,-1 0 0 0 0,0-1 0 0 0,0 1 0 0 0,0 0 0 0 0,0-1 0 0 0,0 1 0 0 0,1-1 0 0 0,-1 1 0 0 0,0-1 0 0 0,0 1 0 0 0,-2-1 0 0 0,2 1 0 0 0,0-1 0 0 0,-1 1 0 0 0,1-1 0 0 0,-1 1 0 0 0,1-1 0 0 0,-1 0 0 0 0,1 0 0 0 0,-1 0 0 0 0,1 0 0 0 0,-1 0 0 0 0,1 0 0 0 0,-1 0 0 0 0,1 0 0 0 0,-1-1 0 0 0,1 1 0 0 0,-1-1 0 0 0,1 1 0 0 0,-3-2 0 0 0,-3-1 0 0 0,1 0 0 0 0,-1 1 0 0 0,0-1 0 0 0,0 1 0 0 0,0 1 0 0 0,0-1 0 0 0,-15 0 0 0 0,8 1 0 0 0,-46-5-49 0 0,0 2 0 0 0,-83 7 0 0 0,-121 24-161 0 0,213-21 191 0 0,-732 102-818 0 0,583-85 737 0 0,-56 10-93 0 0,-70 7 148 0 0,6-1 658 0 0,210-18-503 0 0,-91 15-66 0 0,105-23-44 0 0,-226 37 0 0 0,184-24-107 0 0,-7 2 78 0 0,84-15 29 0 0,-50 12 0 0 0,82-19 54 0 0,28-8 27 0 0,1 1 1 0 0,-1-1-1 0 0,0 1 1 0 0,1-1-1 0 0,0 1 1 0 0,-1-1-1 0 0,1 1 1 0 0,0-1-1 0 0,0 0 1 0 0,0-2-1 0 0,-1-9 113 0 0,-1 4-108 0 0,0-1 0 0 0,1 0 0 0 0,0 1 0 0 0,0-1 1 0 0,1 1-1 0 0,1-1 0 0 0,1-13 0 0 0,1-22 41 0 0,-26-325 65 0 0,21 341-192 0 0,-11-136 0 0 0,11 117 0 0 0,7-69 0 0 0,-2 89 0 0 0,8-65 0 0 0,-4-137 0 0 0,-12 152 0 0 0,-23-106 0 0 0,-30-73 0 0 0,55 245 0 0 0,-9-45-13 0 0,1-2 1 0 0,4 1-1 0 0,2-1 0 0 0,3-73 0 0 0,4-29 13 0 0,-4 122 0 0 0,-1-1 0 0 0,-9-39 0 0 0,-39-208 0 0 0,50 268 0 0 0,1 0 0 0 0,1 1 0 0 0,1-1 0 0 0,0 0 0 0 0,1 1 0 0 0,10-29 0 0 0,-12 41 0 0 0,2-10 0 0 0,0 1 0 0 0,-1-1 0 0 0,-1 0 0 0 0,0 1 0 0 0,-4-31 0 0 0,-18-77 0 0 0,13 91 0 0 0,2 1 0 0 0,2-1 0 0 0,-2-60 0 0 0,9 58-14 0 0,10-45 0 0 0,1-9-175 0 0,-13 73 108 0 0,0 0 0 0 0,-1 0 1 0 0,-1 1-1 0 0,-2-17 0 0 0,-3-3-29 0 0,-2-59 0 0 0,9 81 71 0 0,1-1-1 0 0,0 1 1 0 0,1 0 0 0 0,0-1 0 0 0,7-14 0 0 0,0-3-5 0 0,-5 13 41 0 0,26-99-58 0 0,-29 109 49 0 0,-1-1-1 0 0,-1 0 0 0 0,1 1 1 0 0,-1-1-1 0 0,0 0 1 0 0,-1 1-1 0 0,-2-13 1 0 0,-3-2-89 0 0,-10-27 0 0 0,10 34 67 0 0,0-1 0 0 0,2 0 0 0 0,0-1 0 0 0,-2-16 0 0 0,6 28 19 0 0,0-1 0 0 0,0 0 1 0 0,1 0-1 0 0,0 1 0 0 0,0-1 0 0 0,0 0 0 0 0,1 1 0 0 0,-1-1 0 0 0,2 1 0 0 0,-1 0 1 0 0,0-1-1 0 0,1 1 0 0 0,5-7 0 0 0,-6 8-232 0 0,1 0 0 0 0,0 1 0 0 0,1-1 0 0 0,-1 1 1 0 0,1-1-1 0 0,-1 1 0 0 0,1 0 0 0 0,0 0 0 0 0,0 0 0 0 0,0 1 0 0 0,1 0 0 0 0,-1-1 0 0 0,1 2 1 0 0,-1-1-1 0 0,1 0 0 0 0,5 0 0 0 0,0 0-1028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58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41 113 4143 0 0,'0'-1'30'0'0,"-5"-3"880"0"0,1 0 0 0 0,-1-1 0 0 0,1 0 0 0 0,0 0 0 0 0,1 0-1 0 0,-1 0 1 0 0,1-1 0 0 0,-5-10 0 0 0,8 16-805 0 0,0-1-1 0 0,0 1 1 0 0,0 0-1 0 0,0-1 1 0 0,-1 1 0 0 0,1 0-1 0 0,0-1 1 0 0,0 1-1 0 0,0-1 1 0 0,0 1 0 0 0,0 0-1 0 0,0-1 1 0 0,0 1-1 0 0,0-1 1 0 0,0 1 0 0 0,0 0-1 0 0,0-1 1 0 0,0 1-1 0 0,0 0 1 0 0,1-1 0 0 0,-1 1-1 0 0,0 0 1 0 0,0-1-1 0 0,0 1 1 0 0,0 0 0 0 0,1-1-1 0 0,-1 1 1 0 0,1-1-1 0 0,7 6 1630 0 0,10 15-214 0 0,22 44 833 0 0,-28-42-2188 0 0,-3-7 422 0 0,1 1-391 0 0,2 3-134 0 0,0-1 88 0 0,12 27-1 0 0,-14-28-6 0 0,33 53-14 0 0,-24-39-1 0 0,13 22-5 0 0,-16-26-25 0 0,19 28-15 0 0,-15-25-3 0 0,23 37-3 0 0,-21-35-21 0 0,25 32-29 0 0,-24-34 48 0 0,32 37-6 0 0,-3-12-5 0 0,-29-33-11 0 0,37 30-31 0 0,-5-9 32 0 0,-34-30 5 0 0,22 11-36 0 0,-41-23-15 0 0,0 0 1 0 0,0 0-1 0 0,0 0 0 0 0,0 0 1 0 0,0-1-1 0 0,0 1 0 0 0,0 0 1 0 0,0-1-1 0 0,1 0 0 0 0,-1 1 1 0 0,0-1-1 0 0,0 0 0 0 0,0 0 1 0 0,4-1-1 0 0,-5 1 5 0 0,1-1 0 0 0,-1 1 0 0 0,0-1-1 0 0,1 0 1 0 0,-1 1 0 0 0,0-1 0 0 0,0 0 0 0 0,1 0-1 0 0,-1 0 1 0 0,0 0 0 0 0,0 0 0 0 0,0 0 0 0 0,0 0-1 0 0,0 0 1 0 0,0 0 0 0 0,0-3 0 0 0,2-2 43 0 0,0 0-1 0 0,-1-1 1 0 0,0 0 0 0 0,0 0-1 0 0,-1 0 1 0 0,2-11 0 0 0,-2 10-32 0 0,3-32 23 0 0,-1 0 0 0 0,-2 0-1 0 0,-4-43 1 0 0,-22-122 156 0 0,15 141-185 0 0,-4-28-119 0 0,3 23-186 0 0,-5-116-1 0 0,16 173 179 0 0,0 0 0 0 0,1-1 0 0 0,0 1 0 0 0,4-16 0 0 0,-4 26 1 0 0,0-1-1 0 0,-1 1 1 0 0,1-1 0 0 0,0 1-1 0 0,0-1 1 0 0,1 1 0 0 0,-1 0-1 0 0,0 0 1 0 0,1-1-1 0 0,-1 1 1 0 0,1 0 0 0 0,0 0-1 0 0,0 1 1 0 0,-1-1 0 0 0,1 0-1 0 0,1 0 1 0 0,-1 1 0 0 0,0-1-1 0 0,0 1 1 0 0,0 0 0 0 0,1 0-1 0 0,-1 0 1 0 0,1 0 0 0 0,-1 0-1 0 0,1 0 1 0 0,3 0 0 0 0,8 0-2035 0 0,-1 0-4680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58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11 157 3223 0 0,'-1'0'10'0'0,"1"0"-1"0"0,-1 0 0 0 0,1 1 0 0 0,-1-1 0 0 0,1 0 0 0 0,-1 0 1 0 0,1 1-1 0 0,-1-1 0 0 0,1 0 0 0 0,-1 1 0 0 0,1-1 0 0 0,-1 1 1 0 0,1-1-1 0 0,0 1 0 0 0,-1-1 0 0 0,1 1 0 0 0,0-1 0 0 0,-1 1 1 0 0,1-1-1 0 0,0 1 0 0 0,0-1 0 0 0,-1 1 0 0 0,1-1 0 0 0,0 1 1 0 0,0 0-1 0 0,0-1 0 0 0,0 1 0 0 0,0-1 0 0 0,0 1 0 0 0,0 1 1 0 0,6 30 1779 0 0,-2-17 93 0 0,11 45-626 0 0,-7-31 110 0 0,7 25 18 0 0,-7-27-46 0 0,20 54 808 0 0,0-3-190 0 0,-9-28-1199 0 0,-14-37-86 0 0,0 2-21 0 0,19 48-35 0 0,-19-47-139 0 0,0-2-57 0 0,12 40-17 0 0,-12-40 485 0 0,-2 0-662 0 0,13 42-11 0 0,-9-26 246 0 0,-7-30-105 0 0,-2-8-169 0 0,-29-91 223 0 0,-27-74-297 0 0,40 115-116 0 0,-17-62 5 0 0,30 98-40 0 0,1 0 0 0 0,0-1 0 0 0,1-31 0 0 0,3 50 31 0 0,0 0 0 0 0,0 1 0 0 0,0-1 0 0 0,1 1 0 0 0,0-1 0 0 0,-1 1-1 0 0,2-1 1 0 0,-1 1 0 0 0,0-1 0 0 0,3-5 0 0 0,-3 8 5 0 0,0-1 0 0 0,1 1 1 0 0,-1-1-1 0 0,0 1 0 0 0,0 0 0 0 0,1 0 0 0 0,-1-1 1 0 0,1 1-1 0 0,-1 0 0 0 0,1 0 0 0 0,-1 1 1 0 0,1-1-1 0 0,0 0 0 0 0,-1 0 0 0 0,1 1 1 0 0,0-1-1 0 0,0 1 0 0 0,0 0 0 0 0,-1-1 0 0 0,1 1 1 0 0,0 0-1 0 0,2 0 0 0 0,3 1-3 0 0,0 0-1 0 0,1 0 1 0 0,-1 1 0 0 0,0 0-1 0 0,-1 0 1 0 0,1 0 0 0 0,0 1-1 0 0,-1 0 1 0 0,13 8-1 0 0,-16-9 7 0 0,20 13 0 0 0,22 19-11 0 0,-24-14-31 0 0,19 25 19 0 0,-29-34-38 0 0,-5-10-359 0 0,-5-1 422 0 0,-1 0-1 0 0,0 0 1 0 0,1 0-1 0 0,-1 0 1 0 0,0 0-1 0 0,1 0 0 0 0,-1 0 1 0 0,0 0-1 0 0,1 0 1 0 0,-1 0-1 0 0,0 0 0 0 0,1 0 1 0 0,-1 0-1 0 0,0 0 1 0 0,0 0-1 0 0,1 0 1 0 0,-1-1-1 0 0,0 1 0 0 0,1 0 1 0 0,-1 0-1 0 0,0 0 1 0 0,0 0-1 0 0,1-1 1 0 0,-1 1-1 0 0,0 0 0 0 0,0-15 35 0 0,-4-12-3 0 0,1 1 0 0 0,2-1 1 0 0,1 1-1 0 0,1-1 0 0 0,5-32 0 0 0,-4 47-20 0 0,1 0 0 0 0,0 0 0 0 0,0 0 0 0 0,1 0 0 0 0,1 1 0 0 0,0 0 0 0 0,0 0 0 0 0,1 0 0 0 0,0 1-1 0 0,1 0 1 0 0,0 0 0 0 0,1 1 0 0 0,16-16 0 0 0,-21 22-6 0 0,-1 1-1 0 0,1 0 1 0 0,0 0-1 0 0,0 0 1 0 0,0 0-1 0 0,1 1 1 0 0,-1-1-1 0 0,0 1 1 0 0,1-1 0 0 0,-1 1-1 0 0,1 1 1 0 0,-1-1-1 0 0,1 0 1 0 0,0 1-1 0 0,-1-1 1 0 0,1 1-1 0 0,0 0 1 0 0,-1 1-1 0 0,1-1 1 0 0,-1 0-1 0 0,1 1 1 0 0,-1 0 0 0 0,1 0-1 0 0,-1 0 1 0 0,1 0-1 0 0,-1 1 1 0 0,0-1-1 0 0,1 1 1 0 0,-1 0-1 0 0,6 4 1 0 0,2 5 35 0 0,37 40-20 0 0,-33-30-1 0 0,20 34 0 0 0,15 41-10 0 0,-11-8 0 0 0,-25-53 31 0 0,10 33-19 0 0,-14-37 25 0 0,4 29-25 0 0,-7-33 19 0 0,5 23-20 0 0,-1-8 30 0 0,-4-14-43 0 0,-1 8 36 0 0,4 23-50 0 0,-7-44-70 0 0,-2-3-189 0 0,4 37 58 0 0,-4-37-9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7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 4143 0 0,'0'0'18'0'0,"0"0"0"0"0,0-1-1 0 0,0 1 1 0 0,0 0 0 0 0,0 0 0 0 0,0 0-1 0 0,0 0 1 0 0,-1 0 0 0 0,1 0-1 0 0,0 0 1 0 0,0 0 0 0 0,0 0-1 0 0,0 0 1 0 0,0 0 0 0 0,0 0-1 0 0,0 0 1 0 0,-1 0 0 0 0,1 0-1 0 0,0 0 1 0 0,0 0 0 0 0,0 0-1 0 0,0 0 1 0 0,0 0 0 0 0,0 0-1 0 0,-1 0 1 0 0,1 0 0 0 0,0 0-1 0 0,0 0 1 0 0,0 0 0 0 0,0 0 0 0 0,0 0-1 0 0,0 0 1 0 0,0 0 0 0 0,-1 0-1 0 0,1 0 1 0 0,0 0 0 0 0,0 0-1 0 0,0 1 1 0 0,0-1 0 0 0,0 0-1 0 0,0 0 1 0 0,-4 7 1204 0 0,-1 12 809 0 0,4-16-1943 0 0,-1 6 709 0 0,0-6-361 0 0,2 0 0 0 0,-1 1 0 0 0,0-1 1 0 0,1 0-1 0 0,-1 1 0 0 0,1-1 0 0 0,0 1 1 0 0,0-1-1 0 0,1 4 0 0 0,1 38 547 0 0,-1-34-130 0 0,0 0-21 0 0,4 59 1047 0 0,-2-25-1389 0 0,-2-33-22 0 0,0 2-84 0 0,1 3-266 0 0,1 37 448 0 0,-2 16 25 0 0,-1-56-343 0 0,0-2-7 0 0,1 61 382 0 0,0-59-558 0 0,0-6 21 0 0,-1 0 0 0 0,0 0 0 0 0,0 1 0 0 0,-2 11 0 0 0,0-5-45 0 0,-4 59 327 0 0,5-71-343 0 0,6 16 324 0 0,11 28-338 0 0,-16-47-10 0 0,0 1 0 0 0,0 0 0 0 0,0 0-1 0 0,0-1 1 0 0,1 1 0 0 0,-1 0 0 0 0,0-1-1 0 0,0 1 1 0 0,1-1 0 0 0,-1 1 0 0 0,1 0 0 0 0,-1-1-1 0 0,0 1 1 0 0,1-1 0 0 0,-1 1 0 0 0,1-1 0 0 0,-1 1-1 0 0,1-1 1 0 0,0 0 0 0 0,-1 1 0 0 0,1-1 0 0 0,-1 1-1 0 0,1-1 1 0 0,0 0 0 0 0,-1 0 0 0 0,1 1 0 0 0,0-1-1 0 0,-1 0 1 0 0,2 0 0 0 0,0 0 2 0 0,-1 0 0 0 0,0-1 0 0 0,0 1 1 0 0,1-1-1 0 0,-1 1 0 0 0,0-1 0 0 0,0 1 0 0 0,0-1 1 0 0,1 0-1 0 0,0 0 0 0 0,2-1 2 0 0,5-3-26 0 0,0 1 1 0 0,0-2-1 0 0,0 1 0 0 0,13-12 0 0 0,-14 11-3 0 0,-1 1 0 0 0,1-1 0 0 0,1 1 0 0 0,-1 0 0 0 0,14-5 0 0 0,-21 10-72 0 0,0-1-1 0 0,0 1 1 0 0,-1-1-1 0 0,1 1 1 0 0,0-1-1 0 0,0 0 1 0 0,0 1-1 0 0,-1-1 1 0 0,1 0-1 0 0,0 0 1 0 0,-1 1-1 0 0,1-1 1 0 0,-1 0-1 0 0,1 0 0 0 0,-1 0 1 0 0,1 0-1 0 0,-1 0 1 0 0,1 0-1 0 0,-1 0 1 0 0,0 0-1 0 0,1-1 1 0 0,2-25-5006 0 0,-3 18 3802 0 0,1-3-23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9:58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17 299 2847 0 0,'-16'2'3003'0'0,"32"-7"-510"0"0,-8 2-2109 0 0,0 1-1 0 0,1 0 0 0 0,13-1 0 0 0,6-1 67 0 0,354-54 1924 0 0,-79 15-1917 0 0,-195 28-358 0 0,1 4 1 0 0,118 5-1 0 0,161-22-105 0 0,-86 2 76 0 0,96-9 58 0 0,-268 24-76 0 0,133 6-1 0 0,80-7 49 0 0,-18-5 161 0 0,-277 18-205 0 0,0 0 132 0 0,71-8 0 0 0,-36-2 79 0 0,-72 9-220 0 0,-1 0 0 0 0,1 0 0 0 0,-1 1 0 0 0,1 0 0 0 0,18 6 1 0 0,-26-3 112 0 0,-1-1 1 0 0,1 1-1 0 0,-1 0 1 0 0,3 7-1 0 0,-3-6-100 0 0,0 1 0 0 0,0-1-1 0 0,6 10 1 0 0,6 15 133 0 0,-2 5-56 0 0,-6-19 10 0 0,5 21 0 0 0,6 31 174 0 0,-16-65-175 0 0,1 12-81 0 0,9 47-38 0 0,-9-47 111 0 0,0 1-66 0 0,6 48 0 0 0,-6-48 2 0 0,1-1 4 0 0,5 43 2 0 0,-6-43 0 0 0,0 2-2 0 0,7 51-12 0 0,-6-50-2 0 0,0-2 0 0 0,8 52 3 0 0,-8-51 10 0 0,-1-1 3 0 0,8 49 0 0 0,-8-48-2 0 0,0-2-6 0 0,6 47 13 0 0,-4-29-10 0 0,4 41 15 0 0,-5-37-10 0 0,-1 40-53 0 0,-1-38 26 0 0,1 61 1 0 0,2 16-44 0 0,-5-15 70 0 0,1-45-2 0 0,0-25-22 0 0,0 35-35 0 0,1-34 38 0 0,0 31 31 0 0,-1-29 2 0 0,-2 54 56 0 0,4 1-5 0 0,0-53-72 0 0,5 36 14 0 0,-6-54-16 0 0,0-4-46 0 0,-1 0-1 0 0,4 19 1 0 0,-1-14-11 0 0,-2-3 63 0 0,1 3-3 0 0,6 55 5 0 0,-4-41-10 0 0,5 24-43 0 0,-6-26 19 0 0,-1 53-33 0 0,-7 7-10 0 0,-4-4 0 0 0,-2-1 0 0 0,0-5 0 0 0,4-15 0 0 0,4-40 11 0 0,1-8 32 0 0,0 40-17 0 0,2-43 54 0 0,1-1 0 0 0,3 42-48 0 0,-3-43 48 0 0,2 3 0 0 0,8 47-52 0 0,-6-33 31 0 0,11 45-4 0 0,1 20-45 0 0,-4 6-10 0 0,-9 0 0 0 0,-6-7 0 0 0,-2-53 0 0 0,2-23 0 0 0,1 0 0 0 0,1 20 0 0 0,1-25 17 0 0,0 1 0 0 0,1-1 0 0 0,0 0 0 0 0,1 0 0 0 0,1 0 0 0 0,0 0 0 0 0,7 14 0 0 0,55 139 175 0 0,-65-162-192 0 0,0 0 0 0 0,0 0 0 0 0,-1 0 0 0 0,1 1 0 0 0,-1 7 0 0 0,-1-11 0 0 0,1 0 0 0 0,0 0 0 0 0,0 0 0 0 0,-1 0 0 0 0,1 0 0 0 0,0 0 0 0 0,-1 0 0 0 0,1 0 0 0 0,-1 0 0 0 0,0 0 0 0 0,1 0 0 0 0,-1-1 0 0 0,0 1 0 0 0,1 0 0 0 0,-1 0 0 0 0,0-1 0 0 0,0 1 0 0 0,0 0 0 0 0,0-1 0 0 0,0 1 0 0 0,1-1 0 0 0,-1 1 0 0 0,0-1 0 0 0,0 1 0 0 0,-2-1 0 0 0,2 1 0 0 0,0-1 0 0 0,-1 1 0 0 0,1-1 0 0 0,-1 1 0 0 0,1-1 0 0 0,-1 0 0 0 0,1 0 0 0 0,-1 0 0 0 0,1 0 0 0 0,-1 0 0 0 0,1 0 0 0 0,-1 0 0 0 0,1 0 0 0 0,-1-1 0 0 0,1 1 0 0 0,-1-1 0 0 0,1 1 0 0 0,-3-2 0 0 0,-3-1 0 0 0,1 0 0 0 0,-1 1 0 0 0,0-1 0 0 0,0 1 0 0 0,0 1 0 0 0,0-1 0 0 0,-15 0 0 0 0,8 1 0 0 0,-46-5-49 0 0,0 2 0 0 0,-83 7 0 0 0,-121 24-161 0 0,213-21 191 0 0,-732 102-818 0 0,583-85 737 0 0,-56 10-93 0 0,-70 7 148 0 0,6-1 658 0 0,210-18-503 0 0,-91 15-66 0 0,105-23-44 0 0,-226 37 0 0 0,184-24-107 0 0,-7 2 78 0 0,84-15 29 0 0,-50 12 0 0 0,82-19 54 0 0,28-8 27 0 0,1 1 1 0 0,-1-1-1 0 0,0 1 1 0 0,1-1-1 0 0,0 1 1 0 0,-1-1-1 0 0,1 1 1 0 0,0-1-1 0 0,0 0 1 0 0,0-2-1 0 0,-1-9 113 0 0,-1 4-108 0 0,0-1 0 0 0,1 0 0 0 0,0 1 0 0 0,0-1 1 0 0,1 1-1 0 0,1-1 0 0 0,1-13 0 0 0,1-22 41 0 0,-26-325 65 0 0,21 341-192 0 0,-11-136 0 0 0,11 117 0 0 0,7-69 0 0 0,-2 89 0 0 0,8-65 0 0 0,-4-137 0 0 0,-12 152 0 0 0,-23-106 0 0 0,-30-73 0 0 0,55 245 0 0 0,-9-45-13 0 0,1-2 1 0 0,4 1-1 0 0,2-1 0 0 0,3-73 0 0 0,4-29 13 0 0,-4 122 0 0 0,-1-1 0 0 0,-9-39 0 0 0,-39-208 0 0 0,50 268 0 0 0,1 0 0 0 0,1 1 0 0 0,1-1 0 0 0,0 0 0 0 0,1 1 0 0 0,10-29 0 0 0,-12 41 0 0 0,2-10 0 0 0,0 1 0 0 0,-1-1 0 0 0,-1 0 0 0 0,0 1 0 0 0,-4-31 0 0 0,-18-77 0 0 0,13 91 0 0 0,2 1 0 0 0,2-1 0 0 0,-2-60 0 0 0,9 58-14 0 0,10-45 0 0 0,1-9-175 0 0,-13 73 108 0 0,0 0 0 0 0,-1 0 1 0 0,-1 1-1 0 0,-2-17 0 0 0,-3-3-29 0 0,-2-59 0 0 0,9 81 71 0 0,1-1-1 0 0,0 1 1 0 0,1 0 0 0 0,0-1 0 0 0,7-14 0 0 0,0-3-5 0 0,-5 13 41 0 0,26-99-58 0 0,-29 109 49 0 0,-1-1-1 0 0,-1 0 0 0 0,1 1 1 0 0,-1-1-1 0 0,0 0 1 0 0,-1 1-1 0 0,-2-13 1 0 0,-3-2-89 0 0,-10-27 0 0 0,10 34 67 0 0,0-1 0 0 0,2 0 0 0 0,0-1 0 0 0,-2-16 0 0 0,6 28 19 0 0,0-1 0 0 0,0 0 1 0 0,1 0-1 0 0,0 1 0 0 0,0-1 0 0 0,0 0 0 0 0,1 1 0 0 0,-1-1 0 0 0,2 1 0 0 0,-1 0 1 0 0,0-1-1 0 0,1 1 0 0 0,5-7 0 0 0,-6 8-232 0 0,1 0 0 0 0,0 1 0 0 0,1-1 0 0 0,-1 1 1 0 0,1-1-1 0 0,-1 1 0 0 0,1 0 0 0 0,0 0 0 0 0,0 0 0 0 0,0 1 0 0 0,1 0 0 0 0,-1-1 0 0 0,1 2 1 0 0,-1-1-1 0 0,1 0 0 0 0,5 0 0 0 0,0 0-1028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0:03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41 113 4143 0 0,'0'-1'30'0'0,"-5"-3"880"0"0,1 0 0 0 0,-1-1 0 0 0,1 0 0 0 0,0 0 0 0 0,1 0-1 0 0,-1 0 1 0 0,1-1 0 0 0,-5-10 0 0 0,8 16-805 0 0,0-1-1 0 0,0 1 1 0 0,0 0-1 0 0,0-1 1 0 0,-1 1 0 0 0,1 0-1 0 0,0-1 1 0 0,0 1-1 0 0,0-1 1 0 0,0 1 0 0 0,0 0-1 0 0,0-1 1 0 0,0 1-1 0 0,0-1 1 0 0,0 1 0 0 0,0 0-1 0 0,0-1 1 0 0,0 1-1 0 0,0 0 1 0 0,1-1 0 0 0,-1 1-1 0 0,0 0 1 0 0,0-1-1 0 0,0 1 1 0 0,0 0 0 0 0,1-1-1 0 0,-1 1 1 0 0,1-1-1 0 0,7 6 1630 0 0,10 15-214 0 0,22 44 833 0 0,-28-42-2188 0 0,-3-7 422 0 0,1 1-391 0 0,2 3-134 0 0,0-1 88 0 0,12 27-1 0 0,-14-28-6 0 0,33 53-14 0 0,-24-39-1 0 0,13 22-5 0 0,-16-26-25 0 0,19 28-15 0 0,-15-25-3 0 0,23 37-3 0 0,-21-35-21 0 0,25 32-29 0 0,-24-34 48 0 0,32 37-6 0 0,-3-12-5 0 0,-29-33-11 0 0,37 30-31 0 0,-5-9 32 0 0,-34-30 5 0 0,22 11-36 0 0,-41-23-15 0 0,0 0 1 0 0,0 0-1 0 0,0 0 0 0 0,0 0 1 0 0,0-1-1 0 0,0 1 0 0 0,0 0 1 0 0,0-1-1 0 0,1 0 0 0 0,-1 1 1 0 0,0-1-1 0 0,0 0 0 0 0,0 0 1 0 0,4-1-1 0 0,-5 1 5 0 0,1-1 0 0 0,-1 1 0 0 0,0-1-1 0 0,1 0 1 0 0,-1 1 0 0 0,0-1 0 0 0,0 0 0 0 0,1 0-1 0 0,-1 0 1 0 0,0 0 0 0 0,0 0 0 0 0,0 0 0 0 0,0 0-1 0 0,0 0 1 0 0,0 0 0 0 0,0-3 0 0 0,2-2 43 0 0,0 0-1 0 0,-1-1 1 0 0,0 0 0 0 0,0 0-1 0 0,-1 0 1 0 0,2-11 0 0 0,-2 10-32 0 0,3-32 23 0 0,-1 0 0 0 0,-2 0-1 0 0,-4-43 1 0 0,-22-122 156 0 0,15 141-185 0 0,-4-28-119 0 0,3 23-186 0 0,-5-116-1 0 0,16 173 179 0 0,0 0 0 0 0,1-1 0 0 0,0 1 0 0 0,4-16 0 0 0,-4 26 1 0 0,0-1-1 0 0,-1 1 1 0 0,1-1 0 0 0,0 1-1 0 0,0-1 1 0 0,1 1 0 0 0,-1 0-1 0 0,0 0 1 0 0,1-1-1 0 0,-1 1 1 0 0,1 0 0 0 0,0 0-1 0 0,0 1 1 0 0,-1-1 0 0 0,1 0-1 0 0,1 0 1 0 0,-1 1 0 0 0,0-1-1 0 0,0 1 1 0 0,0 0 0 0 0,1 0-1 0 0,-1 0 1 0 0,1 0 0 0 0,-1 0-1 0 0,1 0 1 0 0,3 0 0 0 0,8 0-2035 0 0,-1 0-4680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0:03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11 157 3223 0 0,'-1'0'10'0'0,"1"0"-1"0"0,-1 0 0 0 0,1 1 0 0 0,-1-1 0 0 0,1 0 0 0 0,-1 0 1 0 0,1 1-1 0 0,-1-1 0 0 0,1 0 0 0 0,-1 1 0 0 0,1-1 0 0 0,-1 1 1 0 0,1-1-1 0 0,0 1 0 0 0,-1-1 0 0 0,1 1 0 0 0,0-1 0 0 0,-1 1 1 0 0,1-1-1 0 0,0 1 0 0 0,0-1 0 0 0,-1 1 0 0 0,1-1 0 0 0,0 1 1 0 0,0 0-1 0 0,0-1 0 0 0,0 1 0 0 0,0-1 0 0 0,0 1 0 0 0,0 1 1 0 0,6 30 1779 0 0,-2-17 93 0 0,11 45-626 0 0,-7-31 110 0 0,7 25 18 0 0,-7-27-46 0 0,20 54 808 0 0,0-3-190 0 0,-9-28-1199 0 0,-14-37-86 0 0,0 2-21 0 0,19 48-35 0 0,-19-47-139 0 0,0-2-57 0 0,12 40-17 0 0,-12-40 485 0 0,-2 0-662 0 0,13 42-11 0 0,-9-26 246 0 0,-7-30-105 0 0,-2-8-169 0 0,-29-91 223 0 0,-27-74-297 0 0,40 115-116 0 0,-17-62 5 0 0,30 98-40 0 0,1 0 0 0 0,0-1 0 0 0,1-31 0 0 0,3 50 31 0 0,0 0 0 0 0,0 1 0 0 0,0-1 0 0 0,1 1 0 0 0,0-1 0 0 0,-1 1-1 0 0,2-1 1 0 0,-1 1 0 0 0,0-1 0 0 0,3-5 0 0 0,-3 8 5 0 0,0-1 0 0 0,1 1 1 0 0,-1-1-1 0 0,0 1 0 0 0,0 0 0 0 0,1 0 0 0 0,-1-1 1 0 0,1 1-1 0 0,-1 0 0 0 0,1 0 0 0 0,-1 1 1 0 0,1-1-1 0 0,0 0 0 0 0,-1 0 0 0 0,1 1 1 0 0,0-1-1 0 0,0 1 0 0 0,0 0 0 0 0,-1-1 0 0 0,1 1 1 0 0,0 0-1 0 0,2 0 0 0 0,3 1-3 0 0,0 0-1 0 0,1 0 1 0 0,-1 1 0 0 0,0 0-1 0 0,-1 0 1 0 0,1 0 0 0 0,0 1-1 0 0,-1 0 1 0 0,13 8-1 0 0,-16-9 7 0 0,20 13 0 0 0,22 19-11 0 0,-24-14-31 0 0,19 25 19 0 0,-29-34-38 0 0,-5-10-359 0 0,-5-1 422 0 0,-1 0-1 0 0,0 0 1 0 0,1 0-1 0 0,-1 0 1 0 0,0 0-1 0 0,1 0 0 0 0,-1 0 1 0 0,0 0-1 0 0,1 0 1 0 0,-1 0-1 0 0,0 0 0 0 0,1 0 1 0 0,-1 0-1 0 0,0 0 1 0 0,0 0-1 0 0,1 0 1 0 0,-1-1-1 0 0,0 1 0 0 0,1 0 1 0 0,-1 0-1 0 0,0 0 1 0 0,0 0-1 0 0,1-1 1 0 0,-1 1-1 0 0,0 0 0 0 0,0-15 35 0 0,-4-12-3 0 0,1 1 0 0 0,2-1 1 0 0,1 1-1 0 0,1-1 0 0 0,5-32 0 0 0,-4 47-20 0 0,1 0 0 0 0,0 0 0 0 0,0 0 0 0 0,1 0 0 0 0,1 1 0 0 0,0 0 0 0 0,0 0 0 0 0,1 0 0 0 0,0 1-1 0 0,1 0 1 0 0,0 0 0 0 0,1 1 0 0 0,16-16 0 0 0,-21 22-6 0 0,-1 1-1 0 0,1 0 1 0 0,0 0-1 0 0,0 0 1 0 0,0 0-1 0 0,1 1 1 0 0,-1-1-1 0 0,0 1 1 0 0,1-1 0 0 0,-1 1-1 0 0,1 1 1 0 0,-1-1-1 0 0,1 0 1 0 0,0 1-1 0 0,-1-1 1 0 0,1 1-1 0 0,0 0 1 0 0,-1 1-1 0 0,1-1 1 0 0,-1 0-1 0 0,1 1 1 0 0,-1 0 0 0 0,1 0-1 0 0,-1 0 1 0 0,1 0-1 0 0,-1 1 1 0 0,0-1-1 0 0,1 1 1 0 0,-1 0-1 0 0,6 4 1 0 0,2 5 35 0 0,37 40-20 0 0,-33-30-1 0 0,20 34 0 0 0,15 41-10 0 0,-11-8 0 0 0,-25-53 31 0 0,10 33-19 0 0,-14-37 25 0 0,4 29-25 0 0,-7-33 19 0 0,5 23-20 0 0,-1-8 30 0 0,-4-14-43 0 0,-1 8 36 0 0,4 23-50 0 0,-7-44-70 0 0,-2-3-189 0 0,4 37 58 0 0,-4-37-9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0:03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17 299 2847 0 0,'-16'2'3003'0'0,"32"-7"-510"0"0,-8 2-2109 0 0,0 1-1 0 0,1 0 0 0 0,13-1 0 0 0,6-1 67 0 0,354-54 1924 0 0,-79 15-1917 0 0,-195 28-358 0 0,1 4 1 0 0,118 5-1 0 0,161-22-105 0 0,-86 2 76 0 0,96-9 58 0 0,-268 24-76 0 0,133 6-1 0 0,80-7 49 0 0,-18-5 161 0 0,-277 18-205 0 0,0 0 132 0 0,71-8 0 0 0,-36-2 79 0 0,-72 9-220 0 0,-1 0 0 0 0,1 0 0 0 0,-1 1 0 0 0,1 0 0 0 0,18 6 1 0 0,-26-3 112 0 0,-1-1 1 0 0,1 1-1 0 0,-1 0 1 0 0,3 7-1 0 0,-3-6-100 0 0,0 1 0 0 0,0-1-1 0 0,6 10 1 0 0,6 15 133 0 0,-2 5-56 0 0,-6-19 10 0 0,5 21 0 0 0,6 31 174 0 0,-16-65-175 0 0,1 12-81 0 0,9 47-38 0 0,-9-47 111 0 0,0 1-66 0 0,6 48 0 0 0,-6-48 2 0 0,1-1 4 0 0,5 43 2 0 0,-6-43 0 0 0,0 2-2 0 0,7 51-12 0 0,-6-50-2 0 0,0-2 0 0 0,8 52 3 0 0,-8-51 10 0 0,-1-1 3 0 0,8 49 0 0 0,-8-48-2 0 0,0-2-6 0 0,6 47 13 0 0,-4-29-10 0 0,4 41 15 0 0,-5-37-10 0 0,-1 40-53 0 0,-1-38 26 0 0,1 61 1 0 0,2 16-44 0 0,-5-15 70 0 0,1-45-2 0 0,0-25-22 0 0,0 35-35 0 0,1-34 38 0 0,0 31 31 0 0,-1-29 2 0 0,-2 54 56 0 0,4 1-5 0 0,0-53-72 0 0,5 36 14 0 0,-6-54-16 0 0,0-4-46 0 0,-1 0-1 0 0,4 19 1 0 0,-1-14-11 0 0,-2-3 63 0 0,1 3-3 0 0,6 55 5 0 0,-4-41-10 0 0,5 24-43 0 0,-6-26 19 0 0,-1 53-33 0 0,-7 7-10 0 0,-4-4 0 0 0,-2-1 0 0 0,0-5 0 0 0,4-15 0 0 0,4-40 11 0 0,1-8 32 0 0,0 40-17 0 0,2-43 54 0 0,1-1 0 0 0,3 42-48 0 0,-3-43 48 0 0,2 3 0 0 0,8 47-52 0 0,-6-33 31 0 0,11 45-4 0 0,1 20-45 0 0,-4 6-10 0 0,-9 0 0 0 0,-6-7 0 0 0,-2-53 0 0 0,2-23 0 0 0,1 0 0 0 0,1 20 0 0 0,1-25 17 0 0,0 1 0 0 0,1-1 0 0 0,0 0 0 0 0,1 0 0 0 0,1 0 0 0 0,0 0 0 0 0,7 14 0 0 0,55 139 175 0 0,-65-162-192 0 0,0 0 0 0 0,0 0 0 0 0,-1 0 0 0 0,1 1 0 0 0,-1 7 0 0 0,-1-11 0 0 0,1 0 0 0 0,0 0 0 0 0,0 0 0 0 0,-1 0 0 0 0,1 0 0 0 0,0 0 0 0 0,-1 0 0 0 0,1 0 0 0 0,-1 0 0 0 0,0 0 0 0 0,1 0 0 0 0,-1-1 0 0 0,0 1 0 0 0,1 0 0 0 0,-1 0 0 0 0,0-1 0 0 0,0 1 0 0 0,0 0 0 0 0,0-1 0 0 0,0 1 0 0 0,1-1 0 0 0,-1 1 0 0 0,0-1 0 0 0,0 1 0 0 0,-2-1 0 0 0,2 1 0 0 0,0-1 0 0 0,-1 1 0 0 0,1-1 0 0 0,-1 1 0 0 0,1-1 0 0 0,-1 0 0 0 0,1 0 0 0 0,-1 0 0 0 0,1 0 0 0 0,-1 0 0 0 0,1 0 0 0 0,-1 0 0 0 0,1 0 0 0 0,-1-1 0 0 0,1 1 0 0 0,-1-1 0 0 0,1 1 0 0 0,-3-2 0 0 0,-3-1 0 0 0,1 0 0 0 0,-1 1 0 0 0,0-1 0 0 0,0 1 0 0 0,0 1 0 0 0,0-1 0 0 0,-15 0 0 0 0,8 1 0 0 0,-46-5-49 0 0,0 2 0 0 0,-83 7 0 0 0,-121 24-161 0 0,213-21 191 0 0,-732 102-818 0 0,583-85 737 0 0,-56 10-93 0 0,-70 7 148 0 0,6-1 658 0 0,210-18-503 0 0,-91 15-66 0 0,105-23-44 0 0,-226 37 0 0 0,184-24-107 0 0,-7 2 78 0 0,84-15 29 0 0,-50 12 0 0 0,82-19 54 0 0,28-8 27 0 0,1 1 1 0 0,-1-1-1 0 0,0 1 1 0 0,1-1-1 0 0,0 1 1 0 0,-1-1-1 0 0,1 1 1 0 0,0-1-1 0 0,0 0 1 0 0,0-2-1 0 0,-1-9 113 0 0,-1 4-108 0 0,0-1 0 0 0,1 0 0 0 0,0 1 0 0 0,0-1 1 0 0,1 1-1 0 0,1-1 0 0 0,1-13 0 0 0,1-22 41 0 0,-26-325 65 0 0,21 341-192 0 0,-11-136 0 0 0,11 117 0 0 0,7-69 0 0 0,-2 89 0 0 0,8-65 0 0 0,-4-137 0 0 0,-12 152 0 0 0,-23-106 0 0 0,-30-73 0 0 0,55 245 0 0 0,-9-45-13 0 0,1-2 1 0 0,4 1-1 0 0,2-1 0 0 0,3-73 0 0 0,4-29 13 0 0,-4 122 0 0 0,-1-1 0 0 0,-9-39 0 0 0,-39-208 0 0 0,50 268 0 0 0,1 0 0 0 0,1 1 0 0 0,1-1 0 0 0,0 0 0 0 0,1 1 0 0 0,10-29 0 0 0,-12 41 0 0 0,2-10 0 0 0,0 1 0 0 0,-1-1 0 0 0,-1 0 0 0 0,0 1 0 0 0,-4-31 0 0 0,-18-77 0 0 0,13 91 0 0 0,2 1 0 0 0,2-1 0 0 0,-2-60 0 0 0,9 58-14 0 0,10-45 0 0 0,1-9-175 0 0,-13 73 108 0 0,0 0 0 0 0,-1 0 1 0 0,-1 1-1 0 0,-2-17 0 0 0,-3-3-29 0 0,-2-59 0 0 0,9 81 71 0 0,1-1-1 0 0,0 1 1 0 0,1 0 0 0 0,0-1 0 0 0,7-14 0 0 0,0-3-5 0 0,-5 13 41 0 0,26-99-58 0 0,-29 109 49 0 0,-1-1-1 0 0,-1 0 0 0 0,1 1 1 0 0,-1-1-1 0 0,0 0 1 0 0,-1 1-1 0 0,-2-13 1 0 0,-3-2-89 0 0,-10-27 0 0 0,10 34 67 0 0,0-1 0 0 0,2 0 0 0 0,0-1 0 0 0,-2-16 0 0 0,6 28 19 0 0,0-1 0 0 0,0 0 1 0 0,1 0-1 0 0,0 1 0 0 0,0-1 0 0 0,0 0 0 0 0,1 1 0 0 0,-1-1 0 0 0,2 1 0 0 0,-1 0 1 0 0,0-1-1 0 0,1 1 0 0 0,5-7 0 0 0,-6 8-232 0 0,1 0 0 0 0,0 1 0 0 0,1-1 0 0 0,-1 1 1 0 0,1-1-1 0 0,-1 1 0 0 0,1 0 0 0 0,0 0 0 0 0,0 0 0 0 0,0 1 0 0 0,1 0 0 0 0,-1-1 0 0 0,1 2 1 0 0,-1-1-1 0 0,1 0 0 0 0,5 0 0 0 0,0 0-1028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00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43 919 0 0,'-18'-19'1059'0'0,"7"7"1365"0"0,10 11-2112 0 0,0 0-1 0 0,0 0 1 0 0,0 0-1 0 0,0 0 0 0 0,0 0 1 0 0,0 1-1 0 0,0-1 1 0 0,0 0-1 0 0,0 1 1 0 0,0-1-1 0 0,0 1 1 0 0,-1-1-1 0 0,1 1 1 0 0,0 0-1 0 0,0-1 1 0 0,-1 1-1 0 0,1 0 1 0 0,0 0-1 0 0,0 0 1 0 0,-1 0-1 0 0,1 0 1 0 0,0 0-1 0 0,-2 1 1 0 0,-1 0 38 0 0,0 1 1 0 0,0-1 0 0 0,0 1 0 0 0,1 0 0 0 0,-1 1 0 0 0,-4 3 0 0 0,4-4-213 0 0,1 0 0 0 0,0 0 0 0 0,-1 1 0 0 0,1 0 0 0 0,0-1 0 0 0,0 1 0 0 0,1 0 0 0 0,-1 1 0 0 0,0-1 0 0 0,1 0 0 0 0,0 1 0 0 0,0-1 0 0 0,0 1 0 0 0,0 0 0 0 0,1 0 0 0 0,-1 0 1 0 0,1 0-1 0 0,-1 6 0 0 0,-1 23 277 0 0,2 0 1 0 0,1 0 0 0 0,7 57-1 0 0,-1-41-324 0 0,-4-37-10 0 0,-1 1-1 0 0,3 40 0 0 0,2 21 14 0 0,-5-62-30 0 0,1 2-8 0 0,2 7-34 0 0,9 64 30 0 0,-11-71-39 0 0,7 23 1 0 0,-6-27-5 0 0,0 0 0 0 0,-1 1 1 0 0,2 21-1 0 0,-4-33-11 0 0,-1 1 0 0 0,1 0 0 0 0,0 0 0 0 0,0 0 0 0 0,0 0-1 0 0,0 0 1 0 0,0 0 0 0 0,0 0 0 0 0,-1 0 0 0 0,1 0 0 0 0,0 0 0 0 0,0-1-1 0 0,0 1 1 0 0,0 0 0 0 0,-1 0 0 0 0,1 0 0 0 0,0 0 0 0 0,0 0 0 0 0,0 0 0 0 0,0 0-1 0 0,0 0 1 0 0,-1 0 0 0 0,1 0 0 0 0,0 0 0 0 0,0 0 0 0 0,0 0 0 0 0,0 1-1 0 0,-1-1 1 0 0,1 0 0 0 0,0 0 0 0 0,0 0 0 0 0,0 0 0 0 0,0 0 0 0 0,0 0-1 0 0,-1 0 1 0 0,1 0 0 0 0,0 0 0 0 0,0 1 0 0 0,0-1 0 0 0,0 0 0 0 0,0 0 0 0 0,0 0-1 0 0,0 0 1 0 0,0 0 0 0 0,-1 0 0 0 0,1 1 0 0 0,0-1 0 0 0,0 0 0 0 0,0 0-1 0 0,0 0 1 0 0,0 0 0 0 0,0 1 0 0 0,0-1 0 0 0,0 0 0 0 0,0 0 0 0 0,0 0 0 0 0,0 0-1 0 0,0 1 1 0 0,0-1 0 0 0,0 0 0 0 0,0 0 0 0 0,0 0 0 0 0,1 1 0 0 0,-7-9-267 0 0,0-1-507 0 0,5 8 358 0 0,0-1-1 0 0,0 0 1 0 0,0 1 0 0 0,0-1-1 0 0,0 1 1 0 0,-1-1 0 0 0,1 1-1 0 0,-1 0 1 0 0,1-1 0 0 0,-1 1-1 0 0,-1-1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0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65 254 6447 0 0,'-5'-2'513'0'0,"-1"-1"0"0"0,1 0-1 0 0,0-1 1 0 0,0 1 0 0 0,0-1-1 0 0,0 0 1 0 0,1 0-1 0 0,0 0 1 0 0,-6-8 0 0 0,9 10-300 0 0,0 0 1 0 0,-1 0 0 0 0,1 0 0 0 0,0 0 0 0 0,0-1-1 0 0,1 1 1 0 0,-1 0 0 0 0,0-1 0 0 0,1 1 0 0 0,-1-1-1 0 0,1 1 1 0 0,0-1 0 0 0,0 1 0 0 0,0-1 0 0 0,0 1 0 0 0,0 0-1 0 0,1-1 1 0 0,-1 1 0 0 0,1-1 0 0 0,-1 1 0 0 0,1 0-1 0 0,0-1 1 0 0,0 1 0 0 0,0 0 0 0 0,3-4 0 0 0,2-3 243 0 0,0 0 0 0 0,1 0 1 0 0,0 1-1 0 0,1 0 1 0 0,0 0-1 0 0,0 1 1 0 0,13-9-1 0 0,-4 5-182 0 0,-1 1 0 0 0,1 1 0 0 0,24-10 0 0 0,-27 14-163 0 0,1 0-1 0 0,-1 1 1 0 0,31-4-1 0 0,-38 7-83 0 0,1 0 1 0 0,-1 1-1 0 0,1 0 0 0 0,-1 0 1 0 0,0 1-1 0 0,1 0 0 0 0,-1 0 1 0 0,0 1-1 0 0,1 0 0 0 0,6 3 1 0 0,-11-3-21 0 0,0 0-1 0 0,0 0 1 0 0,-1 0 0 0 0,1 0-1 0 0,-1 1 1 0 0,1-1 0 0 0,-1 1-1 0 0,0 0 1 0 0,0 0 0 0 0,0-1 0 0 0,0 1-1 0 0,-1 0 1 0 0,1 1 0 0 0,-1-1-1 0 0,0 0 1 0 0,0 0 0 0 0,1 6-1 0 0,2 13 15 0 0,0 36 20 0 0,-8-3-31 0 0,-1-24-11 0 0,0-7 0 0 0,-1-1 0 0 0,-1 0 0 0 0,-1-1 0 0 0,0 1 0 0 0,-2-2 0 0 0,-1 1 0 0 0,-1-1 0 0 0,-28 37 0 0 0,14-26 21 0 0,-2-2 1 0 0,-47 39-1 0 0,59-56 31 0 0,1 1 0 0 0,0 0 0 0 0,1 1 0 0 0,0 1 0 0 0,-15 23 0 0 0,29-38-46 0 0,0-1 0 0 0,-1 0 1 0 0,1 1-1 0 0,0-1 0 0 0,0 0 0 0 0,-1 1 0 0 0,1-1 1 0 0,0 0-1 0 0,0 1 0 0 0,0-1 0 0 0,0 0 0 0 0,0 1 0 0 0,0-1 1 0 0,0 1-1 0 0,-1-1 0 0 0,1 0 0 0 0,0 1 0 0 0,0-1 0 0 0,0 1 1 0 0,1-1-1 0 0,-1 0 0 0 0,0 1 0 0 0,0-1 0 0 0,0 0 0 0 0,0 1 1 0 0,0-1-1 0 0,0 1 0 0 0,0-1 0 0 0,1 0 0 0 0,-1 1 0 0 0,0-1 1 0 0,1 1-1 0 0,0-1 3 0 0,-1 1 1 0 0,1-1-1 0 0,0 1 1 0 0,0-1-1 0 0,0 0 1 0 0,0 1-1 0 0,0-1 1 0 0,0 0-1 0 0,0 0 1 0 0,0 0 0 0 0,0 0-1 0 0,1 0 1 0 0,28-3 142 0 0,86-33-49 0 0,-54 15-9 0 0,1 3-1 0 0,68-10 1 0 0,59-7-138 0 0,-180 33 20 0 0,0 0-683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0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282 124 1839 0 0,'-12'-9'113'0'0,"-33"-23"6818"0"0,44 31-6857 0 0,1 1-1 0 0,0 0 1 0 0,0 0-1 0 0,0 0 0 0 0,0 0 1 0 0,0 0-1 0 0,0 0 1 0 0,-1 0-1 0 0,1 0 0 0 0,0 0 1 0 0,0-1-1 0 0,0 1 1 0 0,0 0-1 0 0,0 0 0 0 0,0 0 1 0 0,0 0-1 0 0,0 0 1 0 0,0 0-1 0 0,0-1 1 0 0,0 1-1 0 0,0 0 0 0 0,-1 0 1 0 0,1 0-1 0 0,0 0 1 0 0,0 0-1 0 0,0-1 0 0 0,0 1 1 0 0,0 0-1 0 0,0 0 1 0 0,0 0-1 0 0,1 0 0 0 0,-1 0 1 0 0,0-1-1 0 0,0 1 1 0 0,0 0-1 0 0,0 0 0 0 0,0 0 1 0 0,0 0-1 0 0,6-6 1368 0 0,10 0-152 0 0,-16 5-1115 0 0,40-13 777 0 0,1 1 0 0 0,0 2 0 0 0,1 2 0 0 0,0 1 0 0 0,45-1 1 0 0,-81 8-909 0 0,1 1 0 0 0,-1 1 0 0 0,0-1 0 0 0,1 1 0 0 0,-1 0 0 0 0,0 0 0 0 0,1 1 0 0 0,7 3 0 0 0,-11-4-31 0 0,-1 0 0 0 0,0 0 0 0 0,0 0 0 0 0,0 1 1 0 0,0-1-1 0 0,0 1 0 0 0,0-1 0 0 0,-1 1 0 0 0,1 0 0 0 0,0 0 0 0 0,-1 0 0 0 0,1 0 1 0 0,-1 0-1 0 0,0 0 0 0 0,1 0 0 0 0,-1 0 0 0 0,0 0 0 0 0,-1 1 0 0 0,1-1 1 0 0,0 0-1 0 0,-1 1 0 0 0,1-1 0 0 0,-1 1 0 0 0,1 3 0 0 0,-1 6-1 0 0,-1-1-1 0 0,0 1 1 0 0,0-1-1 0 0,-1 1 1 0 0,-1-1-1 0 0,0 0 1 0 0,0 0-1 0 0,-1 0 1 0 0,-7 13 0 0 0,4-9 9 0 0,-1 0 0 0 0,-1-1 0 0 0,-1 1 0 0 0,0-2 1 0 0,-20 22-1 0 0,13-19-22 0 0,-1 0 0 0 0,0-1 1 0 0,0-1-1 0 0,-2-1 0 0 0,-25 13 0 0 0,49-31 221 0 0,8-4 54 0 0,-7 6-222 0 0,1 0-1 0 0,0 0 1 0 0,0 1 0 0 0,0 0-1 0 0,0 0 1 0 0,0 1 0 0 0,0-1-1 0 0,0 1 1 0 0,0 1 0 0 0,8-1-1 0 0,-9 1-32 0 0,-1 1 0 0 0,1-1 0 0 0,0 1 0 0 0,-1 0 1 0 0,1 0-1 0 0,-1 1 0 0 0,1-1 0 0 0,-1 1 0 0 0,0 0 0 0 0,0 0 0 0 0,1 1 0 0 0,-1-1 0 0 0,-1 1 0 0 0,5 3 0 0 0,17 16 10 0 0,-16-6 20 0 0,21 39-25 0 0,-28-51-19 0 0,0 0 0 0 0,0 1-1 0 0,0-1 1 0 0,-1 1 0 0 0,0-1 0 0 0,0 1 0 0 0,0 0 0 0 0,0-1 0 0 0,-1 1-1 0 0,1 0 1 0 0,-1 0 0 0 0,0 0 0 0 0,-2 5 0 0 0,1 3 6 0 0,1-8 3 0 0,0 0 1 0 0,-1 0-1 0 0,0 0 0 0 0,0 0 1 0 0,-1 0-1 0 0,1 0 1 0 0,-1 0-1 0 0,0 0 0 0 0,0 0 1 0 0,-1-1-1 0 0,1 1 1 0 0,-1-1-1 0 0,0 0 0 0 0,0 0 1 0 0,-1 0-1 0 0,1 0 1 0 0,-1 0-1 0 0,-7 5 0 0 0,3-4 11 0 0,0 0 0 0 0,-1 0 0 0 0,1-1 0 0 0,-1-1 0 0 0,0 1 0 0 0,0-1 0 0 0,0-1-1 0 0,0 1 1 0 0,-15 0 0 0 0,-15 0 6 0 0,0-1 0 0 0,-1-3-1 0 0,1-1 1 0 0,-1-2 0 0 0,1-1-1 0 0,-68-20 1 0 0,-13-16-1159 0 0,102 36 378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08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69 6911 0 0,'-31'-56'6578'0'0,"30"55"-6464"0"0,1 0 1 0 0,-1 1-1 0 0,1-1 1 0 0,-1 0-1 0 0,1 0 1 0 0,-1 1-1 0 0,1-1 1 0 0,-1 0-1 0 0,0 1 1 0 0,1-1-1 0 0,-1 1 1 0 0,0-1-1 0 0,0 1 1 0 0,1-1-1 0 0,-1 1 1 0 0,0-1-1 0 0,0 1 1 0 0,0 0-1 0 0,0-1 1 0 0,0 1-1 0 0,-1 0 1 0 0,1 0-21 0 0,0 0 0 0 0,0 0 0 0 0,1 1 0 0 0,-1-1 0 0 0,0 0 0 0 0,0 1 0 0 0,0-1 0 0 0,1 1 0 0 0,-1-1 0 0 0,0 1 0 0 0,1-1 0 0 0,-1 1 0 0 0,0-1 0 0 0,1 1 0 0 0,-1 0 0 0 0,1-1 0 0 0,-1 1 0 0 0,0 1 0 0 0,-3 4 255 0 0,1 0 0 0 0,0 0-1 0 0,0 0 1 0 0,-2 10 0 0 0,3-10-222 0 0,0-3 502 0 0,-1 11-348 0 0,-17 67 221 0 0,6-12-84 0 0,-1 11-60 0 0,2-6-84 0 0,10-58-230 0 0,-10 45 134 0 0,-6 12-32 0 0,0-4-5 0 0,3-14-55 0 0,-18 45 58 0 0,28-83-99 0 0,-4 18 30 0 0,9-33-64 0 0,1 0-1 0 0,0 1 1 0 0,-1-1-1 0 0,1 0 0 0 0,0 0 1 0 0,0 0-1 0 0,0 1 1 0 0,1-1-1 0 0,-1 0 1 0 0,1 0-1 0 0,-1 0 0 0 0,2 4 1 0 0,-2-5-6 0 0,1-1 1 0 0,-1 1-1 0 0,1-1 0 0 0,-1 1 1 0 0,1-1-1 0 0,-1 0 1 0 0,1 1-1 0 0,-1-1 0 0 0,1 1 1 0 0,-1-1-1 0 0,1 0 1 0 0,-1 0-1 0 0,1 1 1 0 0,-1-1-1 0 0,1 0 0 0 0,0 0 1 0 0,-1 1-1 0 0,1-1 1 0 0,0 0-1 0 0,-1 0 0 0 0,1 0 1 0 0,-1 0-1 0 0,1 0 1 0 0,0 0-1 0 0,-1 0 0 0 0,1 0 1 0 0,1-1-1 0 0,20-5 78 0 0,-15 3-56 0 0,72-27 219 0 0,-54 20-216 0 0,0 0 0 0 0,35-8 0 0 0,89-10-30 0 0,-140 27-15 0 0,0-1-1 0 0,0 0 1 0 0,0 0 0 0 0,0-1-1 0 0,10-5 1 0 0,3-11-397 0 0,-19 17 319 0 0,-1 0 1 0 0,1-1-1 0 0,0 1 0 0 0,-1-1 1 0 0,0 0-1 0 0,0 0 0 0 0,0 0 0 0 0,0 0 1 0 0,0 0-1 0 0,1-3 0 0 0,1-3-321 0 0,0 0-1 0 0,3-15 0 0 0,-7 22 388 0 0,1 0-1 0 0,-1 0 1 0 0,0-1-1 0 0,0 1 1 0 0,0 0-1 0 0,-1 0 1 0 0,1-1 0 0 0,-1 1-1 0 0,1 0 1 0 0,-1 0-1 0 0,1 0 1 0 0,-1-1-1 0 0,0 1 1 0 0,0 0-1 0 0,0 0 1 0 0,-1 0 0 0 0,1 0-1 0 0,0 1 1 0 0,-1-1-1 0 0,1 0 1 0 0,-1 1-1 0 0,-3-4 1 0 0,0 1-17 0 0,0 0 1 0 0,0 0-1 0 0,-1 0 1 0 0,0 1-1 0 0,0-1 1 0 0,-9-3-1 0 0,10 5 50 0 0,-1 0 0 0 0,1 1 0 0 0,-1-1 0 0 0,0 1 0 0 0,1 0 0 0 0,-1 1 0 0 0,-8-1 1 0 0,11 1 43 0 0,1 0 0 0 0,0 1 1 0 0,-1-1-1 0 0,1 0 0 0 0,0 1 1 0 0,-1 0-1 0 0,1 0 0 0 0,0-1 1 0 0,0 1-1 0 0,0 1 0 0 0,0-1 1 0 0,0 0-1 0 0,0 0 0 0 0,0 1 1 0 0,0-1-1 0 0,1 1 0 0 0,-1-1 1 0 0,0 1-1 0 0,1 0 0 0 0,0 0 1 0 0,-3 3-1 0 0,1-2 46 0 0,1 1-59 0 0,-2 15 602 0 0,-4 25-396 0 0,6-33-57 0 0,3 3-24 0 0,4 42-9 0 0,-4-42-10 0 0,2 4-41 0 0,11 57-19 0 0,-10-57-3 0 0,1 0 0 0 0,14 50 0 0 0,-10-38 0 0 0,3 21 0 0 0,-4-22 0 0 0,8 35 0 0 0,-7-32-13 0 0,17 48-54 0 0,0 13-13 0 0,-13-22 0 0 0,-12-65-10 0 0,0 0-1 0 0,-1 1 1 0 0,1 9-1 0 0,-1-15-3 0 0,0-1 1 0 0,0 1-1 0 0,0-1 0 0 0,0 1 1 0 0,0-1-1 0 0,-1 1 0 0 0,1-1 1 0 0,0 1-1 0 0,0-1 0 0 0,0 1 1 0 0,0-1-1 0 0,0 1 0 0 0,-1-1 1 0 0,1 1-1 0 0,0-1 0 0 0,-1 1 1 0 0,1-1-1 0 0,0 0 0 0 0,0 1 0 0 0,-1-1 1 0 0,1 1-1 0 0,-1-1 0 0 0,1 0 1 0 0,0 1-1 0 0,-1-1 0 0 0,1 0 1 0 0,-1 0-1 0 0,1 1 0 0 0,-1-1 1 0 0,1 0-1 0 0,-1 0 0 0 0,1 0 1 0 0,-1 0-1 0 0,1 1 0 0 0,-2-1 0 0 0,-6-4-2525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20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2478 1375 0 0,'-18'8'4261'0'0,"-10"8"7888"0"0,46-25-8490 0 0,49-27-2961 0 0,21-9-345 0 0,-20 10-145 0 0,205-87-4 0 0,-131 64-128 0 0,302-112-12 0 0,-230 91-66 0 0,-7-18 4 0 0,-48 22 9 0 0,272-121 42 0 0,-225 95-17 0 0,-33 16-8 0 0,262-131-28 0 0,46-13 0 0 0,-124 71 58 0 0,-273 120-52 0 0,79-32 16 0 0,90-43 20 0 0,-14 9 21 0 0,5 16 2 0 0,-239 86-65 0 0,228-96 0 0 0,-156 63 0 0 0,143-56 128 0 0,-185 75-112 0 0,-12 4 8 0 0,27-8 0 0 0,67-19 40 0 0,35-8-64 0 0,-132 40-148 0 0,-15 5 78 0 0,-1 0-1 0 0,0 1 1 0 0,1-1-1 0 0,-1 1 1 0 0,1 0-1 0 0,6 0 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20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20 455 0 0,'-10'0'1302'0'0,"-1"1"0"0"0,-12 2-1 0 0,-17 0 10714 0 0,44-5-11654 0 0,0 1 0 0 0,0 0 0 0 0,1 0 0 0 0,-1 1-1 0 0,0-1 1 0 0,6 1 0 0 0,5-1 252 0 0,197-18 2472 0 0,-130 20-2705 0 0,-71-1-333 0 0,-1 2 0 0 0,0-1 0 0 0,0 1 0 0 0,0 1 0 0 0,19 7-1 0 0,-25-8-33 0 0,0 1-1 0 0,0-1 0 0 0,-1 1 0 0 0,1 0 0 0 0,0 0 0 0 0,-1 0 0 0 0,0 1 0 0 0,0-1 0 0 0,0 1 0 0 0,0-1 0 0 0,-1 1 0 0 0,1 0 0 0 0,-1 0 0 0 0,0 0 0 0 0,0 1 1 0 0,0-1-1 0 0,-1 0 0 0 0,0 1 0 0 0,1 4 0 0 0,0-2 5 0 0,-1 0 0 0 0,0 0 1 0 0,-1 0-1 0 0,0 0 0 0 0,0-1 1 0 0,0 1-1 0 0,-1 0 0 0 0,0 0 1 0 0,0 0-1 0 0,-1-1 0 0 0,0 1 1 0 0,-3 8-1 0 0,-5 4-38 0 0,-1 1-1 0 0,-1-2 1 0 0,0 1-1 0 0,-1-2 0 0 0,-1 0 1 0 0,-1 0-1 0 0,-27 22 1 0 0,-12 6-159 0 0,-62 37 0 0 0,96-68 137 0 0,6-4-1608 0 0,-20 19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50 262 919 0 0,'-10'1'322'0'0,"-13"-1"-590"0"0,11-2 5146 0 0,12 2-4730 0 0,0-1 0 0 0,-1 1-1 0 0,1 0 1 0 0,0 0 0 0 0,0 0-1 0 0,-1-1 1 0 0,1 1 0 0 0,0 0-1 0 0,0 0 1 0 0,-1-1 0 0 0,1 1-1 0 0,0 0 1 0 0,0 0 0 0 0,0-1-1 0 0,0 1 1 0 0,-1 0 0 0 0,1-1 0 0 0,0 1-1 0 0,0 0 1 0 0,0-1 0 0 0,0 1-1 0 0,0 0 1 0 0,0-1 0 0 0,0 1-1 0 0,0 0 1 0 0,0-1 0 0 0,0 1-1 0 0,0 0 1 0 0,0-1 0 0 0,0 1-1 0 0,0 0 1 0 0,0-1 0 0 0,0 1-1 0 0,1 0 1 0 0,-1 0 0 0 0,0-1-1 0 0,0 1 1 0 0,0 0 0 0 0,0-1-1 0 0,1 1 1 0 0,-1 0 0 0 0,0 0-1 0 0,0-1 1 0 0,0 1 0 0 0,1 0-1 0 0,-1 0 1 0 0,0 0 0 0 0,0-1-1 0 0,1 1 1 0 0,-1 0 0 0 0,0 0-1 0 0,1 0 1 0 0,-1 0 0 0 0,1-1-1 0 0,17-7 1491 0 0,22-6 379 0 0,-13 4-1123 0 0,1 1 1 0 0,0 1-1 0 0,50-7 1 0 0,-63 14-622 0 0,-12 0-14 0 0,6 3-58 0 0,27 2-29 0 0,-27-3 256 0 0,2 5-352 0 0,33 16-4 0 0,-32-16 96 0 0,-3 3-88 0 0,1 0-58 0 0,49 49 44 0 0,-58-56-63 0 0,1 0 0 0 0,-1-1 0 0 0,0 1 0 0 0,0 0 0 0 0,0 0 0 0 0,0 0 0 0 0,0-1-1 0 0,0 1 1 0 0,-1 0 0 0 0,1 0 0 0 0,0 1 0 0 0,-1-1 0 0 0,0 0 0 0 0,1 0 0 0 0,-1 0 0 0 0,0 0 0 0 0,0 0 0 0 0,0 0-1 0 0,0 0 1 0 0,-1 1 0 0 0,0 2 0 0 0,0-3-3 0 0,0 0 0 0 0,0-1 0 0 0,0 1 0 0 0,0-1 0 0 0,0 1 0 0 0,-1-1 0 0 0,1 1 0 0 0,0-1 0 0 0,-1 0 0 0 0,1 0 0 0 0,-1 0 0 0 0,0 0 0 0 0,1 0 0 0 0,-1 0 0 0 0,-3 1 0 0 0,4-1 0 0 0,0-1 0 0 0,0 0 0 0 0,0 0 0 0 0,0 0 0 0 0,0 1 0 0 0,0-1 0 0 0,0 0 0 0 0,0-1 0 0 0,0 1 0 0 0,0 0 0 0 0,0 0 0 0 0,0 0 0 0 0,0 0 0 0 0,0-1 0 0 0,0 1 0 0 0,0-1 0 0 0,0 1 0 0 0,0-1 0 0 0,0 1 0 0 0,0-1 0 0 0,0 1 0 0 0,1-1 0 0 0,-1 0 0 0 0,0 1 0 0 0,0-1 0 0 0,0 0 0 0 0,1 0 0 0 0,-1 0 0 0 0,0-1 0 0 0,-2-3 6 0 0,1 0-1 0 0,-1 0 1 0 0,2-1 0 0 0,-1 1-1 0 0,0 0 1 0 0,1-1 0 0 0,0 1-1 0 0,1-1 1 0 0,-1 1 0 0 0,1-1-1 0 0,0 0 1 0 0,0 1 0 0 0,0-1-1 0 0,1 1 1 0 0,0-1-1 0 0,2-5 1 0 0,1-7 18 0 0,2 1 0 0 0,0-1 0 0 0,14-27 0 0 0,-15 35-35 0 0,0 0-1 0 0,1 0 0 0 0,0 1 1 0 0,1 0-1 0 0,0 0 0 0 0,0 0 1 0 0,1 1-1 0 0,0 0 0 0 0,1 0 1 0 0,10-6-1 0 0,-9 6-111 0 0,1 2 0 0 0,0-1 1 0 0,0 1-1 0 0,1 1 0 0 0,0 0 0 0 0,0 1 0 0 0,15-4 0 0 0,-17 6-2567 0 0,1 0-1 0 0,19 1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23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3828 1759 0 0,'-10'-8'5475'0'0,"10"8"-5384"0"0,16-11 2406 0 0,0 5-1899 0 0,1 1 0 0 0,28-5-1 0 0,-25 6-361 0 0,18-4 195 0 0,108-19 405 0 0,53-7-492 0 0,-141 23-271 0 0,170-44 301 0 0,94-33 124 0 0,9 4 182 0 0,-51 29-93 0 0,-172 37-618 0 0,44-5-70 0 0,20-3-2 0 0,-24-4-25 0 0,137-31 128 0 0,-72 21-33 0 0,53-13-14 0 0,-82 15 197 0 0,-75 17 379 0 0,118-40 0 0 0,194-58 967 0 0,-113 67-485 0 0,-212 38-946 0 0,-54 8-54 0 0,110-16-10 0 0,2 3 63 0 0,173-44 0 0 0,110-19-64 0 0,-262 54 11 0 0,73-19 70 0 0,76-12 19 0 0,-76 16 10 0 0,80-11 79 0 0,104-28 275 0 0,-180 29-281 0 0,98-26-49 0 0,157-66 298 0 0,-140 41-78 0 0,44-12-308 0 0,-178 50-33 0 0,91-24 38 0 0,-6-1 5 0 0,12-3 27 0 0,3-5-30 0 0,-59 13-53 0 0,129-31 0 0 0,-54 15 381 0 0,-249 71-234 0 0,172-73 175 0 0,-159 58-255 0 0,-54 22-61 0 0,101-25-1 0 0,9 18 52 0 0,28-8 14 0 0,-110 17-49 0 0,231-62 167 0 0,-134 32-136 0 0,-22 10-24 0 0,28-9 6 0 0,105-40 24 0 0,36-12 10 0 0,-234 74-40 0 0,104-19-1 0 0,-123 31-21 0 0,192-53 73 0 0,-77 18-32 0 0,-45 12 5 0 0,58-18 139 0 0,-176 45-175 0 0,5-2 41 0 0,-19 12 73 0 0,3-1-2850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24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12 1607 0 0,'-62'-5'3365'0'0,"1"0"3126"0"0,54 4-5467 0 0,5 1-435 0 0,0 0 1 0 0,-1 0-1 0 0,1 0 1 0 0,0 0-1 0 0,0 0 1 0 0,-1 0-1 0 0,1 0 1 0 0,0 1-1 0 0,-3 0 1 0 0,5 0-454 0 0,0-1 0 0 0,1 1 0 0 0,-1 0 1 0 0,0-1-1 0 0,0 1 0 0 0,1-1 0 0 0,-1 1 0 0 0,0-1 0 0 0,1 1 1 0 0,-1-1-1 0 0,0 1 0 0 0,1-1 0 0 0,-1 1 0 0 0,1-1 0 0 0,-1 1 1 0 0,1-1-1 0 0,-1 0 0 0 0,1 1 0 0 0,-1-1 0 0 0,1 0 0 0 0,0 1 1 0 0,15 9 483 0 0,-3-6-387 0 0,0 1 0 0 0,1-2 0 0 0,-1 0 0 0 0,21 2 0 0 0,58-2-227 0 0,-51-2 85 0 0,300-15 37 0 0,-340 14-118 0 0,1 0 0 0 0,0-1 0 0 0,0 1 0 0 0,-1 0 0 0 0,1 0 0 0 0,0 0 0 0 0,-1 1 0 0 0,1-1 0 0 0,1 1 0 0 0,-1 4 75 0 0,-8 5-46 0 0,-46 65 104 0 0,32-46-95 0 0,-4 6-33 0 0,-1-2 1 0 0,-2 0-1 0 0,-1-2 0 0 0,-41 35 0 0 0,36-39 54 0 0,-71 62-2535 0 0,85-71-5265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27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0 111 2303 0 0,'2'-2'226'0'0,"0"1"0"0"0,0 0 0 0 0,0 0 0 0 0,0 1 0 0 0,0-1-1 0 0,0 0 1 0 0,3 0 0 0 0,9 0 511 0 0,-1 0 1 0 0,1 1-1 0 0,26 3 1 0 0,-21-1-150 0 0,23-1 1 0 0,429-5 2779 0 0,-146-15-2581 0 0,-100 0-369 0 0,188 11 794 0 0,-218 6-405 0 0,67 3-267 0 0,137-4 282 0 0,-43-2-468 0 0,-85 3 478 0 0,147 11 352 0 0,-192-1-1202 0 0,98-6-94 0 0,-29 0 96 0 0,10-6-3 0 0,-11-1-26 0 0,97 0-19 0 0,36 1 69 0 0,-154 4-63 0 0,21-1 47 0 0,186-4-53 0 0,-128-3 64 0 0,-96 3 0 0 0,675-12-64 0 0,-302 5 64 0 0,-189 14 100 0 0,-126 1-72 0 0,-40 3-28 0 0,52 0 0 0 0,4-2 0 0 0,1-1 0 0 0,49 0-44 0 0,6 0 24 0 0,-40 2 20 0 0,-56 1 0 0 0,-204-6 0 0 0,174 2 0 0 0,221 4 11 0 0,-80 11 43 0 0,-166-3-55 0 0,146 9 1 0 0,-269-15 0 0 0,140-3 0 0 0,23 2 0 0 0,238 28 81 0 0,-222-17 320 0 0,-73-2-59 0 0,-51 2-231 0 0,-97-8-34 0 0,173 26 525 0 0,-90-11-288 0 0,-81-15-274 0 0,104 2 0 0 0,-48-8 208 0 0,-123-4-253 0 0,16 0 96 0 0,-1 0 0 0 0,1-1 0 0 0,0-1 0 0 0,-1-1 0 0 0,25-7 1 0 0,-42 9-173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27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398 79 3223 0 0,'-3'-6'838'0'0,"0"0"-1"0"0,-1 1 0 0 0,1-1 0 0 0,-1 1 1 0 0,-1 0-1 0 0,1 0 0 0 0,-1 0 0 0 0,1 1 0 0 0,-2-1 1 0 0,-8-5-1 0 0,10 7-471 0 0,0 1 0 0 0,-1 0 1 0 0,1 0-1 0 0,-1 0 0 0 0,1 1 0 0 0,-1 0 0 0 0,1 0 1 0 0,-1 0-1 0 0,0 0 0 0 0,0 0 0 0 0,0 1 1 0 0,1 0-1 0 0,-1 0 0 0 0,0 1 0 0 0,-7 0 1 0 0,11 0-296 0 0,0-1 0 0 0,0 0 0 0 0,1 0 0 0 0,-1 1 1 0 0,0-1-1 0 0,0 0 0 0 0,0 1 0 0 0,0-1 0 0 0,0 1 1 0 0,1-1-1 0 0,-1 1 0 0 0,0 0 0 0 0,1-1 0 0 0,-1 1 1 0 0,0 0-1 0 0,1-1 0 0 0,-1 1 0 0 0,1 0 0 0 0,-1 0 1 0 0,1 0-1 0 0,-1-1 0 0 0,1 1 0 0 0,-1 0 0 0 0,1 0 1 0 0,0 0-1 0 0,-1 0 0 0 0,1 0 0 0 0,0 0 0 0 0,0 0 1 0 0,0 0-1 0 0,0 0 0 0 0,0 0 0 0 0,0 1 0 0 0,0 0 18 0 0,1 0 0 0 0,-1 0 0 0 0,0 0 0 0 0,1 1 0 0 0,-1-1 0 0 0,1 0 0 0 0,0 0 0 0 0,0 0-1 0 0,0 0 1 0 0,0-1 0 0 0,0 1 0 0 0,0 0 0 0 0,3 3 0 0 0,8 5 130 0 0,0 0 0 0 0,0-1 0 0 0,19 10 0 0 0,-1 0-126 0 0,41 27 15 0 0,136 64 0 0 0,-74-58-44 0 0,-118-48-52 0 0,1 0 0 0 0,15 1 0 0 0,23 5 16 0 0,-53-9-26 0 0,0-1 0 0 0,0 0 0 0 0,0 0-1 0 0,0 0 1 0 0,-1 0 0 0 0,1 1 0 0 0,0-1 0 0 0,0 0 0 0 0,-1 1-1 0 0,1-1 1 0 0,0 0 0 0 0,0 1 0 0 0,-1-1 0 0 0,1 1 0 0 0,0-1-1 0 0,-1 1 1 0 0,1 0 0 0 0,-1-1 0 0 0,1 1 0 0 0,-1 0 0 0 0,1-1-1 0 0,-1 1 1 0 0,1 0 0 0 0,-1-1 0 0 0,0 1 0 0 0,1 0 0 0 0,-1 0-1 0 0,0 0 1 0 0,0-1 0 0 0,1 1 0 0 0,-1 0 0 0 0,0 0 0 0 0,0 0-1 0 0,0 0 1 0 0,0-1 0 0 0,0 1 0 0 0,0 0 0 0 0,0 0 0 0 0,-1 0-1 0 0,1 0 1 0 0,0-1 0 0 0,0 1 0 0 0,-1 0 0 0 0,1 0-1 0 0,0-1 1 0 0,-1 1 0 0 0,1 0 0 0 0,-1 0 0 0 0,1-1 0 0 0,-1 2-1 0 0,-2 1 12 0 0,1 1-1 0 0,-1-1 0 0 0,0 0 0 0 0,0 0 0 0 0,0 0 0 0 0,0 0 1 0 0,-1-1-1 0 0,-5 4 0 0 0,-33 14 32 0 0,-1-2 1 0 0,-47 12-1 0 0,63-21-52 0 0,-193 51 76 0 0,0-1-475 0 0,44 8-2358 0 0,160-61 1780 0 0,-12 6-6126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30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58 1375 0 0,'-9'-23'2524'0'0,"9"21"-2207"0"0,-1-1 0 0 0,0 0-1 0 0,0 0 1 0 0,0 1 0 0 0,0-1-1 0 0,0 1 1 0 0,-1-1 0 0 0,1 1-1 0 0,-1-1 1 0 0,0 1 0 0 0,-8-5 3904 0 0,10 7-4173 0 0,5 12 868 0 0,10 13-733 0 0,-11-21-38 0 0,-1 0-1 0 0,1 0 0 0 0,1 0 1 0 0,-1-1-1 0 0,1 0 0 0 0,-1 0 0 0 0,1 0 1 0 0,9 3-1 0 0,45 16 1138 0 0,-43-17-960 0 0,163 39 1176 0 0,-64-18-1147 0 0,421 121 169 0 0,-386-104-343 0 0,485 153 1206 0 0,-405-102-1135 0 0,-192-76-248 0 0,45 22 0 0 0,49 19 0 0 0,21 11 0 0 0,-121-53 0 0 0,21 12 0 0 0,3 3 0 0 0,-1 1 0 0 0,-1-1 0 0 0,-4-3 0 0 0,-3-5 12 0 0,18 9 36 0 0,-12-6-24 0 0,21 16 24 0 0,5 6-36 0 0,-11-11-12 0 0,-23-13 0 0 0,15 14 0 0 0,8 2 0 0 0,2-1 0 0 0,-5-5 0 0 0,-19-12 0 0 0,12 5 0 0 0,-10-7 0 0 0,12 5 0 0 0,-15-7 0 0 0,-30-12 7 0 0,35 18 40 0 0,140 71 435 0 0,-174-88-406 0 0,9 5-10 0 0,7 6 42 0 0,-20-12-97 0 0,38 20 59 0 0,171 80 23 0 0,-181-88-93 0 0,21 12 0 0 0,1 4 0 0 0,-3-3 0 0 0,-17-11 0 0 0,-37-18 0 0 0,114 51 0 0 0,-6-3 0 0 0,-69-29 0 0 0,-26-13 0 0 0,69 34 0 0 0,44 9 0 0 0,-95-38 0 0 0,157 74 0 0 0,-76-37 244 0 0,235 68 0 0 0,-160-51 194 0 0,-89-28-286 0 0,226 71 50 0 0,-266-93-202 0 0,102 15 0 0 0,67-6 0 0 0,-157-19 0 0 0,176 15 299 0 0,-229-20-217 0 0,-1 2 0 0 0,40 13 0 0 0,-58-17-75 0 0,33 6 57 0 0,-22-5-42 0 0,28 1 0 0 0,-9-2-2 0 0,-16 1-21 0 0,0 0 0 0 0,23 6 1 0 0,-36-7-224 0 0,0 0 1 0 0,0 0-1 0 0,-1 0 1 0 0,1 1-1 0 0,-1-1 1 0 0,1 1-1 0 0,-1 0 1 0 0,0 0 0 0 0,1 0-1 0 0,-1 1 1 0 0,0-1-1 0 0,0 1 1 0 0,-1-1-1 0 0,1 1 1 0 0,0 0-1 0 0,3 6 1 0 0,-4 2-2888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30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742 75 4143 0 0,'-8'-10'625'0'0,"-1"1"-1"0"0,-1 1 0 0 0,-12-10 1 0 0,16 14-17 0 0,1 0 1 0 0,-1 0-1 0 0,0 1 1 0 0,0 0-1 0 0,0 1 1 0 0,-1-1-1 0 0,-11-2 1 0 0,16 5-468 0 0,0-1 0 0 0,0 1 1 0 0,0 0-1 0 0,0 0 0 0 0,1 0 1 0 0,-1 0-1 0 0,0 0 0 0 0,0 0 1 0 0,0 0-1 0 0,0 1 0 0 0,1-1 1 0 0,-1 1-1 0 0,0-1 0 0 0,0 1 1 0 0,1 0-1 0 0,-1 0 0 0 0,0-1 1 0 0,1 1-1 0 0,-1 0 0 0 0,1 1 1 0 0,-1-1-1 0 0,1 0 0 0 0,0 0 1 0 0,-1 1-1 0 0,1-1 0 0 0,0 1 1 0 0,0-1-1 0 0,0 1 0 0 0,0-1 1 0 0,0 1-1 0 0,0-1 0 0 0,0 1 1 0 0,1 0-1 0 0,-1 0 0 0 0,1-1 1 0 0,-1 1-1 0 0,1 0 0 0 0,0 0 1 0 0,-1 0-1 0 0,1 0 0 0 0,0-1 1 0 0,0 1-1 0 0,1 0 0 0 0,-1 0 1 0 0,0 0-1 0 0,0 0 0 0 0,1-1 1 0 0,-1 1-1 0 0,2 3 0 0 0,2 5 85 0 0,0-1 0 0 0,1 0 0 0 0,0 0 0 0 0,0-1 0 0 0,1 1 0 0 0,0-1-1 0 0,1-1 1 0 0,-1 1 0 0 0,1-1 0 0 0,9 7 0 0 0,13 9 87 0 0,44 27 0 0 0,-55-38-186 0 0,54 31 195 0 0,130 77 46 0 0,-174-104-353 0 0,-4-2 43 0 0,27 20-1 0 0,-46-30-49 0 0,1 1 0 0 0,0 0-1 0 0,-1 0 1 0 0,0 0 0 0 0,0 1 0 0 0,-1 0 0 0 0,1 0 0 0 0,-1 0-1 0 0,5 10 1 0 0,-9-15-4 0 0,1 0-1 0 0,-1 0 1 0 0,0 0 0 0 0,1 0-1 0 0,-1 0 1 0 0,0 0 0 0 0,1 0-1 0 0,-1 0 1 0 0,0 0 0 0 0,0 0-1 0 0,0 0 1 0 0,0 0 0 0 0,0 0-1 0 0,0 0 1 0 0,0 0-1 0 0,0 0 1 0 0,-1 0 0 0 0,1 0-1 0 0,0-1 1 0 0,-1 1 0 0 0,1 0-1 0 0,0 0 1 0 0,-1 0 0 0 0,1 0-1 0 0,-1 0 1 0 0,1 0 0 0 0,-1-1-1 0 0,0 1 1 0 0,1 0-1 0 0,-1 0 1 0 0,0-1 0 0 0,1 1-1 0 0,-1 0 1 0 0,0-1 0 0 0,0 1-1 0 0,0-1 1 0 0,0 1 0 0 0,1-1-1 0 0,-1 1 1 0 0,0-1 0 0 0,0 0-1 0 0,-2 1 1 0 0,-4 1 39 0 0,0-1 0 0 0,-1 0 0 0 0,1 0 0 0 0,-13 0 0 0 0,12-1-26 0 0,-35 5 99 0 0,-81 19 0 0 0,99-18-105 0 0,-283 72 85 0 0,229-57-75 0 0,-18 9-118 0 0,2 4 0 0 0,-156 79-1 0 0,228-101-449 0 0,-1 1-1 0 0,-22 18 1 0 0,29-18-572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0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68 2759 0 0,'-1'-2'407'0'0,"1"-1"0"0"0,-1 0 0 0 0,0 1-1 0 0,0-1 1 0 0,0 1 0 0 0,0-1-1 0 0,-1 1 1 0 0,1-1 0 0 0,-2-1 0 0 0,-1-3 885 0 0,0 0 11 0 0,3 4-338 0 0,0 0-1 0 0,0 1 1 0 0,-1-1 0 0 0,1 1 0 0 0,-1-1 0 0 0,-2-3 0 0 0,3 6-843 0 0,1-1 1 0 0,-1 1 0 0 0,0 0 0 0 0,1-1 0 0 0,-1 1 0 0 0,1-1 0 0 0,-1 1-1 0 0,0 0 1 0 0,1 0 0 0 0,-1-1 0 0 0,0 1 0 0 0,1 0 0 0 0,-1 0 0 0 0,0 0-1 0 0,0 0 1 0 0,1 0 0 0 0,-1 0 0 0 0,0 0 0 0 0,1 0 0 0 0,-1 0 0 0 0,0 0-1 0 0,0 0 1 0 0,1 1 0 0 0,-1-1 0 0 0,0 0 0 0 0,1 0 0 0 0,-1 1 0 0 0,1-1-1 0 0,-1 0 1 0 0,0 1 0 0 0,1-1 0 0 0,-2 1 0 0 0,-6 4 206 0 0,0-1 0 0 0,0-1 0 0 0,0 0 1 0 0,0 0-1 0 0,-14 3 0 0 0,-22 8 73 0 0,2 3-291 0 0,2-1 20 0 0,-44 25-1 0 0,71-32-95 0 0,1 0 0 0 0,0 0 0 0 0,0 1 0 0 0,1 0 0 0 0,0 1 0 0 0,1 1 0 0 0,-17 23 0 0 0,23-28-17 0 0,0 0-1 0 0,0 1 0 0 0,0 0 1 0 0,1 0-1 0 0,0 0 0 0 0,1 1 1 0 0,-1-1-1 0 0,2 1 0 0 0,-1-1 1 0 0,0 13-1 0 0,2-16-9 0 0,0-1-1 0 0,0 0 1 0 0,1 1-1 0 0,-1-1 1 0 0,1 0-1 0 0,0 1 1 0 0,0-1-1 0 0,1 0 1 0 0,-1 0-1 0 0,1 0 1 0 0,0 0-1 0 0,0 0 1 0 0,0 0-1 0 0,0-1 1 0 0,1 1-1 0 0,-1-1 1 0 0,1 1 0 0 0,0-1-1 0 0,0 0 1 0 0,0 0-1 0 0,0-1 1 0 0,6 5-1 0 0,2-2-2 0 0,-1 1 0 0 0,1-2 0 0 0,0 1-1 0 0,0-1 1 0 0,16 3 0 0 0,61 7 22 0 0,-61-10-34 0 0,-5-1-600 0 0,0-1 0 0 0,31-1 0 0 0,-39-2-885 0 0,-1-1 1 0 0,25-5 0 0 0,-21 2-159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1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12 164 2303 0 0,'0'0'115'0'0,"-1"-1"0"0"0,0 0 0 0 0,0 1 0 0 0,0-1 0 0 0,0 0-1 0 0,1 0 1 0 0,-1 0 0 0 0,0 0 0 0 0,1 1 0 0 0,-1-1-1 0 0,1 0 1 0 0,-1 0 0 0 0,1 0 0 0 0,-1 0 0 0 0,1 0-1 0 0,0-1 1 0 0,-1 1 0 0 0,1 0 0 0 0,0 0 0 0 0,0 0-1 0 0,0 0 1 0 0,0 0 0 0 0,0 0 0 0 0,0-2 0 0 0,0 0 453 0 0,1 0 0 0 0,0 0 1 0 0,0 1-1 0 0,0-1 0 0 0,0 0 1 0 0,0 1-1 0 0,0-1 0 0 0,3-4 1 0 0,-3 6-348 0 0,0 0 1 0 0,0-1 0 0 0,1 1 0 0 0,-1 0 0 0 0,0 0-1 0 0,0 0 1 0 0,0 0 0 0 0,1 0 0 0 0,-1 0-1 0 0,1 0 1 0 0,-1 1 0 0 0,1-1 0 0 0,-1 0-1 0 0,1 1 1 0 0,-1-1 0 0 0,1 1 0 0 0,-1-1-1 0 0,1 1 1 0 0,0 0 0 0 0,-1 0 0 0 0,1 0 0 0 0,-1 0-1 0 0,1 0 1 0 0,0 0 0 0 0,-1 0 0 0 0,1 0-1 0 0,0 1 1 0 0,-1-1 0 0 0,1 1 0 0 0,-1-1-1 0 0,1 1 1 0 0,1 1 0 0 0,3 0 88 0 0,0 1-1 0 0,-1 1 1 0 0,1-1 0 0 0,-1 1 0 0 0,0 0-1 0 0,7 6 1 0 0,-11-8 393 0 0,9 11-518 0 0,30 40-10 0 0,-30-40 210 0 0,-3 2-274 0 0,22 44-34 0 0,-22-44 3 0 0,-1-1-22 0 0,15 44-48 0 0,-19-53-9 0 0,0 1 0 0 0,-1 0 0 0 0,1-1 0 0 0,-1 1-1 0 0,0 0 1 0 0,0 10 0 0 0,-1-14 6 0 0,0-1-1 0 0,-1 1 1 0 0,1-1-1 0 0,0 0 1 0 0,-1 1 0 0 0,1-1-1 0 0,0 1 1 0 0,-1-1-1 0 0,0 1 1 0 0,1-1-1 0 0,-1 0 1 0 0,0 0 0 0 0,0 1-1 0 0,1-1 1 0 0,-1 0-1 0 0,0 0 1 0 0,0 0 0 0 0,-1 0-1 0 0,1 0 1 0 0,0 0-1 0 0,-2 1 1 0 0,2-1 16 0 0,0-1 0 0 0,0 1 0 0 0,0-1 0 0 0,0 0 0 0 0,0 1 0 0 0,0-1 1 0 0,0 0-1 0 0,0 0 0 0 0,0 0 0 0 0,0 0 0 0 0,0 0 0 0 0,-1 0 0 0 0,1 0 0 0 0,0 0 0 0 0,0 0 1 0 0,0 0-1 0 0,0-1 0 0 0,0 1 0 0 0,0 0 0 0 0,0-1 0 0 0,0 1 0 0 0,0-1 0 0 0,0 1 0 0 0,0-1 1 0 0,0 1-1 0 0,1-1 0 0 0,-1 0 0 0 0,0 1 0 0 0,0-1 0 0 0,0 0 0 0 0,1 0 0 0 0,-1 0 0 0 0,0 0 1 0 0,1 1-1 0 0,-1-1 0 0 0,0-2 0 0 0,-2-2 29 0 0,1 0-1 0 0,-1 1 1 0 0,1-1 0 0 0,0-1-1 0 0,-2-9 1 0 0,2 2-36 0 0,0 0 0 0 0,1 0 0 0 0,1 0 0 0 0,0-1 0 0 0,0 1-1 0 0,2 0 1 0 0,4-20 0 0 0,-2 14 6 0 0,2-1 0 0 0,0 1 0 0 0,1 1-1 0 0,13-25 1 0 0,-13 32-322 0 0,0 0-1 0 0,1 0 1 0 0,0 1-1 0 0,1 0 1 0 0,-1 0-1 0 0,2 1 1 0 0,0 0-1 0 0,0 1 1 0 0,0 0-1 0 0,1 1 1 0 0,0 0-1 0 0,1 0 1 0 0,-1 2-1 0 0,1-1 1 0 0,1 1-1 0 0,-1 1 1 0 0,0 0-1 0 0,1 1 1 0 0,0 0-1 0 0,19-1 1 0 0,-11 2-5950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2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90 3679 0 0,'-1'1'98'0'0,"0"0"0"0"0,0 1-1 0 0,1-1 1 0 0,-1 0 0 0 0,0 1-1 0 0,1-1 1 0 0,0 1-1 0 0,-1-1 1 0 0,1 1 0 0 0,0 0-1 0 0,0-1 1 0 0,-1 1-1 0 0,1-1 1 0 0,1 1 0 0 0,-1-1-1 0 0,0 1 1 0 0,1 2 0 0 0,0-1 177 0 0,0 0 1 0 0,0 0 0 0 0,0-1 0 0 0,1 1 0 0 0,-1 0 0 0 0,1-1 0 0 0,0 1 0 0 0,-1-1-1 0 0,4 3 1 0 0,-3-2 202 0 0,1 0 1 0 0,0-1-1 0 0,0 1 0 0 0,0-1 0 0 0,0 0 0 0 0,0 0 0 0 0,1 0 0 0 0,-1 0 0 0 0,1 0 1 0 0,-1-1-1 0 0,1 1 0 0 0,0-1 0 0 0,0 0 0 0 0,7 1 0 0 0,-4-2-96 0 0,0-1 1 0 0,-1 0-1 0 0,1-1 0 0 0,0 1 0 0 0,-1-1 0 0 0,1-1 0 0 0,-1 1 0 0 0,0-1 1 0 0,1 0-1 0 0,-1 0 0 0 0,-1-1 0 0 0,1 0 0 0 0,0 0 0 0 0,-1 0 0 0 0,8-9 1 0 0,-10 10-378 0 0,0-1 1 0 0,0 1-1 0 0,-1-1 1 0 0,1 0 0 0 0,-1 1-1 0 0,0-1 1 0 0,0-1 0 0 0,0 1-1 0 0,0 0 1 0 0,1-8 0 0 0,-2 8-5 0 0,-1 1-1 0 0,0-1 1 0 0,1 1 0 0 0,-2 0 0 0 0,1-1 0 0 0,0 1 0 0 0,-1 0 0 0 0,1-1 0 0 0,-1 1 0 0 0,0 0 0 0 0,0-1 0 0 0,0 1 0 0 0,-1 0 0 0 0,1 0 0 0 0,-4-5 0 0 0,4 7-4 0 0,0-1 0 0 0,0 1 0 0 0,0-1 0 0 0,0 1-1 0 0,-1 0 1 0 0,1-1 0 0 0,0 1 0 0 0,-1 0 0 0 0,1 0 0 0 0,-1 0 0 0 0,1 0-1 0 0,-1 0 1 0 0,0 1 0 0 0,1-1 0 0 0,-1 0 0 0 0,0 1 0 0 0,0-1 0 0 0,1 1-1 0 0,-1 0 1 0 0,0-1 0 0 0,0 1 0 0 0,0 0 0 0 0,1 0 0 0 0,-1 0 0 0 0,0 1-1 0 0,0-1 1 0 0,0 0 0 0 0,1 1 0 0 0,-1-1 0 0 0,0 1 0 0 0,1-1-1 0 0,-4 2 1 0 0,0 1-11 0 0,0-1 0 0 0,-1 1 0 0 0,1 0-1 0 0,0 1 1 0 0,0-1 0 0 0,1 1 0 0 0,-1 0-1 0 0,-6 8 1 0 0,-7 9 29 0 0,1 1-1 0 0,1 1 1 0 0,-15 31-1 0 0,26-45 27 0 0,0 1 0 0 0,1 0 1 0 0,0 0-1 0 0,0 1 0 0 0,2-1 0 0 0,-1 1 0 0 0,1 0 0 0 0,1 0 1 0 0,0 0-1 0 0,0 0 0 0 0,2 14 0 0 0,-1-22-16 0 0,0 1 1 0 0,1-1-1 0 0,0 1 0 0 0,0 0 1 0 0,0-1-1 0 0,0 0 0 0 0,0 1 1 0 0,1-1-1 0 0,0 0 0 0 0,-1 1 1 0 0,1-1-1 0 0,0 0 0 0 0,1 0 1 0 0,-1-1-1 0 0,0 1 0 0 0,6 4 1 0 0,-4-4 8 0 0,0-1 0 0 0,0 1 0 0 0,1-1 0 0 0,-1 0 0 0 0,1 0 0 0 0,-1 0 0 0 0,1-1 0 0 0,0 0 0 0 0,0 0 0 0 0,9 1 0 0 0,7-1 15 0 0,-1-2 0 0 0,1 0 1 0 0,-1-1-1 0 0,34-9 0 0 0,-54 11-49 0 0,93-18-130 0 0,-31 6-3311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3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392 404 4143 0 0,'-2'-2'238'0'0,"-1"0"-1"0"0,1-1 0 0 0,0 1 0 0 0,-1 0 0 0 0,1 0 0 0 0,-1 1 0 0 0,0-1 0 0 0,1 0 0 0 0,-1 1 0 0 0,0 0 0 0 0,0 0 1 0 0,0-1-1 0 0,-6 0 0 0 0,-7-1 1411 0 0,-22-3 1 0 0,32 5-1266 0 0,-12-1 801 0 0,1 1 0 0 0,0 0 0 0 0,-31 3-1 0 0,41-1-985 0 0,1 1 0 0 0,-1-1-1 0 0,0 1 1 0 0,1 0-1 0 0,-1 0 1 0 0,1 1 0 0 0,0 0-1 0 0,0 0 1 0 0,0 1-1 0 0,0-1 1 0 0,0 1 0 0 0,-7 7-1 0 0,1 1 105 0 0,1 0 0 0 0,1 0-1 0 0,0 0 1 0 0,-13 22 0 0 0,18-25-165 0 0,0 1 0 0 0,1-1 0 0 0,0 1 0 0 0,0 0 0 0 0,1 0 0 0 0,0 0 0 0 0,-2 19 1 0 0,5-27 463 0 0,5 12-512 0 0,19 43-15 0 0,-23-55-70 0 0,0 0 0 0 0,0 0 0 0 0,0-1 0 0 0,0 1 1 0 0,0 0-1 0 0,0-1 0 0 0,1 1 0 0 0,-1-1 1 0 0,0 0-1 0 0,1 1 0 0 0,-1-1 0 0 0,1 0 0 0 0,0 0 1 0 0,-1 0-1 0 0,1 0 0 0 0,0 0 0 0 0,-1 0 1 0 0,1 0-1 0 0,0-1 0 0 0,0 1 0 0 0,0-1 0 0 0,0 1 1 0 0,0-1-1 0 0,0 0 0 0 0,0 1 0 0 0,0-1 1 0 0,0 0-1 0 0,0 0 0 0 0,0-1 0 0 0,2 1 0 0 0,4-1 27 0 0,2 1-14 0 0,-1-1-1 0 0,1-1 1 0 0,-1 0 0 0 0,1 0 0 0 0,-1-1-1 0 0,0 0 1 0 0,0 0 0 0 0,0-1 0 0 0,0 0 0 0 0,-1-1-1 0 0,0 0 1 0 0,9-7 0 0 0,-1 0-13 0 0,0-1 0 0 0,-1-1-1 0 0,-1 0 1 0 0,22-28 0 0 0,-32 36-65 0 0,0 0 0 0 0,0 0 0 0 0,0 0 0 0 0,-1-1 1 0 0,0 0-1 0 0,0 1 0 0 0,-1-1 0 0 0,0 0 0 0 0,0 0 0 0 0,-1-1 0 0 0,1 1 0 0 0,-1-14 0 0 0,-1 15-140 0 0,1 8 51 0 0,3 20-23 0 0,0 8 121 0 0,7-1 52 0 0,-5-14 0 0 0,1-1 0 0 0,17 26 0 0 0,-14-27 0 0 0,1-1 0 0 0,23 20 0 0 0,-30-28-8 0 0,0 0 0 0 0,1-1 0 0 0,-1 0 0 0 0,1 0 0 0 0,0 0 0 0 0,0 0 0 0 0,0-1 0 0 0,0 0 0 0 0,0 0 0 0 0,1 0 0 0 0,-1-1 0 0 0,1 0 0 0 0,-1 0 0 0 0,1 0 0 0 0,-1 0 0 0 0,1-1 0 0 0,0 0 0 0 0,-1-1 0 0 0,11-1 0 0 0,-9 1-14 0 0,1 0 0 0 0,-1-1 0 0 0,0 0-1 0 0,0-1 1 0 0,0 0 0 0 0,0 0 0 0 0,0 0 0 0 0,-1-1 0 0 0,0 0-1 0 0,1 0 1 0 0,10-10 0 0 0,-2-1-87 0 0,1 0 1 0 0,23-33-1 0 0,-31 37 76 0 0,-1-1-1 0 0,0-1 1 0 0,0 0-1 0 0,-1 0 1 0 0,-1 0-1 0 0,5-16 1 0 0,16-87-75 0 0,-17 72 114 0 0,-3 4-98 0 0,3-74 0 0 0,1-9 36 0 0,-10 121 67 0 0,0 1 0 0 0,0 0 0 0 0,0 0 0 0 0,0-1-1 0 0,1 1 1 0 0,-1 0 0 0 0,0 0 0 0 0,1 0 0 0 0,-1-1 0 0 0,1 1 0 0 0,0 0 0 0 0,1-2-1 0 0,1 6 312 0 0,0 8-47 0 0,-2-3-101 0 0,0-6 281 0 0,1 11-359 0 0,7 39-7 0 0,-6-39-5 0 0,-1 0-16 0 0,6 38-4 0 0,-6-38 0 0 0,0 2 0 0 0,7 46 0 0 0,-6-46 0 0 0,-1 0 0 0 0,5 44 4 0 0,-6-44 16 0 0,2-2 4 0 0,10 39 0 0 0,-10-38 96 0 0,2 0-88 0 0,2 4-60 0 0,0 4 41 0 0,10 20-1 0 0,-16-39 167 0 0,7 9-166 0 0,3 4-34 0 0,1 3 1 0 0,25 29 0 0 0,-33-43-41 0 0,0-1 0 0 0,0 0-1 0 0,0-1 1 0 0,0 1 0 0 0,0-1 0 0 0,1 0-1 0 0,0 0 1 0 0,5 3 0 0 0,-6-5-6 0 0,-1 0 0 0 0,1 0 1 0 0,0 0-1 0 0,-1 0 0 0 0,1 0 1 0 0,0-1-1 0 0,0 0 0 0 0,0 1 0 0 0,0-1 1 0 0,-1-1-1 0 0,1 1 0 0 0,5-2 0 0 0,-2 1-274 0 0,1-1-1 0 0,-1 0 0 0 0,0-1 0 0 0,0 1 0 0 0,0-1 0 0 0,0-1 0 0 0,12-7 1 0 0,-11 5-2455 0 0,0-1 0 0 0,14-14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2 4607 0 0,'-16'-1'2646'0'0,"14"1"-2297"0"0,-1 0 0 0 0,1-1 0 0 0,0 1 0 0 0,-1 0 0 0 0,1 0 0 0 0,0 1 0 0 0,-1-1 0 0 0,-3 1 0 0 0,2 1 44 0 0,0 0 1 0 0,0-1-1 0 0,0 2 0 0 0,0-1 0 0 0,1 0 1 0 0,-1 1-1 0 0,1-1 0 0 0,-1 1 1 0 0,1 0-1 0 0,0 0 0 0 0,0 1 1 0 0,0-1-1 0 0,0 0 0 0 0,-3 8 0 0 0,-3 5 576 0 0,0 0-1 0 0,-7 23 1 0 0,10-24-634 0 0,0 5 402 0 0,-5 25-1 0 0,10-45-745 0 0,0 8 770 0 0,2 5-494 0 0,5 38-47 0 0,-5-38 313 0 0,11-6-433 0 0,38 23-4 0 0,-47-29-78 0 0,0 1-1 0 0,1-1 0 0 0,-1 0 1 0 0,1 1-1 0 0,-1-2 1 0 0,1 1-1 0 0,-1 0 1 0 0,1-1-1 0 0,-1 0 0 0 0,1 1 1 0 0,-1-1-1 0 0,1-1 1 0 0,0 1-1 0 0,4-1 1 0 0,-1 0-16 0 0,2 0 25 0 0,0-1 0 0 0,0 0 0 0 0,0 0 0 0 0,0-1 1 0 0,-1 1-1 0 0,1-2 0 0 0,-1 0 0 0 0,1 0 0 0 0,-1 0 0 0 0,0-1 0 0 0,-1 0 0 0 0,10-8 0 0 0,-13 9-34 0 0,0 0 1 0 0,0-1-1 0 0,-1 0 0 0 0,1 0 0 0 0,-1 0 0 0 0,0 0 0 0 0,0 0 1 0 0,-1-1-1 0 0,1 1 0 0 0,-1-1 0 0 0,0 0 0 0 0,-1 1 1 0 0,0-1-1 0 0,0 0 0 0 0,0 0 0 0 0,0 0 0 0 0,-1 0 0 0 0,0 0 1 0 0,0 0-1 0 0,-1 0 0 0 0,1 0 0 0 0,-2 0 0 0 0,1 0 1 0 0,0 0-1 0 0,-1 1 0 0 0,0-1 0 0 0,-1 0 0 0 0,1 1 0 0 0,-1 0 1 0 0,0-1-1 0 0,0 1 0 0 0,0 0 0 0 0,-1 1 0 0 0,-6-8 0 0 0,5 8-94 0 0,3 2-77 0 0,0-1 0 0 0,-1 1 0 0 0,1 0 1 0 0,-1-1-1 0 0,0 1 0 0 0,1 0 0 0 0,-1 1 1 0 0,0-1-1 0 0,0 0 0 0 0,-1 1 0 0 0,1 0 1 0 0,0 0-1 0 0,0 0 0 0 0,-7-1 1 0 0,8 3-1916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3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0 202 919 0 0,'46'-13'4817'0'0,"76"-12"0"0"0,-101 22-3818 0 0,0 1 0 0 0,0 2 1 0 0,0 0-1 0 0,0 1 0 0 0,0 1 1 0 0,-1 1-1 0 0,1 1 0 0 0,0 0 1 0 0,26 11-1 0 0,-27-8-374 0 0,-1-2 1 0 0,26 5-1 0 0,-38-9-544 0 0,0 0-1 0 0,0-1 0 0 0,1 0 0 0 0,-1 0 0 0 0,0-1 0 0 0,1 0 0 0 0,-1 0 0 0 0,0-1 0 0 0,13-4 0 0 0,-5 0-11 0 0,1 0 1 0 0,17-11-1 0 0,-28 13-68 0 0,1 1 0 0 0,-1-1 0 0 0,0-1-1 0 0,0 1 1 0 0,0-1 0 0 0,0 0 0 0 0,-1 0 0 0 0,6-9 0 0 0,-8 11-1 0 0,0 0 0 0 0,0 0 0 0 0,0 0 0 0 0,-1 0 0 0 0,1 0 0 0 0,-1-1 0 0 0,0 1 0 0 0,0 0 0 0 0,0-1 0 0 0,0 1 0 0 0,-1-1 0 0 0,0 1 0 0 0,1-1 0 0 0,-1 1 0 0 0,0-1 0 0 0,-1 1 0 0 0,1-1 0 0 0,-1 1 0 0 0,1-1 0 0 0,-1 1 0 0 0,0-1 0 0 0,0 1 0 0 0,-1 0 0 0 0,1-1 0 0 0,-1 1 0 0 0,1 0 0 0 0,-4-5 0 0 0,3 6-8 0 0,1 0 0 0 0,0 0-1 0 0,-1 0 1 0 0,0 0 0 0 0,1 1-1 0 0,-1-1 1 0 0,0 0 0 0 0,0 1 0 0 0,0-1-1 0 0,0 1 1 0 0,0-1 0 0 0,-4-1-1 0 0,5 3 3 0 0,-1 0 0 0 0,1-1 0 0 0,-1 1 0 0 0,1 0 0 0 0,-1 0 0 0 0,1 0 0 0 0,0 0 0 0 0,-1 1 0 0 0,1-1 0 0 0,-1 0 0 0 0,1 1 0 0 0,-1-1 0 0 0,1 1 0 0 0,0-1 0 0 0,-1 1 0 0 0,1-1 0 0 0,0 1 0 0 0,0 0 0 0 0,0 0 0 0 0,-1 0 0 0 0,1 0 0 0 0,0 0 0 0 0,-1 1 0 0 0,-8 6-2 0 0,1 1-1 0 0,1 1 1 0 0,-1-1 0 0 0,2 1-1 0 0,-1 0 1 0 0,1 1-1 0 0,1 0 1 0 0,0 0 0 0 0,-6 15-1 0 0,5 7 9 0 0,5-19 0 0 0,0 1 0 0 0,2 24 0 0 0,2-15 5 0 0,6 24 1 0 0,-8-48-6 0 0,3 15 54 0 0,5-3 5 0 0,26 36-31 0 0,-25-36 52 0 0,3-6 0 0 0,40 22-48 0 0,-46-26-18 0 0,0 1 0 0 0,0-1 0 0 0,0 0 0 0 0,0-1 0 0 0,0 0 0 0 0,1 0 0 0 0,-1 0 0 0 0,0-1 0 0 0,0 1 0 0 0,1-2 0 0 0,10 0-1 0 0,-4 0-4 0 0,15-2-73 0 0,-1-1 0 0 0,1-2 0 0 0,-1 0 0 0 0,-1-2 0 0 0,32-12 0 0 0,-47 15-432 0 0,1-1-1 0 0,9-7 1 0 0,-10 6-631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38 5527 0 0,'-5'-4'383'0'0,"0"0"0"0"0,-1 0 1 0 0,1 1-1 0 0,-1 0 0 0 0,0 0 0 0 0,0 0 0 0 0,0 1 0 0 0,0 0 0 0 0,-1 0 0 0 0,1 0 0 0 0,0 1 0 0 0,-1 0 0 0 0,-8 0 0 0 0,0 0 363 0 0,1 0 0 0 0,-1 1 0 0 0,0 0 0 0 0,0 1 0 0 0,1 1 0 0 0,-29 7 0 0 0,33-6-418 0 0,-1 1 0 0 0,1 0 0 0 0,0 1-1 0 0,1 0 1 0 0,-1 1 0 0 0,1 0 0 0 0,0 0 0 0 0,0 1-1 0 0,1 0 1 0 0,-9 8 0 0 0,10-7-172 0 0,1 0-1 0 0,-1 0 1 0 0,1 0 0 0 0,1 1 0 0 0,-1-1-1 0 0,1 1 1 0 0,1 1 0 0 0,0-1-1 0 0,-4 16 1 0 0,7-22 240 0 0,3 11-278 0 0,8 43-12 0 0,-9-55-94 0 0,0 0 0 0 0,0 1-1 0 0,0-1 1 0 0,0 0 0 0 0,0 0-1 0 0,0 0 1 0 0,1 0 0 0 0,-1 0 0 0 0,1 0-1 0 0,-1 0 1 0 0,1 0 0 0 0,0 0-1 0 0,0-1 1 0 0,0 1 0 0 0,0-1 0 0 0,0 1-1 0 0,0-1 1 0 0,0 0 0 0 0,0 0-1 0 0,0 0 1 0 0,1 0 0 0 0,-1 0 0 0 0,5 0-1 0 0,-3 1 15 0 0,3 0-2 0 0,0-1 0 0 0,0 1 0 0 0,0-1 1 0 0,1 0-1 0 0,-1-1 0 0 0,0 0 0 0 0,0 0 0 0 0,1 0 1 0 0,-1-1-1 0 0,0 0 0 0 0,0-1 0 0 0,0 0 0 0 0,0 0 1 0 0,9-3-1 0 0,-4-1 20 0 0,1 0 1 0 0,-1-1-1 0 0,0 0 1 0 0,0-1-1 0 0,-1 0 1 0 0,15-15-1 0 0,-20 16-56 0 0,0 0 0 0 0,-1-1 0 0 0,0 0-1 0 0,0 0 1 0 0,-1 0 0 0 0,0-1 0 0 0,0 1-1 0 0,-1-1 1 0 0,4-15 0 0 0,-5-9 0 0 0,-2 30 12 0 0,0-1 1 0 0,-1 1-1 0 0,2 0 0 0 0,-1-1 0 0 0,0 1 0 0 0,1 0 0 0 0,-1-1 0 0 0,1 1 0 0 0,0 0 0 0 0,0 0 0 0 0,0 0 0 0 0,0 0 0 0 0,1 0 0 0 0,-1 0 0 0 0,1 0 0 0 0,2-3 0 0 0,-1 7 41 0 0,-3 6 9 0 0,0 9 65 0 0,0-15-81 0 0,0 1 98 0 0,2 12-188 0 0,10 43-12 0 0,-4-28 15 0 0,13 29 29 0 0,-16-43-43 0 0,0-1-13 0 0,14 43 0 0 0,-15-42-88 0 0,30 65-13920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4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9295 0 0,'1'4'114'0'0,"0"0"1"0"0,0-1-1 0 0,0 1 0 0 0,0 0 0 0 0,-1 0 0 0 0,1 6 0 0 0,1 11 1995 0 0,-1-3-1055 0 0,3 52-30 0 0,-3-53 636 0 0,1-2-882 0 0,6 43-44 0 0,-6-44 1603 0 0,-3-5-2271 0 0,0 0 1 0 0,1-1-1 0 0,1 15 1 0 0,0-7-14 0 0,-3-1 184 0 0,2-15-232 0 0,-1 0 0 0 0,1 0 0 0 0,0 0 0 0 0,0 0-1 0 0,0 1 1 0 0,0-1 0 0 0,0 0 0 0 0,0 0 0 0 0,0 0 0 0 0,0 0 0 0 0,0 0 0 0 0,0 0-1 0 0,0 0 1 0 0,0 0 0 0 0,0 0 0 0 0,-1 0 0 0 0,1 0 0 0 0,0 0 0 0 0,0 0 0 0 0,0 0-1 0 0,0 0 1 0 0,0 0 0 0 0,0 0 0 0 0,0 0 0 0 0,0 0 0 0 0,0 0 0 0 0,0 0 0 0 0,-1 0-1 0 0,1 0 1 0 0,0 0 0 0 0,0 0 0 0 0,0 0 0 0 0,0 0 0 0 0,0 0 0 0 0,0 0-1 0 0,0 0 1 0 0,0 0 0 0 0,0 0 0 0 0,0 0 0 0 0,0 0 0 0 0,-1-1 0 0 0,1 1 0 0 0,0 0-1 0 0,0 0 1 0 0,0 0 0 0 0,0 0 0 0 0,0 0 0 0 0,0 0 0 0 0,0 0 0 0 0,0 0 0 0 0,0 0-1 0 0,0 0 1 0 0,0 0 0 0 0,0 0 0 0 0,0-1 0 0 0,0 1 0 0 0,-5-10 522 0 0,4 5-400 0 0,0 0-1 0 0,0 0 1 0 0,0 0-1 0 0,1 1 1 0 0,0-1 0 0 0,0 0-1 0 0,0 0 1 0 0,0 0-1 0 0,2-9 1 0 0,2-2 45 0 0,10-25 0 0 0,-3 9-38 0 0,-7 18-115 0 0,0 2-1 0 0,1-1 1 0 0,1 0 0 0 0,0 1-1 0 0,1 0 1 0 0,0 0 0 0 0,1 1-1 0 0,15-18 1 0 0,-19 25-12 0 0,1-1 1 0 0,0 0-1 0 0,0 1 0 0 0,0 0 0 0 0,1 0 0 0 0,0 1 1 0 0,0-1-1 0 0,0 1 0 0 0,0 1 0 0 0,0-1 0 0 0,0 1 1 0 0,1 0-1 0 0,-1 0 0 0 0,1 1 0 0 0,-1 0 0 0 0,1 0 1 0 0,0 0-1 0 0,-1 1 0 0 0,12 1 0 0 0,-9 0-6 0 0,-6-1-2 0 0,1 0 0 0 0,-1 1 0 0 0,0-1 0 0 0,0 1 0 0 0,1 0-1 0 0,-1 0 1 0 0,0 0 0 0 0,0 1 0 0 0,0-1 0 0 0,0 1 0 0 0,-1-1 0 0 0,1 1-1 0 0,0 0 1 0 0,3 3 0 0 0,3 11-63 0 0,22 41-16 0 0,-24-43-241 0 0,-5 0-470 0 0,8 40 266 0 0,-8-40-528 0 0,-2-1-2551 0 0,-2 49-2646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5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268 545 2303 0 0,'1'0'-55'0'0,"9"-20"910"0"0,-9 20-795 0 0,-1-1-1 0 0,0 1 1 0 0,0 0-1 0 0,0 0 1 0 0,0 0 0 0 0,0-1-1 0 0,0 1 1 0 0,0 0-1 0 0,0 0 1 0 0,0-1 0 0 0,0 1-1 0 0,0 0 1 0 0,0 0-1 0 0,0 0 1 0 0,0-1 0 0 0,0 1-1 0 0,0 0 1 0 0,-1 0-1 0 0,1 0 1 0 0,0-1-1 0 0,0 1 1 0 0,0 0 0 0 0,0 0-1 0 0,0 0 1 0 0,0 0-1 0 0,-1-1 1 0 0,1 1 0 0 0,0 0-1 0 0,0 0 1 0 0,0 0-1 0 0,-1 0 1 0 0,0-1 127 0 0,1 1 1 0 0,-1 0-1 0 0,0 0 0 0 0,0 0 1 0 0,0 0-1 0 0,0 0 1 0 0,0 0-1 0 0,0 0 0 0 0,0 0 1 0 0,0 1-1 0 0,0-1 1 0 0,-1 1-1 0 0,-15 5 855 0 0,0 1 1 0 0,0 0-1 0 0,1 2 1 0 0,0 0-1 0 0,1 1 0 0 0,0 0 1 0 0,-16 15-1 0 0,14-10-520 0 0,0 1 0 0 0,1 1 0 0 0,1 0 0 0 0,1 1 0 0 0,-13 21 0 0 0,25-35 376 0 0,0 8-450 0 0,-6 39-18 0 0,8-49-383 0 0,-1 0 0 0 0,1-1 1 0 0,0 1-1 0 0,0 0 1 0 0,0 0-1 0 0,0 0 1 0 0,0 0-1 0 0,1 0 0 0 0,-1 0 1 0 0,1-1-1 0 0,-1 1 1 0 0,1 0-1 0 0,-1 0 1 0 0,1-1-1 0 0,0 1 0 0 0,1 2 1 0 0,-1-3-15 0 0,0 0 1 0 0,0 0-1 0 0,0 0 0 0 0,1 0 1 0 0,-1 0-1 0 0,0-1 1 0 0,0 1-1 0 0,0 0 0 0 0,1-1 1 0 0,-1 1-1 0 0,1 0 1 0 0,-1-1-1 0 0,0 0 0 0 0,1 1 1 0 0,-1-1-1 0 0,2 0 0 0 0,2 1 27 0 0,0-1 0 0 0,1-1 0 0 0,-1 1 0 0 0,0-1 0 0 0,0 0 0 0 0,0 0 0 0 0,0 0 0 0 0,6-3 0 0 0,2-3-34 0 0,0 1 1 0 0,-1-1 0 0 0,0-1-1 0 0,0-1 1 0 0,-1 1-1 0 0,0-2 1 0 0,0 1-1 0 0,-1-2 1 0 0,0 1-1 0 0,-1-1 1 0 0,-1-1 0 0 0,14-21-1 0 0,-15 18-26 0 0,0 0 0 0 0,0 0 0 0 0,-2-1 0 0 0,0 0 0 0 0,-1 0 0 0 0,0 0 0 0 0,-1 0 0 0 0,-1-1 0 0 0,-1 1 0 0 0,0-28 0 0 0,-5-9 0 0 0,-2 1 0 0 0,-13-51 0 0 0,4 41 0 0 0,-43-116 0 0 0,57 175 0 0 0,0 0 0 0 0,0-1 0 0 0,-1 1 0 0 0,1 0 0 0 0,-1 0 0 0 0,0 0 0 0 0,1 0 0 0 0,-1 0 0 0 0,-4-4 0 0 0,6 7 0 0 0,0 0 0 0 0,0 0 0 0 0,0 0 0 0 0,0-1 0 0 0,0 1 0 0 0,0 0 0 0 0,0 0 0 0 0,-1 0 0 0 0,1 0 0 0 0,0 0 0 0 0,0 0 0 0 0,0 0 0 0 0,0 0 0 0 0,0 0 0 0 0,0 0 0 0 0,0 0 0 0 0,0 0 0 0 0,-1 0 0 0 0,1 0 0 0 0,0 0 0 0 0,0 0 0 0 0,0 0 0 0 0,0 0 0 0 0,0 0 0 0 0,0 0 0 0 0,-1 0 0 0 0,1 0 0 0 0,0 0 0 0 0,0 0 0 0 0,0 0 0 0 0,0 0 0 0 0,0 0 0 0 0,0 0 0 0 0,0 0 0 0 0,0 0 0 0 0,-1 0 0 0 0,1 1 0 0 0,0-1 0 0 0,0 0 0 0 0,0 0 0 0 0,0 0 0 0 0,0 0 0 0 0,0 0 0 0 0,0 0 0 0 0,0 0 0 0 0,0 0 0 0 0,0 1 0 0 0,0-1 0 0 0,0 0 0 0 0,0 0 0 0 0,0 0 0 0 0,0 0 0 0 0,0 0 0 0 0,-2 8 0 0 0,2-5 0 0 0,-3 22 0 0 0,2 56 0 0 0,9 23 0 0 0,7 4 0 0 0,8-7 0 0 0,6-2 0 0 0,7-12 0 0 0,0-20-28 0 0,-35-65 14 0 0,0 0 0 0 0,0 0 0 0 0,1 0 0 0 0,-1 0 0 0 0,0 0 0 0 0,1-1 0 0 0,-1 1 0 0 0,1 0 0 0 0,3 2 0 0 0,34 28-154 0 0,-36-30 105 0 0,-1-1 0 0 0,0 1 0 0 0,1-1 0 0 0,-1 0 0 0 0,0 1 0 0 0,1-1 0 0 0,0 0 0 0 0,-1-1 1 0 0,1 1-1 0 0,-1 0 0 0 0,1-1 0 0 0,0 1 0 0 0,0-1 0 0 0,-1 0 0 0 0,1 0 0 0 0,0 0 0 0 0,0 0 0 0 0,-1-1 0 0 0,1 1 0 0 0,0-1 0 0 0,3 0 0 0 0,2-1-330 0 0,11-2-1609 0 0,2-4-4882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6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 10135 0 0,'-2'13'1995'0'0,"3"-7"-1580"0"0,2 24 2727 0 0,6 42-2268 0 0,-6-54-61 0 0,0 2-21 0 0,8 59-7 0 0,-6-44-63 0 0,3 26-265 0 0,-4-32-117 0 0,5 44 268 0 0,-7-56-428 0 0,6 51-48 0 0,-6-52-11 0 0,1 27 3 0 0,-2-31-107 0 0,0 0-1 0 0,0 1 1 0 0,-2 12 0 0 0,-2 34 38 0 0,-3 1-45 0 0,6-58-10 0 0,0 0-1 0 0,-1 1 1 0 0,1-1-1 0 0,-1 0 1 0 0,1 0-1 0 0,-1 0 1 0 0,0 1 0 0 0,0-1-1 0 0,0 0 1 0 0,0 0-1 0 0,0 0 1 0 0,-2 2-1 0 0,3-3 2 0 0,-1-1-1 0 0,1 0 1 0 0,-1 1-1 0 0,1-1 1 0 0,-1 0-1 0 0,1 1 1 0 0,-1-1-1 0 0,1 0 1 0 0,-1 0 0 0 0,0 0-1 0 0,1 1 1 0 0,-1-1-1 0 0,1 0 1 0 0,-1 0-1 0 0,0 0 1 0 0,1 0-1 0 0,-1 0 1 0 0,1 0-1 0 0,-1 0 1 0 0,0 0-1 0 0,1 0 1 0 0,-1 0-1 0 0,1-1 1 0 0,-1 1 0 0 0,1 0-1 0 0,-1 0 1 0 0,-1-1-1 0 0,0-1 9 0 0,-1 1-1 0 0,1-1 0 0 0,0 0 1 0 0,0 0-1 0 0,-1 0 0 0 0,1-1 1 0 0,1 1-1 0 0,-1-1 0 0 0,0 1 1 0 0,0-1-1 0 0,1 1 0 0 0,-2-5 1 0 0,-6-17 10 0 0,2 0 0 0 0,1 0 1 0 0,-6-39-1 0 0,0-77 9 0 0,11 122-5 0 0,-1-26-21 0 0,3 0 1 0 0,1 0-1 0 0,11-54 1 0 0,-11 85-10 0 0,0 1-1 0 0,1 0 1 0 0,1 1-1 0 0,0-1 1 0 0,1 1-1 0 0,0-1 1 0 0,1 1-1 0 0,13-19 1 0 0,-13 23-3 0 0,0-1 0 0 0,1 1-1 0 0,0 1 1 0 0,0-1 0 0 0,1 1 0 0 0,0 0 0 0 0,0 1 0 0 0,0 0-1 0 0,0 0 1 0 0,1 1 0 0 0,17-7 0 0 0,-17 8 15 0 0,1 0 0 0 0,0 1 0 0 0,0-1 0 0 0,0 2 0 0 0,0 0 0 0 0,1 0 0 0 0,-1 0 0 0 0,0 2 0 0 0,0-1 0 0 0,1 1 0 0 0,10 3 0 0 0,-18-3 124 0 0,6 8-65 0 0,28 31-11 0 0,-30-33-43 0 0,-6-5-5 0 0,0-1 0 0 0,-1 0-1 0 0,1 0 1 0 0,0 0 0 0 0,0 1 0 0 0,0-1-1 0 0,-1 0 1 0 0,1 1 0 0 0,-1-1 0 0 0,1 1-1 0 0,-1-1 1 0 0,1 1 0 0 0,-1 2 0 0 0,2 11 53 0 0,-1 45-46 0 0,-1-49-12 0 0,-2 0 0 0 0,-3 19 0 0 0,3-25-18 0 0,0 1 0 0 0,0-1 0 0 0,0 0 0 0 0,-1 1 0 0 0,0-1 0 0 0,0 0 0 0 0,0 0 1 0 0,-1-1-1 0 0,1 1 0 0 0,-1-1 0 0 0,0 0 0 0 0,-1 0 0 0 0,1 0 0 0 0,-1 0 0 0 0,1-1 0 0 0,-1 0 0 0 0,0 0 0 0 0,-11 5 0 0 0,-2-1-312 0 0,1-1-1 0 0,-1 0 1 0 0,-1-1-1 0 0,-22 2 1 0 0,11-3-726 0 0,29-4 811 0 0,-1 0 1 0 0,0 0-1 0 0,0 0 0 0 0,1 0 1 0 0,-1 0-1 0 0,0 0 0 0 0,0-1 1 0 0,1 1-1 0 0,-1 0 0 0 0,0-1 1 0 0,1 1-1 0 0,-1-1 0 0 0,-2-1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6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11455 0 0,'7'0'202'0'0,"-4"0"-114"0"0,-1 0 1 0 0,0 0-1 0 0,1 0 1 0 0,-1 0-1 0 0,0 1 1 0 0,1-1 0 0 0,-1 1-1 0 0,0-1 1 0 0,0 1-1 0 0,0 0 1 0 0,4 2-1 0 0,36 11 3931 0 0,-31-8-2663 0 0,31 16-405 0 0,-32-17-177 0 0,0 3-35 0 0,30 23-63 0 0,-30-23 127 0 0,-1 7-473 0 0,30 43-45 0 0,-37-55-272 0 0,-1-1 0 0 0,1 1 0 0 0,0 0 0 0 0,-1 0 0 0 0,1 0-1 0 0,-1 0 1 0 0,2 6 0 0 0,14 48 11 0 0,-16-55-19 0 0,0 0-1 0 0,-1 0 0 0 0,1 0 1 0 0,-1 0-1 0 0,1 1 0 0 0,-1-1 1 0 0,0 0-1 0 0,0 0 0 0 0,0 0 1 0 0,-1 4-1 0 0,-3 48 19 0 0,4-48-16 0 0,-1 0 1 0 0,0 0-1 0 0,0 0 1 0 0,-1 0-1 0 0,0 0 1 0 0,0 0-1 0 0,0-1 1 0 0,-6 9-1 0 0,7-11 7 0 0,-1-1 0 0 0,1 1-1 0 0,-1-1 1 0 0,0 0 0 0 0,0 0 0 0 0,0 0 0 0 0,-1 0-1 0 0,1 0 1 0 0,0 0 0 0 0,-1 0 0 0 0,1-1 0 0 0,-1 1-1 0 0,0-1 1 0 0,1 0 0 0 0,-6 2 0 0 0,6-2-1 0 0,1-1-1 0 0,0 0 1 0 0,-1 0 0 0 0,1 0 0 0 0,0 0-1 0 0,-1 1 1 0 0,1-2 0 0 0,-1 1 0 0 0,1 0-1 0 0,0 0 1 0 0,-1 0 0 0 0,1-1 0 0 0,0 1-1 0 0,-1-1 1 0 0,1 1 0 0 0,0-1 0 0 0,0 1 0 0 0,-1-1-1 0 0,1 0 1 0 0,-2-1 0 0 0,1 0 8 0 0,0 0 0 0 0,0 0 0 0 0,1 0 0 0 0,-1-1 0 0 0,0 1 0 0 0,1 0 0 0 0,0-1 0 0 0,0 1 0 0 0,-2-6 0 0 0,0-1 21 0 0,1 0 0 0 0,0-1 0 0 0,1 1 0 0 0,0-1 0 0 0,0-10 0 0 0,1 6-41 0 0,1 0 0 0 0,1 0 0 0 0,1 0 0 0 0,0 0-1 0 0,0 1 1 0 0,1-1 0 0 0,1 1 0 0 0,1 0-1 0 0,-1 0 1 0 0,2 0 0 0 0,0 1 0 0 0,0 0 0 0 0,2 0-1 0 0,-1 1 1 0 0,1 0 0 0 0,1 1 0 0 0,0 0-1 0 0,0 0 1 0 0,1 1 0 0 0,0 1 0 0 0,0-1 0 0 0,1 2-1 0 0,13-7 1 0 0,-10 7-224 0 0,-1 0 0 0 0,1 1 0 0 0,0 1 0 0 0,0 0 0 0 0,1 1 0 0 0,0 0 0 0 0,-1 2 0 0 0,1 0 0 0 0,0 0 0 0 0,23 2 0 0 0,-20 2-1052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3 5527 0 0,'0'0'14'0'0,"0"0"0"0"0,0 0 0 0 0,0 0 0 0 0,0 0 0 0 0,0 0 0 0 0,-1-1 0 0 0,1 1 0 0 0,0 0 0 0 0,0 0 0 0 0,0 0 0 0 0,0 0 0 0 0,0 0 0 0 0,0 0 0 0 0,0 0 0 0 0,0 0-1 0 0,-1-1 1 0 0,1 1 0 0 0,0 0 0 0 0,0 0 0 0 0,0 0 0 0 0,0 0 0 0 0,0 0 0 0 0,0 0 0 0 0,-1 0 0 0 0,1 0 0 0 0,0 0 0 0 0,0 0 0 0 0,0 0 0 0 0,0 0 0 0 0,0 0 0 0 0,0 0 0 0 0,-1 0-1 0 0,1 0 1 0 0,0 0 0 0 0,0 0 0 0 0,0 0 0 0 0,0 0 0 0 0,-1 0 0 0 0,-5 6 786 0 0,-7 16 848 0 0,5-8-1081 0 0,-12 17 1871 0 0,-23 51-1 0 0,16-29-833 0 0,4-2-27 0 0,21-46-909 0 0,0 8-48 0 0,-9 40-11 0 0,8-40 926 0 0,5 1-1094 0 0,5 43-25 0 0,-7-55-386 0 0,0-1 0 0 0,0 1 0 0 0,1 0 0 0 0,-1-1 0 0 0,1 1 0 0 0,-1 0 0 0 0,1-1 0 0 0,-1 1 0 0 0,1-1 0 0 0,0 1 0 0 0,0-1 0 0 0,0 1 0 0 0,0-1 0 0 0,0 0 0 0 0,0 1 0 0 0,0-1 0 0 0,0 0 0 0 0,1 0 0 0 0,-1 0 0 0 0,0 0 0 0 0,1 0 0 0 0,-1 0 0 0 0,1 0 0 0 0,-1 0 0 0 0,1-1 0 0 0,-1 1 0 0 0,1 0 0 0 0,-1-1 0 0 0,1 0 0 0 0,0 1 0 0 0,-1-1 0 0 0,3 0 0 0 0,1 1 83 0 0,1 0-62 0 0,-1 0 1 0 0,1-1-1 0 0,-1 0 1 0 0,1 0-1 0 0,-1 0 0 0 0,1-1 1 0 0,-1 0-1 0 0,1 0 1 0 0,-1 0-1 0 0,1-1 1 0 0,-1 0-1 0 0,0 0 1 0 0,5-2-1 0 0,7-5 41 0 0,0-1 1 0 0,20-16-1 0 0,-29 20-85 0 0,-1 0 0 0 0,0-1 0 0 0,-1 1 1 0 0,1-1-1 0 0,-1-1 0 0 0,0 1 0 0 0,-1-1 0 0 0,0 0 0 0 0,5-10 0 0 0,-7 12-3 0 0,-1-1 0 0 0,1 1 0 0 0,-1-1-1 0 0,0 1 1 0 0,0-1 0 0 0,-1 0 0 0 0,0 0-1 0 0,0 0 1 0 0,-1 0 0 0 0,0 0 0 0 0,0 0 0 0 0,0 0-1 0 0,-2-8 1 0 0,0 7-88 0 0,-1-1 0 0 0,0 0 0 0 0,0 1 0 0 0,-1 0 0 0 0,0 0 0 0 0,0 0 0 0 0,-1 0 0 0 0,0 1 0 0 0,0-1 0 0 0,-1 1 0 0 0,-12-11 0 0 0,14 14 30 0 0,0 1 0 0 0,1 0 0 0 0,-2 0 0 0 0,1 0 1 0 0,0 0-1 0 0,0 1 0 0 0,-1 0 0 0 0,1 0 0 0 0,-1 0 0 0 0,0 1 0 0 0,0-1 0 0 0,0 1 0 0 0,0 0 0 0 0,1 0 0 0 0,-1 1 1 0 0,0 0-1 0 0,0 0 0 0 0,0 0 0 0 0,0 0 0 0 0,0 1 0 0 0,0-1 0 0 0,-10 4 0 0 0,12-3-189 0 0,2-1 7 0 0,0 1 1 0 0,0-1 0 0 0,-1 0 0 0 0,1 1 0 0 0,0-1 0 0 0,0 1 0 0 0,0-1 0 0 0,0 1 0 0 0,0-1 0 0 0,0 1 0 0 0,0 0 0 0 0,0 0 0 0 0,0-1 0 0 0,0 1 0 0 0,0 0 0 0 0,0 0-1 0 0,1 0 1 0 0,-1 0 0 0 0,0 0 0 0 0,0 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7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13 130 2303 0 0,'-12'28'17582'0'0,"13"-15"-16929"0"0,1 3-433 0 0,0-3 318 0 0,-1-1 0 0 0,0 14 0 0 0,4-10-271 0 0,17 48-24 0 0,-16-48 25 0 0,1-1-163 0 0,24 42-2 0 0,-24-43 170 0 0,2-4-185 0 0,28 29 0 0 0,-36-38-72 0 0,1 0-1 0 0,-1 0 1 0 0,0 0-1 0 0,0 0 1 0 0,0 0 0 0 0,1 0-1 0 0,-1 0 1 0 0,1-1-1 0 0,-1 1 1 0 0,0 0-1 0 0,1-1 1 0 0,-1 1 0 0 0,3 0-1 0 0,-3-1-4 0 0,0 0-1 0 0,-1 0 1 0 0,1 0 0 0 0,0 0-1 0 0,0-1 1 0 0,0 1 0 0 0,-1 0-1 0 0,1 0 1 0 0,0 0-1 0 0,0-1 1 0 0,-1 1 0 0 0,1 0-1 0 0,0-1 1 0 0,-1 1-1 0 0,1-1 1 0 0,0 1 0 0 0,-1-1-1 0 0,2 0 1 0 0,0-2 27 0 0,0 0 1 0 0,1 0-1 0 0,-1 0 1 0 0,-1 0-1 0 0,1 0 0 0 0,0-1 1 0 0,1-5-1 0 0,0 2 19 0 0,6-17 65 0 0,-1-1 0 0 0,-1 0-1 0 0,-1 0 1 0 0,4-42 0 0 0,-4 28-70 0 0,2-63 31 0 0,0 5-452 0 0,-7 93 299 0 0,-1 1 1 0 0,1 0 0 0 0,-1 0-1 0 0,0 0 1 0 0,0-1 0 0 0,0 1-1 0 0,-2-6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7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 5983 0 0,'-3'-6'329'0'0,"2"4"-79"0"0,1 3-178 0 0,0 16-1176 0 0,1-10 541 0 0,1 46 113 0 0,-1-39-13 0 0,-1 0-480 0 0,3 59-473 0 0,-2-55 944 0 0,5 51 95 0 0,-4-51 498 0 0,1-3 134 0 0,8 47 566 0 0,-8-47 2513 0 0,2 0-2192 0 0,13 45 2 0 0,-13-46 3111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8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25 7367 0 0,'-3'-4'63'0'0,"2"2"96"0"0,0 1 0 0 0,0 0-1 0 0,0-1 1 0 0,0 1 0 0 0,0-1-1 0 0,0 1 1 0 0,0 0 0 0 0,-1 0-1 0 0,1 0 1 0 0,-1 0-1 0 0,1 0 1 0 0,-1 0 0 0 0,1 0-1 0 0,-1 1 1 0 0,1-1 0 0 0,-1 0-1 0 0,0 1 1 0 0,1-1 0 0 0,-1 1-1 0 0,0 0 1 0 0,-2-1 0 0 0,-11 1 1000 0 0,-1 1 0 0 0,1 1 0 0 0,-1 0 0 0 0,-23 8 0 0 0,32-8-885 0 0,0 0 0 0 0,0 0 0 0 0,1 1 0 0 0,-1 0-1 0 0,1 1 1 0 0,-1-1 0 0 0,1 1 0 0 0,0 1 0 0 0,1-1 0 0 0,-1 1 0 0 0,1 0 0 0 0,-6 7 0 0 0,9-10-225 0 0,1-1 1 0 0,0 1 0 0 0,-1 0 0 0 0,1 0 0 0 0,0 0 0 0 0,0 0 0 0 0,0 1 0 0 0,1-1 0 0 0,-1 0 0 0 0,0 0 0 0 0,1 0 0 0 0,0 1 0 0 0,-1-1 0 0 0,1 0-1 0 0,0 1 1 0 0,0-1 0 0 0,0 0 0 0 0,0 1 0 0 0,1-1 0 0 0,-1 0 0 0 0,1 0 0 0 0,-1 1 0 0 0,1-1 0 0 0,0 0 0 0 0,0 0 0 0 0,0 0 0 0 0,0 0 0 0 0,0 0-1 0 0,0 0 1 0 0,1 0 0 0 0,-1 0 0 0 0,0 0 0 0 0,1-1 0 0 0,0 1 0 0 0,-1 0 0 0 0,1-1 0 0 0,3 2 0 0 0,98 54 682 0 0,-54-31-684 0 0,-37-15-6 0 0,22 28-31 0 0,-33-38-11 0 0,0 0 0 0 0,-1 0 0 0 0,1 0 0 0 0,0 0 0 0 0,0 1 0 0 0,0-1 0 0 0,-1 0 0 0 0,1 0 0 0 0,-1 0 0 0 0,1 0 0 0 0,-1 1 0 0 0,1-1 0 0 0,-1 0 0 0 0,0 1 0 0 0,0-1 0 0 0,1 0 0 0 0,-1 1 0 0 0,0-1 0 0 0,0 0 0 0 0,0 1 0 0 0,-1-1 0 0 0,1 0 0 0 0,0 1 0 0 0,0-1 0 0 0,-1 0 0 0 0,1 0 0 0 0,-1 2 0 0 0,-1-1 0 0 0,1 0 0 0 0,-1 0 0 0 0,1 0 0 0 0,-1 0 0 0 0,0 0 0 0 0,0-1 0 0 0,0 1 0 0 0,0-1 0 0 0,-2 2 0 0 0,2-2 0 0 0,-4 3-34 0 0,0-1 0 0 0,-1 0 1 0 0,1 0-1 0 0,-1-1 0 0 0,0 0 0 0 0,0 0 0 0 0,0 0 0 0 0,-8 0 1 0 0,-60 2-458 0 0,56-3 406 0 0,5-1-902 0 0,-1 0 0 0 0,0-1 0 0 0,-22-4 0 0 0,18 0-5689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8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14 2759 0 0,'-3'-3'-150'0'0,"1"2"265"0"0,1 0 0 0 0,-1-1 0 0 0,1 1 0 0 0,-1 0 0 0 0,0 0 0 0 0,1 0 0 0 0,-1 0 0 0 0,-2 0 0 0 0,4 1-19 0 0,-1 0-1 0 0,1 0 0 0 0,-1 0 0 0 0,1 0 1 0 0,-1 0-1 0 0,1 0 0 0 0,-1 0 0 0 0,1 0 1 0 0,-1 1-1 0 0,1-1 0 0 0,-1 0 0 0 0,1 0 0 0 0,-1 1 1 0 0,1-1-1 0 0,-1 0 0 0 0,1 0 0 0 0,0 1 1 0 0,-1-1-1 0 0,1 1 0 0 0,-1-1 0 0 0,1 0 1 0 0,0 1-1 0 0,0-1 0 0 0,-1 1 0 0 0,1-1 0 0 0,0 1 1 0 0,-1-1-1 0 0,1 0 0 0 0,0 1 0 0 0,0-1 1 0 0,0 1-1 0 0,0 0 0 0 0,0-1 0 0 0,0 1 1 0 0,-1 0-1 0 0,-7 39 4495 0 0,7-37-3067 0 0,3 9-324 0 0,4 34-141 0 0,-5-34-30 0 0,2 2-60 0 0,9 45-236 0 0,-9-45-105 0 0,0 0-19 0 0,13 42-48 0 0,-13-42-173 0 0,1-1-71 0 0,8 41-18 0 0,-8-41-36 0 0,0 4-154 0 0,16 52-83 0 0,-12-38-13 0 0,5 24-167 0 0,-10-42-93 0 0,-2-2-28 0 0,1 2 90 0 0,1 8 75 0 0,-4 11-3861 0 0,0 10 2663 0 0,-1-26-97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8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28 11055 0 0,'-9'-12'488'0'0,"5"7"104"0"0,1 0-472 0 0,1 1-120 0 0,0 3 0 0 0,1 1 88 0 0,-1 0 72 0 0,0 0-80 0 0,0 0-704 0 0,-1 1-144 0 0,-1 1-24 0 0,-3 3-8 0 0,2 4 688 0 0,-7-4 112 0 0,-6-5 64 0 0</inkml:trace>
  <inkml:trace contextRef="#ctx0" brushRef="#br0" timeOffset="1">21 318 6911 0 0,'2'17'1959'0'0,"0"-3"1280"0"0,-1 13 4843 0 0,-1 30-7320 0 0,0-43-296 0 0,-2 1-367 0 0,-1 1-78 0 0,1-5-81 0 0,0-1-1 0 0,0 0 1 0 0,1 14 0 0 0,-2-11-304 0 0,-7 38-1332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49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28 4607 0 0,'-3'-1'212'0'0,"1"1"-1"0"0,-1 0 1 0 0,0-1-1 0 0,1 1 0 0 0,-1 0 1 0 0,0 1-1 0 0,1-1 1 0 0,-1 0-1 0 0,0 1 0 0 0,1 0 1 0 0,-1-1-1 0 0,1 1 0 0 0,-1 0 1 0 0,1 0-1 0 0,-1 1 1 0 0,1-1-1 0 0,0 0 0 0 0,-4 4 1 0 0,-3 2 1153 0 0,0 1 0 0 0,1 0 1 0 0,-8 11-1 0 0,8-11-1555 0 0,-72 89 4433 0 0,70-81-3178 0 0,-10 26-29 0 0,16-32 482 0 0,4 4-1111 0 0,0 43-29 0 0,0-55-347 0 0,1 0 0 0 0,-1 0 1 0 0,0 0-1 0 0,0 0 0 0 0,1 0 0 0 0,-1 0 1 0 0,1 0-1 0 0,0 0 0 0 0,0 0 0 0 0,0 0 1 0 0,0 0-1 0 0,0 0 0 0 0,0-1 0 0 0,0 1 1 0 0,0 0-1 0 0,1-1 0 0 0,-1 1 1 0 0,1-1-1 0 0,1 2 0 0 0,0-1 4 0 0,1 0 0 0 0,-1 0 0 0 0,1 0 0 0 0,-1-1 0 0 0,1 0 0 0 0,7 2 0 0 0,-6-1 16 0 0,7 1 19 0 0,1-1-1 0 0,0 1 1 0 0,0-2 0 0 0,0 0 0 0 0,-1-1-1 0 0,1 0 1 0 0,20-3 0 0 0,-25 2-55 0 0,0 0 0 0 0,0-1 0 0 0,-1 0 0 0 0,1-1 0 0 0,-1 1 0 0 0,1-1 0 0 0,-1-1 0 0 0,0 1 0 0 0,0-2 0 0 0,0 1 0 0 0,-1 0 0 0 0,0-1 0 0 0,9-8 0 0 0,-13 10-21 0 0,0 0 0 0 0,0 1-1 0 0,-1-1 1 0 0,1 0 0 0 0,-1 0-1 0 0,1-1 1 0 0,-1 1 0 0 0,0 0-1 0 0,0 0 1 0 0,-1-1 0 0 0,1 1-1 0 0,-1 0 1 0 0,1-1 0 0 0,-1 1-1 0 0,0-1 1 0 0,0 1 0 0 0,0 0-1 0 0,-1-1 1 0 0,1 1 0 0 0,-1 0 0 0 0,0-1-1 0 0,0 1 1 0 0,-2-5 0 0 0,-3-5-85 0 0,0 0 1 0 0,0 0 0 0 0,-1 1 0 0 0,-10-13-1 0 0,3 7-147 0 0,0 1-1 0 0,-1 1 1 0 0,-1 1-1 0 0,-20-16 1 0 0,-5-5-848 0 0,39 34 938 0 0,1 1 0 0 0,-1-1 1 0 0,0 1-1 0 0,1-1 0 0 0,0 0 1 0 0,-1 0-1 0 0,1 1 0 0 0,0-1 0 0 0,0 0 1 0 0,-2-3-1 0 0,3 4 103 0 0,0 1-1 0 0,0 0 1 0 0,0-1 0 0 0,0 1-1 0 0,0 0 1 0 0,0-1 0 0 0,0 1-1 0 0,0-1 1 0 0,0 1 0 0 0,0 0 0 0 0,1-1-1 0 0,-1 1 1 0 0,0 0 0 0 0,0-1-1 0 0,0 1 1 0 0,0 0 0 0 0,0 0-1 0 0,1-1 1 0 0,-1 1 0 0 0,0 0 0 0 0,0-1-1 0 0,1 1 1 0 0,-1 0 0 0 0,1-1-1 0 0,0 1 25 0 0,0-1 0 0 0,0 0 0 0 0,0 1 0 0 0,0-1-1 0 0,1 1 1 0 0,-1-1 0 0 0,0 1 0 0 0,1 0 0 0 0,2-1 0 0 0,45-4 235 0 0,0 3 0 0 0,1 1 0 0 0,0 3 0 0 0,-1 1 1 0 0,81 18-1 0 0,-114-17-5 0 0,0 1 0 0 0,0 1 0 0 0,-1 0 0 0 0,24 15 0 0 0,-18-7-74 0 0,19 16 0 0 0,-36-27-133 0 0,16 13 70 0 0,28 19 0 0 0,-47-35-68 0 0,1 1-1 0 0,-1 0 1 0 0,0 0-1 0 0,1 0 1 0 0,-1 0-1 0 0,0 0 1 0 0,0 1-1 0 0,0-1 1 0 0,0 0-1 0 0,0 1 1 0 0,0-1 0 0 0,0 0-1 0 0,0 1 1 0 0,-1-1-1 0 0,1 1 1 0 0,0 1-1 0 0,3 6 0 0 0,0 0-1 0 0,-1 0 0 0 0,0 1 1 0 0,4 19-1 0 0,-7-24-2 0 0,0-1 0 0 0,0 1 0 0 0,0 0 0 0 0,-1 0 0 0 0,0 0 0 0 0,0 0 0 0 0,0-1 0 0 0,0 1 0 0 0,-1-1 0 0 0,-3 7 0 0 0,5-9-1 0 0,-1-1-1 0 0,1 0 1 0 0,-1 0-1 0 0,0 0 1 0 0,1 0-1 0 0,-1 0 1 0 0,0 0-1 0 0,0 0 1 0 0,0 0-1 0 0,0 0 1 0 0,0 0-1 0 0,0-1 1 0 0,0 1-1 0 0,0 0 1 0 0,0-1-1 0 0,0 1 1 0 0,0-1 0 0 0,0 1-1 0 0,-1-1 1 0 0,1 1-1 0 0,0-1 1 0 0,0 0-1 0 0,0 1 1 0 0,-1-1-1 0 0,1 0 1 0 0,0 0-1 0 0,-2 0 1 0 0,-3 0-11 0 0,2 1 11 0 0,-14 1-15 0 0,17-2 20 0 0,0 0 0 0 0,0 0-1 0 0,1 0 1 0 0,-1 0 0 0 0,0 0-1 0 0,0 0 1 0 0,1 0-1 0 0,-1 0 1 0 0,0-1 0 0 0,1 1-1 0 0,-1 0 1 0 0,0 0 0 0 0,1-1-1 0 0,-1 1 1 0 0,0 0-1 0 0,1-1 1 0 0,-1 1 0 0 0,1-1-1 0 0,-2 0 1 0 0,-7-7 111 0 0,9 8-107 0 0,-1-1 0 0 0,1 1-1 0 0,-1 0 1 0 0,1 0 0 0 0,-1-1-1 0 0,1 1 1 0 0,0 0 0 0 0,-1-1-1 0 0,1 1 1 0 0,0 0 0 0 0,-1-1-1 0 0,1 1 1 0 0,0 0 0 0 0,0-1-1 0 0,-1 1 1 0 0,1-1 0 0 0,0 1-1 0 0,0-1 1 0 0,0 1 0 0 0,-1-1-1 0 0,1 1 1 0 0,0-1 0 0 0,0 1-1 0 0,0 0 1 0 0,0-1 0 0 0,0 1-1 0 0,0-1 1 0 0,0 1 0 0 0,0-1-1 0 0,0 1 1 0 0,0-1 0 0 0,0 1 0 0 0,1-1-1 0 0,-1 1 1 0 0,0-1 0 0 0,0 1-1 0 0,0-1 1 0 0,1 1 0 0 0,-1 0-1 0 0,0-1 1 0 0,0 1 0 0 0,1-1-1 0 0,0-2 20 0 0,0 0 0 0 0,-1 0 0 0 0,1 0 0 0 0,-1 1 0 0 0,1-1 0 0 0,-1 0 0 0 0,0 0 0 0 0,-1-5 0 0 0,1 4-5 0 0,-1 1-1 0 0,1-1 1 0 0,0 0 0 0 0,1 1-1 0 0,-1-1 1 0 0,1 1 0 0 0,1-5-1 0 0,1-1-6 0 0,0 1-1 0 0,1 0 1 0 0,0 0 0 0 0,0 0 0 0 0,1 1-1 0 0,0-1 1 0 0,1 1 0 0 0,-1 0-1 0 0,1 1 1 0 0,1-1 0 0 0,-1 1-1 0 0,1 1 1 0 0,10-8-1 0 0,-11 9-12 0 0,13-10 1 0 0,1 0-1 0 0,0 1 1 0 0,33-14-1 0 0,-46 24-2 0 0,0 0 0 0 0,-1 1 0 0 0,1 0 0 0 0,0 1 0 0 0,0-1 0 0 0,0 1 0 0 0,0 1 0 0 0,0-1 0 0 0,0 1 0 0 0,0 0-1 0 0,0 1 1 0 0,0 0 0 0 0,0 0 0 0 0,0 0 0 0 0,-1 1 0 0 0,13 5 0 0 0,-14-4 2 0 0,-4-3 17 0 0,0 1 0 0 0,0 0 0 0 0,0-1 1 0 0,0 1-1 0 0,-1-1 0 0 0,1 0 0 0 0,0 1 0 0 0,0-1 1 0 0,0 0-1 0 0,0 1 0 0 0,2-1 0 0 0,4 11 101 0 0,22 35-4 0 0,-22-35 80 0 0,1 4-100 0 0,21 43 0 0 0,-22-44 88 0 0,1-2-96 0 0,22 33 1 0 0,-23-34 298 0 0,1-3-270 0 0,22 21 10 0 0,-28-27-104 0 0,0-1-1 0 0,0 1 1 0 0,0-1-1 0 0,0 1 1 0 0,0-1-1 0 0,1 0 1 0 0,-1 0-1 0 0,0 0 1 0 0,1 0-1 0 0,-1 0 1 0 0,0-1-1 0 0,1 1 1 0 0,-1-1 0 0 0,1 0-1 0 0,-1 1 1 0 0,1-1-1 0 0,2-1 1 0 0,4 2 35 0 0,10-1-5 0 0,1-1 0 0 0,0 0 0 0 0,30-7 0 0 0,59-20 182 0 0,-73 18-210 0 0,10-4-632 0 0,-1-2 1 0 0,-1-2-1 0 0,53-30 0 0 0,-77 36-7542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3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52 919 0 0,'0'-1'128'0'0,"0"0"0"0"0,-1 0 0 0 0,1-1 0 0 0,0 1-1 0 0,-1 0 1 0 0,1 0 0 0 0,-1 0 0 0 0,1-1 0 0 0,-1 1-1 0 0,0 0 1 0 0,1 0 0 0 0,-1 0 0 0 0,0 0 0 0 0,0 0-1 0 0,0 0 1 0 0,-1-1 0 0 0,1 1 24 0 0,0 1-1 0 0,0-1 1 0 0,1 0-1 0 0,-1 0 1 0 0,0 0-1 0 0,0 0 1 0 0,1 0 0 0 0,-1 0-1 0 0,1 0 1 0 0,-1 0-1 0 0,1 0 1 0 0,-1 0-1 0 0,-4-19 8419 0 0,7 26-7155 0 0,13 47 673 0 0,-14-51-1537 0 0,1 13-294 0 0,8 43-1 0 0,-8-44 180 0 0,0 0-272 0 0,8 72 152 0 0,-10-83-48 0 0,2 12-140 0 0,3 42-2 0 0,-3-43 299 0 0,3 0-329 0 0,16 41-7 0 0,-20-53-71 0 0,0 0 0 0 0,-1 0 0 0 0,1 0 0 0 0,0 0 0 0 0,0 0 0 0 0,1-1-1 0 0,-1 1 1 0 0,0 0 0 0 0,1-1 0 0 0,-1 1 0 0 0,1-1 0 0 0,-1 0 0 0 0,1 1 0 0 0,-1-1 0 0 0,1 0-1 0 0,2 1 1 0 0,-2-2 7 0 0,-1 1 0 0 0,1-1 0 0 0,-1 1-1 0 0,1-1 1 0 0,0 0 0 0 0,-1 0 0 0 0,1 0-1 0 0,0 0 1 0 0,-1 0 0 0 0,1 0 0 0 0,0 0-1 0 0,-1-1 1 0 0,1 1 0 0 0,-1-1 0 0 0,3 0 0 0 0,2-2 54 0 0,-1 0 0 0 0,1 0 0 0 0,-1-1 0 0 0,0 0 0 0 0,0 0 1 0 0,9-8-1 0 0,-8 5-68 0 0,-1 0 0 0 0,1 0 0 0 0,-1-1 0 0 0,0 1 0 0 0,-1-1 0 0 0,1 0 0 0 0,-2 0 0 0 0,1 0 0 0 0,-1-1 0 0 0,0 1-1 0 0,-1-1 1 0 0,0 0 0 0 0,0 0 0 0 0,-1 0 0 0 0,0-12 0 0 0,-1 1-13 0 0,-1 0 0 0 0,-1 0-1 0 0,-1 0 1 0 0,0 0 0 0 0,-12-34-1 0 0,6 33-14 0 0,6 17-19 0 0,6 14 25 0 0,3 11 11 0 0,5 3 0 0 0,2-4 0 0 0,17 23 0 0 0,23 15-22 0 0,-53-58 22 0 0,23 22-114 0 0,26 18-22 0 0,-36-31 0 0 0,-2 0-1193 0 0,39 24 681 0 0,-46-30 230 0 0,1 0 0 0 0,0 0 0 0 0,0 0 1 0 0,9 3-1 0 0,-2-1-2150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4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22 1839 0 0,'-1'-1'150'0'0,"1"0"-1"0"0,0 0 0 0 0,-1 0 1 0 0,1 0-1 0 0,-1 0 0 0 0,1 0 1 0 0,-1 0-1 0 0,1 0 0 0 0,-1 0 1 0 0,0 0-1 0 0,1 0 0 0 0,-1 1 0 0 0,0-1 1 0 0,0 0-1 0 0,0 0 0 0 0,1 1 1 0 0,-1-1-1 0 0,0 0 0 0 0,0 1 1 0 0,0-1-1 0 0,0 1 0 0 0,-2-1 1 0 0,1 0 177 0 0,0 1 0 0 0,-1-1 0 0 0,1 1 0 0 0,-1 0 0 0 0,1 0 0 0 0,-1 0 0 0 0,1 0 0 0 0,-1 0 0 0 0,-4 2 0 0 0,-1 0 482 0 0,1 0 0 0 0,-1 1 0 0 0,0 0 0 0 0,1 0 0 0 0,-11 7 0 0 0,14-7-569 0 0,-1 0 1 0 0,1 0-1 0 0,1 1 0 0 0,-1-1 0 0 0,0 1 1 0 0,1 0-1 0 0,0 0 0 0 0,0 0 0 0 0,-5 8 1 0 0,7-10-174 0 0,0 0-1 0 0,0 1 1 0 0,0-1 0 0 0,0 0 0 0 0,0 1 0 0 0,1-1 0 0 0,-1 1-1 0 0,1-1 1 0 0,0 1 0 0 0,-1-1 0 0 0,1 0 0 0 0,0 1 0 0 0,0-1 0 0 0,1 1-1 0 0,-1-1 1 0 0,0 1 0 0 0,1-1 0 0 0,0 1 0 0 0,-1-1 0 0 0,1 0-1 0 0,1 3 1 0 0,1-1 51 0 0,-2-1-19 0 0,0 0 0 0 0,1 0 0 0 0,0 0-1 0 0,0 0 1 0 0,0 0 0 0 0,0-1 0 0 0,0 1 0 0 0,0-1-1 0 0,1 0 1 0 0,-1 1 0 0 0,1-1 0 0 0,0 0 0 0 0,4 2 0 0 0,14 9 446 0 0,-1 1 0 0 0,34 29 1 0 0,-53-42-541 0 0,0 0 1 0 0,0 0-1 0 0,-1 0 1 0 0,1 0-1 0 0,0 0 1 0 0,0-1-1 0 0,0 2 1 0 0,-1-1 0 0 0,1 0-1 0 0,0 0 1 0 0,-1 0-1 0 0,1 0 1 0 0,-1 0-1 0 0,1 0 1 0 0,-1 1-1 0 0,0-1 1 0 0,1 0 0 0 0,-1 0-1 0 0,0 0 1 0 0,0 1-1 0 0,0-1 1 0 0,0 0-1 0 0,0 2 1 0 0,-1-1 7 0 0,0 0 0 0 0,1 0 0 0 0,-1 0 1 0 0,0 0-1 0 0,0 0 0 0 0,-1 0 0 0 0,1 0 0 0 0,0-1 0 0 0,0 1 1 0 0,-1-1-1 0 0,1 1 0 0 0,-4 2 0 0 0,-3 2 42 0 0,0-1 0 0 0,0 0 0 0 0,-1 0 0 0 0,-17 7 1 0 0,4-3-439 0 0,3 0 694 0 0,-25 6 0 0 0,37-14-1509 0 0,-1 1-1 0 0,1-1 1 0 0,-15 1-1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5983 0 0,'-3'27'4308'0'0,"-1"11"-3777"0"0,-1 100-3236 0 0,5-136 2571 0 0,1 10 146 0 0,5 63 626 0 0,5 0 1988 0 0,-10-70-3110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4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5983 0 0,'1'-2'776'0'0,"1"6"-76"0"0,4 17 5575 0 0,-1-7-5375 0 0,18 43-120 0 0,-18-42 1404 0 0,-1-1-1896 0 0,0-2-223 0 0,4 15 43 0 0,7 41 0 0 0,-15-61-148 0 0,-1-7-48 0 0,-1-11-22 0 0,8-46 838 0 0,-6 45-584 0 0,1 0 0 0 0,0 0 0 0 0,1 0 0 0 0,0 0 0 0 0,1 0 0 0 0,0 1 0 0 0,8-18 0 0 0,-8 22-121 0 0,1 1 0 0 0,0-1 0 0 0,0 1 0 0 0,1-1 0 0 0,-1 1 0 0 0,2 0 1 0 0,-1 1-1 0 0,1-1 0 0 0,-1 1 0 0 0,1 1 0 0 0,1-1 0 0 0,-1 1 0 0 0,1 0 1 0 0,0 0-1 0 0,0 0 0 0 0,0 1 0 0 0,0 1 0 0 0,0-1 0 0 0,1 1 0 0 0,-1 0 1 0 0,1 1-1 0 0,-1-1 0 0 0,1 2 0 0 0,0-1 0 0 0,0 1 0 0 0,-1 0 0 0 0,15 2 1 0 0,-2 2 110 0 0,-16-3-2 0 0,6 3-17 0 0,32 15-10 0 0,-23-10-1 0 0,-2 9-17 0 0,17 27-86 0 0,-25-34-89 0 0,-4 4-200 0 0,16 45 78 0 0,-16-46-248 0 0,-3 1-691 0 0,8 43 482 0 0,-8-43-319 0 0,7 67-10216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5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8 5983 0 0,'-2'-1'69'0'0,"0"0"0"0"0,0 0 0 0 0,0 0 0 0 0,0 0 0 0 0,-1 1-1 0 0,1-1 1 0 0,0 1 0 0 0,0-1 0 0 0,-1 1 0 0 0,1 0 0 0 0,0 0 0 0 0,-1 0-1 0 0,1 0 1 0 0,0 0 0 0 0,0 1 0 0 0,-1-1 0 0 0,1 1 0 0 0,0-1 0 0 0,0 1-1 0 0,-1 0 1 0 0,-3 2 0 0 0,-1 1 163 0 0,-22 13 1454 0 0,-32 24 1 0 0,53-35-1191 0 0,1 1 0 0 0,0 0 0 0 0,0 0-1 0 0,0 0 1 0 0,1 0 0 0 0,0 1 0 0 0,0 0 0 0 0,-8 16 0 0 0,13-22-416 0 0,0 0-1 0 0,0 0 1 0 0,1 0 0 0 0,-1 0-1 0 0,0 0 1 0 0,1 0 0 0 0,-1 0 0 0 0,1 0-1 0 0,0 0 1 0 0,0 0 0 0 0,0 0-1 0 0,0 0 1 0 0,0 1 0 0 0,0-1-1 0 0,0 0 1 0 0,1 0 0 0 0,-1 0 0 0 0,1 0-1 0 0,1 3 1 0 0,-1-3-45 0 0,0-1 0 0 0,0 1 0 0 0,1-1-1 0 0,-1 0 1 0 0,0 1 0 0 0,1-1 0 0 0,-1 0 0 0 0,1 0 0 0 0,0 0 0 0 0,-1 0 0 0 0,1 0-1 0 0,0 0 1 0 0,0 0 0 0 0,-1-1 0 0 0,1 1 0 0 0,0-1 0 0 0,0 1 0 0 0,0-1 0 0 0,0 0-1 0 0,0 1 1 0 0,3-1 0 0 0,2 0 33 0 0,1-1 0 0 0,-1 1 0 0 0,0-1 0 0 0,1-1 0 0 0,-1 0 0 0 0,11-3 0 0 0,43-21 123 0 0,-50 21-162 0 0,14-7-55 0 0,0-1 0 0 0,-1-1 0 0 0,33-25 0 0 0,-47 31-56 0 0,-1 0-1 0 0,1-1 0 0 0,15-19 1 0 0,-21 15 15 0 0,-4 14 69 0 0,0-1 0 0 0,0 0 0 0 0,-1 0 0 0 0,1 0 1 0 0,0 0-1 0 0,0 0 0 0 0,0 0 0 0 0,0 0 0 0 0,0 0 1 0 0,0 0-1 0 0,0 0 0 0 0,-1 0 0 0 0,1 0 0 0 0,0 0 1 0 0,0 0-1 0 0,0 0 0 0 0,0 0 0 0 0,0 0 0 0 0,0 0 1 0 0,-1 0-1 0 0,1 0 0 0 0,0 0 0 0 0,0 0 0 0 0,0 0 1 0 0,0 0-1 0 0,0 0 0 0 0,0 0 0 0 0,0 0 0 0 0,-1 0 1 0 0,1 0-1 0 0,0 0 0 0 0,0 0 0 0 0,0 0 1 0 0,0 0-1 0 0,0 0 0 0 0,0-1 0 0 0,0 1 0 0 0,0 0 1 0 0,0 0-1 0 0,-1 0 0 0 0,1 0 0 0 0,0 0 0 0 0,0 0 1 0 0,0 0-1 0 0,0 0 0 0 0,0-1 0 0 0,0 1 0 0 0,0 0 1 0 0,0 0-1 0 0,0 0 0 0 0,0 0 0 0 0,0 0 0 0 0,0 0 1 0 0,0-1-1 0 0,0 1 0 0 0,0 0 0 0 0,-1 2 166 0 0,0 1 0 0 0,1-1 0 0 0,-1 0 0 0 0,1 1-1 0 0,-1-1 1 0 0,1 1 0 0 0,0-1 0 0 0,0 5 0 0 0,1 5 48 0 0,0 3-145 0 0,2 32 278 0 0,0-31-126 0 0,9 48 7 0 0,-9-48 2 0 0,2 2-12 0 0,16 55-52 0 0,-16-54-28 0 0,1-1-4 0 0,20 72-12 0 0,-8 1-59 0 0,-16-75-61 0 0,0-1 0 0 0,-2 29-1 0 0,-1-34-3 0 0,0 0 0 0 0,-1-1 0 0 0,-5 15 0 0 0,5-19 2 0 0,1-1-1 0 0,-2 1 1 0 0,1-1 0 0 0,0 0-1 0 0,-1 0 1 0 0,0 0-1 0 0,0 0 1 0 0,0 0 0 0 0,0-1-1 0 0,-1 1 1 0 0,1-1-1 0 0,-1 0 1 0 0,0 0 0 0 0,0-1-1 0 0,0 1 1 0 0,0-1 0 0 0,0 1-1 0 0,-1-1 1 0 0,1-1-1 0 0,-1 1 1 0 0,1-1 0 0 0,-10 2-1 0 0,4-1 16 0 0,-1-1 1 0 0,0 0-1 0 0,0 0 0 0 0,0-2 0 0 0,0 1 1 0 0,0-1-1 0 0,0-1 0 0 0,-14-4 0 0 0,12 3-173 0 0,1-1-1 0 0,0-1 1 0 0,0 0-1 0 0,0-1 0 0 0,1 0 1 0 0,0-1-1 0 0,0-1 1 0 0,0 1-1 0 0,1-1 1 0 0,0-1-1 0 0,-13-15 1 0 0,10 7-894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5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42 7367 0 0,'-2'-4'721'0'0,"1"1"0"0"0,-1 0 0 0 0,0 0 1 0 0,0 0-1 0 0,0 0 0 0 0,0 0 0 0 0,0 0 0 0 0,-1 1 0 0 0,1-1 0 0 0,-1 1 0 0 0,0 0 0 0 0,0-1 0 0 0,-5-2 0 0 0,8 5-760 0 0,-1 0 1 0 0,1 0-1 0 0,0 0 0 0 0,0 1 1 0 0,-1-1-1 0 0,1 0 0 0 0,0 0 1 0 0,0 0-1 0 0,0 0 1 0 0,-1 1-1 0 0,1-1 0 0 0,0 0 1 0 0,0 0-1 0 0,0 0 0 0 0,0 1 1 0 0,-1-1-1 0 0,1 0 0 0 0,0 0 1 0 0,0 0-1 0 0,0 1 1 0 0,0-1-1 0 0,0 0 0 0 0,0 0 1 0 0,0 1-1 0 0,0-1 0 0 0,0 0 1 0 0,0 1-1 0 0,0-1 1 0 0,0 0-1 0 0,0 0 0 0 0,0 1 1 0 0,0-1-1 0 0,0 0 0 0 0,0 0 1 0 0,0 1-1 0 0,0-1 0 0 0,0 0 1 0 0,0 0-1 0 0,0 1 1 0 0,1-1-1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6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96 146 12439 0 0,'-1'0'119'0'0,"0"1"0"0"0,1-1 0 0 0,-1 1 0 0 0,0-1 0 0 0,0 1 0 0 0,0-1-1 0 0,1 1 1 0 0,-1 0 0 0 0,0-1 0 0 0,1 1 0 0 0,-1 0 0 0 0,0 0 0 0 0,1-1 0 0 0,-1 1 0 0 0,1 0-1 0 0,-1 0 1 0 0,1 0 0 0 0,0 0 0 0 0,-1 0 0 0 0,1 1 0 0 0,-3 3 334 0 0,-1 1-151 0 0,1 1-39 0 0,-1-1 0 0 0,1 1-1 0 0,0-1 1 0 0,0 1 0 0 0,-2 10-1 0 0,-12 41 510 0 0,6-18-421 0 0,9-30-142 0 0,-1 3-66 0 0,-9 39-14 0 0,9-39 77 0 0,2-1-140 0 0,-1 1-9 0 0,0 3 122 0 0,1-1-1 0 0,0 20 0 0 0,1-67 187 0 0,2 0 0 0 0,1 0-1 0 0,1 0 1 0 0,2 0-1 0 0,1 1 1 0 0,1 0 0 0 0,14-31-1 0 0,0 11-322 0 0,40-68-1 0 0,-59 115-38 0 0,0 0 0 0 0,0 0 0 0 0,0 0 0 0 0,0 1 0 0 0,1 0 0 0 0,-1 0 0 0 0,1 0-1 0 0,0 0 1 0 0,0 0 0 0 0,7-3 0 0 0,-10 5-1 0 0,1 0 0 0 0,0 0 0 0 0,-1 1-1 0 0,1-1 1 0 0,0 1 0 0 0,-1-1 0 0 0,1 1 0 0 0,0 0-1 0 0,0-1 1 0 0,0 1 0 0 0,-1 0 0 0 0,1 0 0 0 0,0 0-1 0 0,0 1 1 0 0,0-1 0 0 0,-1 0 0 0 0,1 1 0 0 0,0-1-1 0 0,0 1 1 0 0,-1-1 0 0 0,1 1 0 0 0,0 0 0 0 0,-1 0 0 0 0,1 0-1 0 0,-1 0 1 0 0,1 0 0 0 0,-1 0 0 0 0,0 0 0 0 0,1 0-1 0 0,1 2 1 0 0,3 7 78 0 0,2 6 15 0 0,22 41-7 0 0,-15-28-20 0 0,19 29-43 0 0,-19-30 34 0 0,9 26 6 0 0,-10-27-12 0 0,19 26-31 0 0,-18-27 20 0 0,21 37-31 0 0,4 6-11 0 0,-24-36-87 0 0,-15-33 65 0 0,-1 1 0 0 0,0 0-1 0 0,0 0 1 0 0,0 0 0 0 0,0 0 0 0 0,1-1 0 0 0,-1 1 0 0 0,0 0 0 0 0,0 0 0 0 0,0 0 0 0 0,-1 0 0 0 0,1 0 0 0 0,0-1 0 0 0,0 1 0 0 0,0 0 0 0 0,-1 0 0 0 0,1 0 0 0 0,0 0 0 0 0,-2 1 0 0 0,2-2-46 0 0,-1 1-1 0 0,0 0 1 0 0,1 0 0 0 0,-1-1-1 0 0,0 1 1 0 0,0-1 0 0 0,0 1-1 0 0,0-1 1 0 0,1 1 0 0 0,-1-1-1 0 0,0 0 1 0 0,0 1-1 0 0,0-1 1 0 0,0 0 0 0 0,0 0-1 0 0,0 1 1 0 0,0-1 0 0 0,0 0-1 0 0,0 0 1 0 0,0 0 0 0 0,-2-1-1 0 0,1 1-215 0 0,-1 0-1 0 0,1 0 1 0 0,-1-1-1 0 0,1 1 1 0 0,0-1 0 0 0,-1 0-1 0 0,1 0 1 0 0,-3-1-1 0 0,-3-4-1435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6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28 1839 0 0,'-32'-27'5820'0'0,"32"27"-5761"0"0,23 8 8811 0 0,-15-4-7115 0 0,38 11-1734 0 0,54 10 0 0 0,-76-20-1199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07:58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3223 0 0,'-4'48'5782'0'0,"-2"-10"-3442"0"0,6-34-2426 0 0,-3 19 1916 0 0,2-10-1231 0 0,0-5 22 0 0,0-1 0 0 0,1 0 1 0 0,0 12-1 0 0,-1-9-163 0 0,1 1 0 0 0,0-1 1 0 0,2 12-1 0 0,1 13 1019 0 0,1-21-877 0 0,12 43-184 0 0,-12-43-37 0 0,-1 0-56 0 0,10 54-203 0 0,-6-6-174 0 0,-6-60 9 0 0,-1 0 0 0 0,0 0-1 0 0,0 0 1 0 0,0 0 0 0 0,0 1-1 0 0,0-1 1 0 0,-1 3 0 0 0,-1 4-155 0 0,0-5-104 0 0,1-1 1 0 0,1 1-1 0 0,-1 0 0 0 0,0 0 1 0 0,1 0-1 0 0,0 4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7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2759 0 0,'0'16'5482'0'0,"7"31"1658"0"0,-3-32-6963 0 0,13 44-52 0 0,-12-44-9 0 0,-5-15-87 0 0,1-1-1 0 0,-1 1 1 0 0,0-1-1 0 0,1 1 1 0 0,-1-1-1 0 0,0 1 0 0 0,1-1 1 0 0,-1 1-1 0 0,0-1 1 0 0,0 1-1 0 0,0-1 1 0 0,1 1-1 0 0,-1-1 1 0 0,0 0-1 0 0,0 1 0 0 0,0-1 1 0 0,0 1-1 0 0,0-1 1 0 0,0 0-1 0 0,0 1 1 0 0,0-1-1 0 0,0 1 1 0 0,0-2-1 0 0,0 0 87 0 0,0-4 121 0 0,1 0 1 0 0,0 0-1 0 0,0 0 1 0 0,1 0-1 0 0,0 0 1 0 0,0 0-1 0 0,0 0 1 0 0,1 0 0 0 0,0 1-1 0 0,5-7 1 0 0,-2 4-43 0 0,0 0 1 0 0,0 0-1 0 0,1 1 1 0 0,1 0-1 0 0,15-12 1 0 0,-11 11-73 0 0,1 0 0 0 0,0 1-1 0 0,0 0 1 0 0,0 1 0 0 0,1 0 0 0 0,0 1 0 0 0,0 1 0 0 0,24-4 0 0 0,-31 7-37 0 0,0 0 0 0 0,0 1 0 0 0,0 0 0 0 0,15 2 0 0 0,-19-2-59 0 0,0 1 0 0 0,0 0 0 0 0,0-1 0 0 0,1 2 0 0 0,-1-1 0 0 0,0 0 0 0 0,0 0 0 0 0,-1 1-1 0 0,1 0 1 0 0,0-1 0 0 0,4 5 0 0 0,-5-4 71 0 0,5 10-37 0 0,22 36-60 0 0,-21-37-60 0 0,-4 4-327 0 0,13 45-71 0 0,-12-46-118 0 0,-4 1-3033 0 0,5 45 1460 0 0,-5-37-3505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7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20 919 0 0,'-6'-18'3445'0'0,"5"18"-3224"0"0,-1-1 336 0 0,1 1 1 0 0,-1 0 0 0 0,0-1-1 0 0,1 1 1 0 0,-1 0 0 0 0,0 0-1 0 0,0 0 1 0 0,1 1 0 0 0,-1-1-1 0 0,0 0 1 0 0,-2 1 0 0 0,-17 4 211 0 0,0 0 1 0 0,0 1-1 0 0,0 0 1 0 0,1 2-1 0 0,0 1 1 0 0,-35 20-1 0 0,53-28-653 0 0,0 1-1 0 0,0-1 1 0 0,1 1 0 0 0,-1-1-1 0 0,0 1 1 0 0,1 0 0 0 0,-1-1-1 0 0,1 1 1 0 0,0 0-1 0 0,-1 0 1 0 0,-1 4 0 0 0,3-5-48 0 0,0-1 0 0 0,0 1 1 0 0,0-1-1 0 0,0 1 1 0 0,0 0-1 0 0,0-1 0 0 0,0 1 1 0 0,0-1-1 0 0,0 1 0 0 0,0 0 1 0 0,0-1-1 0 0,0 1 1 0 0,0-1-1 0 0,0 1 0 0 0,0-1 1 0 0,1 1-1 0 0,-1-1 1 0 0,0 1-1 0 0,0-1 0 0 0,1 2 1 0 0,0-1 59 0 0,0-1 0 0 0,0 1 0 0 0,0 0-1 0 0,0 0 1 0 0,0 0 0 0 0,0-1 0 0 0,0 1 0 0 0,1 0 0 0 0,-1-1 0 0 0,0 1 0 0 0,0-1 0 0 0,3 1 0 0 0,89 27 921 0 0,-64-18-929 0 0,-9-2-79 0 0,-1 2 0 0 0,1-1 0 0 0,18 15 0 0 0,-35-22 18 0 0,-1 11-5 0 0,7 43-43 0 0,-9-55-11 0 0,0 0 0 0 0,1 0 0 0 0,-1 0 0 0 0,0-1 0 0 0,0 1 0 0 0,0 0 1 0 0,-1 0-1 0 0,1 0 0 0 0,0 0 0 0 0,0 0 0 0 0,0 0 0 0 0,-1-1 0 0 0,1 1 0 0 0,0 0 0 0 0,-1 0 0 0 0,1 0 0 0 0,-1 0 0 0 0,1-1 0 0 0,-1 1 0 0 0,1 0 0 0 0,-1-1 0 0 0,1 1 0 0 0,-1 0 0 0 0,0-1 0 0 0,1 1 1 0 0,-1-1-1 0 0,0 1 0 0 0,0-1 0 0 0,0 1 0 0 0,1-1 0 0 0,-1 1 0 0 0,0-1 0 0 0,0 0 0 0 0,0 0 0 0 0,0 1 0 0 0,-1-1 0 0 0,-2 1 9 0 0,-19 9 62 0 0,-1-1 1 0 0,-34 7-1 0 0,-19 7-3442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8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 9215 0 0,'-2'-7'408'0'0,"2"4"80"0"0,0-1-392 0 0,0 2-96 0 0,0 1 0 0 0,0 2-696 0 0,0 3 432 0 0,0 3 264 0 0,2 0 64 0 0,1 2 0 0 0,-3-8 24 0 0</inkml:trace>
  <inkml:trace contextRef="#ctx0" brushRef="#br0" timeOffset="1">61 196 8287 0 0,'30'28'8538'0'0,"-21"-19"-7261"0"0,29 28-441 0 0,-35-34-591 0 0,0 0 1 0 0,0 1-1 0 0,0-1 1 0 0,0 0-1 0 0,-1 1 1 0 0,4 6-1 0 0,-5-8-376 0 0,-1 1 0 0 0,1-1-1 0 0,-1 0 1 0 0,1 1 0 0 0,-1-1-1 0 0,0 1 1 0 0,0 3 0 0 0,0-2-836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8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 7367 0 0,'0'0'26'0'0,"0"0"0"0"0,0-1 1 0 0,0 1-1 0 0,0 0 0 0 0,0 0 0 0 0,-1 0 0 0 0,1-1 0 0 0,0 1 0 0 0,0 0 0 0 0,0 0 0 0 0,0 0 0 0 0,-1 0 0 0 0,1 0 0 0 0,0 0 0 0 0,0-1 0 0 0,0 1 0 0 0,0 0 0 0 0,-1 0 0 0 0,1 0 0 0 0,0 0 0 0 0,0 0 0 0 0,0 0 0 0 0,-1 0 0 0 0,1 0 0 0 0,0 0 0 0 0,0 0 0 0 0,-1 0 1 0 0,1 0-1 0 0,0 0 0 0 0,0 0 0 0 0,0 0 0 0 0,-1 0 0 0 0,1 0 0 0 0,0 0 0 0 0,0 0 0 0 0,0 0 0 0 0,-1 0 0 0 0,1 1 0 0 0,0-1 0 0 0,0 0 0 0 0,0 0 0 0 0,0 0 0 0 0,-1 0 0 0 0,1 0 0 0 0,0 0 0 0 0,0 1 0 0 0,0-1 0 0 0,0 0 0 0 0,0 0 0 0 0,-1 0 0 0 0,1 1 0 0 0,0-1 1 0 0,0 0-1 0 0,0 0 0 0 0,0 0 0 0 0,0 1 0 0 0,0-1 0 0 0,0 0 0 0 0,0 0 0 0 0,0 0 0 0 0,0 1 0 0 0,2 17 2651 0 0,0-8 1371 0 0,-2 2-3497 0 0,1 1-1 0 0,3 19 1 0 0,-2-14-232 0 0,0-3 1506 0 0,-1 1-1214 0 0,8 64 353 0 0,1 27-349 0 0,-8-86-511 0 0,0-6-22 0 0,6 59-15 0 0,1-3-67 0 0,-7-57-71 0 0,1 1-22 0 0,7 43 33 0 0,-10-55 57 0 0,0 0-1 0 0,1 0 1 0 0,0-1 0 0 0,0 1 0 0 0,0 0 0 0 0,2 4-1 0 0,-3-7 6 0 0,0 0-1 0 0,0 0 0 0 0,1 1 1 0 0,-1-1-1 0 0,0 0 0 0 0,0 0 0 0 0,0 0 1 0 0,0 1-1 0 0,0-1 0 0 0,1 0 1 0 0,-1 0-1 0 0,0 0 0 0 0,0 0 0 0 0,0 0 1 0 0,1 0-1 0 0,-1 1 0 0 0,0-1 1 0 0,0 0-1 0 0,0 0 0 0 0,1 0 1 0 0,-1 0-1 0 0,0 0 0 0 0,0 0 0 0 0,0 0 1 0 0,1 0-1 0 0,-1 0 0 0 0,0 0 1 0 0,0 0-1 0 0,1 0 0 0 0,-1 0 0 0 0,0 0 1 0 0,0 0-1 0 0,0 0 0 0 0,1 0 1 0 0,-1 0-1 0 0,0 0 0 0 0,0-1 1 0 0,0 1-1 0 0,1 0 0 0 0,-1 0 0 0 0,0 0 1 0 0,2-3 28 0 0,0 1-1 0 0,0-1 1 0 0,-1 1 0 0 0,1-1 0 0 0,-1 0 0 0 0,1 0 0 0 0,0-3-1 0 0,1 0 50 0 0,7-18-29 0 0,-1 5 0 0 0,0-1 1 0 0,17-25 0 0 0,-22 40-47 0 0,0-1 0 0 0,1 1 0 0 0,-1 0 0 0 0,1 0-1 0 0,0 0 1 0 0,1 1 0 0 0,-1 0 0 0 0,1 0 0 0 0,-1 0 0 0 0,1 0-1 0 0,12-4 1 0 0,-8 4-3 0 0,0 1 0 0 0,0 0 0 0 0,16-2 0 0 0,-21 4-7 0 0,0 1-1 0 0,-1 0 1 0 0,1-1 0 0 0,0 2 0 0 0,-1-1 0 0 0,1 1 0 0 0,-1-1 0 0 0,1 1-1 0 0,-1 0 1 0 0,9 4 0 0 0,-11-4 8 0 0,0 0-1 0 0,1 1 1 0 0,-1-1-1 0 0,0 1 1 0 0,0-1-1 0 0,0 1 1 0 0,-1 0-1 0 0,4 3 0 0 0,30 40 63 0 0,-34-45-61 0 0,0 1 0 0 0,-1 0 0 0 0,1 0 0 0 0,0 0 0 0 0,-1 0-1 0 0,1 0 1 0 0,-1 0 0 0 0,1 0 0 0 0,-1 0 0 0 0,1 0 0 0 0,-1 0 0 0 0,0 0-1 0 0,1 0 1 0 0,-1 0 0 0 0,0 0 0 0 0,0 0 0 0 0,0 0 0 0 0,0 0-1 0 0,0 0 1 0 0,0 0 0 0 0,0 0 0 0 0,0 0 0 0 0,-1 2-1 0 0,-5 57 57 0 0,6-57-58 0 0,0 0-1 0 0,-1 0 1 0 0,1 0 0 0 0,-1 0-1 0 0,0 0 1 0 0,0 0-1 0 0,0-1 1 0 0,0 1 0 0 0,-1 0-1 0 0,1-1 1 0 0,-1 1-1 0 0,1-1 1 0 0,-1 1 0 0 0,0-1-1 0 0,0 0 1 0 0,0 0 0 0 0,-5 4-1 0 0,-1 1 1 0 0,3-2 5 0 0,-1 0 0 0 0,0-1 0 0 0,0 0 0 0 0,0 0 0 0 0,0 0 0 0 0,0-1-1 0 0,-1 0 1 0 0,1 0 0 0 0,-1-1 0 0 0,0 0 0 0 0,0 0 0 0 0,0 0 0 0 0,0-1 0 0 0,0 0 0 0 0,-1-1 0 0 0,1 1 0 0 0,0-2-1 0 0,0 1 1 0 0,0-1 0 0 0,-10-1 0 0 0,13 0 10 0 0,-1 1 0 0 0,1-1 0 0 0,0 0 0 0 0,-1 0 0 0 0,1 0 0 0 0,0 0-1 0 0,0-1 1 0 0,-4-3 0 0 0,6 4-192 0 0,1 1-1 0 0,-1-1 0 0 0,0 0 1 0 0,0 0-1 0 0,1 1 1 0 0,0-1-1 0 0,-1 0 0 0 0,1 0 1 0 0,0-1-1 0 0,0 1 1 0 0,0 0-1 0 0,0 0 0 0 0,0 0 1 0 0,0-1-1 0 0,1 1 0 0 0,-1 0 1 0 0,0-5-1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8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5983 0 0,'6'5'683'0'0,"1"4"-722"0"0,6 21 4731 0 0,13 36-3498 0 0,-20-49 12 0 0,-3-2-72 0 0,9 47-314 0 0,-10-46-138 0 0,0-3-30 0 0,2 42-74 0 0,-3-41-142 0 0,-2 1-307 0 0,-3 47-144 0 0,2-47-571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9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28 164 8287 0 0,'5'-3'792'0'0,"0"0"0"0"0,0 0 0 0 0,1 1 0 0 0,-1 0 0 0 0,0 0 0 0 0,1 0 0 0 0,-1 1 0 0 0,11-2 0 0 0,-3 1 34 0 0,-2-1 217 0 0,1 0 0 0 0,-1-1 0 0 0,20-9 0 0 0,-25 11-893 0 0,-2-1-1 0 0,1 0 0 0 0,0 0 0 0 0,0-1 1 0 0,-1 1-1 0 0,0-1 0 0 0,0 0 0 0 0,0 0 1 0 0,0-1-1 0 0,4-5 0 0 0,3-4 52 0 0,-9 12-165 0 0,-1 0 0 0 0,1 1 1 0 0,-1-1-1 0 0,1 0 0 0 0,-1 0 1 0 0,0 0-1 0 0,2-5 0 0 0,-3 6-27 0 0,1 1 0 0 0,-1-1-1 0 0,0 0 1 0 0,0 0 0 0 0,0 0 0 0 0,-1 1-1 0 0,1-1 1 0 0,0 0 0 0 0,0 0-1 0 0,0 0 1 0 0,0 1 0 0 0,-1-1 0 0 0,1 0-1 0 0,0 0 1 0 0,-1 1 0 0 0,1-1 0 0 0,-1 0-1 0 0,1 1 1 0 0,-1-1 0 0 0,1 0-1 0 0,-1 1 1 0 0,1-1 0 0 0,-1 1 0 0 0,0-1-1 0 0,1 1 1 0 0,-1-1 0 0 0,0 1-1 0 0,0-1 1 0 0,-4-2 18 0 0,0 1 1 0 0,0-1-1 0 0,0 1 0 0 0,0 1 1 0 0,-1-1-1 0 0,1 0 0 0 0,0 1 1 0 0,-1 0-1 0 0,1 1 0 0 0,0-1 1 0 0,-1 1-1 0 0,1 0 0 0 0,-1 0 1 0 0,1 1-1 0 0,-1-1 0 0 0,1 1 1 0 0,-11 4-1 0 0,5-2 1 0 0,-1 1-1 0 0,1 1 1 0 0,-1 0 0 0 0,2 0-1 0 0,-1 1 1 0 0,-19 15-1 0 0,26-17 8 0 0,-1 0 0 0 0,1 0 0 0 0,0 1 0 0 0,-5 8 0 0 0,7-11 225 0 0,4 12-172 0 0,5 46 0 0 0,-5-45 0 0 0,6-7 0 0 0,1 2-50 0 0,-4-3 6 0 0,1-1 0 0 0,-1 0 0 0 0,1-1 0 0 0,0 1 0 0 0,0-1 0 0 0,14 8-1 0 0,-9-8 5 0 0,1 0 1 0 0,0 0-1 0 0,0-1 0 0 0,0 0 0 0 0,0-1 0 0 0,23 3 0 0 0,-8-4 42 0 0,1-1 0 0 0,29-2 0 0 0,-30-1-1255 0 0,36-9-1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1:59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7831 0 0,'1'3'432'0'0,"6"16"1525"0"0,0 11 2769 0 0,11 45-3393 0 0,-10-43-87 0 0,14 48 314 0 0,-7-25-895 0 0,-11-41-66 0 0,0 4-249 0 0,16 75 117 0 0,-18-77-274 0 0,5 47-95 0 0,-6-34-33 0 0,0-11-56 0 0,-1-4-7 0 0,0 0-1 0 0,-3 17 0 0 0,3-30-4 0 0,0 0 1 0 0,0 0-1 0 0,0 0 0 0 0,0 0 0 0 0,0 1 0 0 0,-1-1 1 0 0,1 0-1 0 0,-1 0 0 0 0,1 0 0 0 0,0 0 0 0 0,-1 0 1 0 0,0 0-1 0 0,0 0 0 0 0,1 0 0 0 0,0-1 0 0 0,-1 0 0 0 0,1 0 0 0 0,0 0 0 0 0,0 1 0 0 0,-1-1-1 0 0,1 0 1 0 0,0 0 0 0 0,-1 0 0 0 0,1 0 0 0 0,0 0 0 0 0,-1 0 0 0 0,1 0 0 0 0,0 0 0 0 0,-1 0 0 0 0,1 0 0 0 0,0 0 0 0 0,0 0-1 0 0,-1 0 1 0 0,1 0 0 0 0,0 0 0 0 0,-1 0 0 0 0,1 0 0 0 0,0 0 0 0 0,-1 0 0 0 0,1 0 0 0 0,0 0 0 0 0,-1-1 0 0 0,0 0-15 0 0,-1 0 1 0 0,0-1 0 0 0,1 1 0 0 0,0 0 0 0 0,-1-1 0 0 0,1 1-1 0 0,0-1 1 0 0,0 0 0 0 0,0 1 0 0 0,0-1 0 0 0,0 0-1 0 0,-1-3 1 0 0,-9-32-246 0 0,2 0 0 0 0,1 0 0 0 0,2-1 0 0 0,-2-44 1 0 0,7 52 112 0 0,0 0 0 0 0,2 0 1 0 0,1 0-1 0 0,1 0 0 0 0,2 1 1 0 0,1-1-1 0 0,16-47 0 0 0,-20 72 129 0 0,0 0 0 0 0,0 1-1 0 0,0-1 1 0 0,1 1 0 0 0,0-1 0 0 0,0 1-1 0 0,0 0 1 0 0,0 0 0 0 0,1 0 0 0 0,-1 0-1 0 0,1 1 1 0 0,7-6 0 0 0,-7 7 40 0 0,0 0 1 0 0,0 0-1 0 0,0 0 0 0 0,0 1 1 0 0,1-1-1 0 0,-1 1 0 0 0,0 0 1 0 0,0 1-1 0 0,1-1 0 0 0,-1 1 1 0 0,1-1-1 0 0,-1 1 0 0 0,0 1 1 0 0,1-1-1 0 0,5 2 1 0 0,-3-1 90 0 0,-4-1-33 0 0,0 1 0 0 0,0-1-1 0 0,0 1 1 0 0,0 0 0 0 0,-1 0-1 0 0,1 1 1 0 0,0-1 0 0 0,-1 0-1 0 0,1 1 1 0 0,-1-1 0 0 0,5 5-1 0 0,30 19 219 0 0,-27-18 121 0 0,-4 6-231 0 0,20 38-18 0 0,-20-38-72 0 0,-5-1-23 0 0,-1-12-72 0 0,0 15 24 0 0,0-1 1 0 0,-2 15 0 0 0,2-24-21 0 0,-2 0-1 0 0,1 0 0 0 0,0 0 1 0 0,-1 0-1 0 0,0 0 0 0 0,0-1 1 0 0,-1 1-1 0 0,1-1 0 0 0,-1 1 1 0 0,0-1-1 0 0,0 0 1 0 0,0 0-1 0 0,-1 0 0 0 0,0 0 1 0 0,-4 3-1 0 0,3-3-8 0 0,0 0 1 0 0,-1-1-1 0 0,0 0 1 0 0,1 1-1 0 0,-1-2 0 0 0,0 1 1 0 0,-1-1-1 0 0,1 0 1 0 0,0 0-1 0 0,-1-1 0 0 0,-9 2 1 0 0,-28-2-453 0 0,40-1 169 0 0,-1 0 0 0 0,1-1 0 0 0,0 1 0 0 0,-1-1 0 0 0,1 0 0 0 0,0 0 0 0 0,0-1 0 0 0,-6-2 0 0 0,5 0-1612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2:00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6447 0 0,'-7'1'660'0'0,"10"7"-742"0"0,7 15 3412 0 0,-5-5-2959 0 0,-1-7 160 0 0,0 1 1 0 0,0-1-1 0 0,7 11 0 0 0,-7-4 809 0 0,16 53-62 0 0,-15-53-281 0 0,0-2-121 0 0,12 51-20 0 0,-13-51-83 0 0,1 0-319 0 0,12 47-138 0 0,-12-47-27 0 0,1 0-54 0 0,18 48-201 0 0,-18-48-92 0 0,1-4-113 0 0,21 38-106 0 0,-14-30-292 0 0,-5-14-1623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2:0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22 7367 0 0,'-2'-2'99'0'0,"0"1"0"0"0,1 0-1 0 0,-1 0 1 0 0,0 0 0 0 0,0 0-1 0 0,0 0 1 0 0,1 0 0 0 0,-1 1-1 0 0,0-1 1 0 0,0 1 0 0 0,0-1-1 0 0,0 1 1 0 0,0 0-1 0 0,0 0 1 0 0,0 0 0 0 0,0 0-1 0 0,-4 0 1 0 0,-5 1 236 0 0,1 1 0 0 0,-14 4 0 0 0,9-2 80 0 0,-44 11 1849 0 0,-73 27 0 0 0,106-32-1398 0 0,0 1 0 0 0,1 2-1 0 0,1 0 1 0 0,0 2 0 0 0,-26 20 0 0 0,50-34-841 0 0,-1-1 0 0 0,1 0 1 0 0,-1 1-1 0 0,1-1 0 0 0,-1 0 0 0 0,1 1 1 0 0,0-1-1 0 0,-1 0 0 0 0,1 1 0 0 0,0-1 0 0 0,-1 1 1 0 0,1-1-1 0 0,0 1 0 0 0,-1-1 0 0 0,1 1 1 0 0,0-1-1 0 0,0 1 0 0 0,0-1 0 0 0,0 1 1 0 0,-1-1-1 0 0,1 1 0 0 0,0-1 0 0 0,0 1 1 0 0,0 0-1 0 0,0-1 0 0 0,0 1 0 0 0,0-1 0 0 0,0 1 1 0 0,1 0-1 0 0,-1 0 0 0 0,1 0-1 0 0,0 0 1 0 0,-1 0-1 0 0,1-1 1 0 0,0 1-1 0 0,0 0 1 0 0,-1 0 0 0 0,1-1-1 0 0,0 1 1 0 0,0 0-1 0 0,0-1 1 0 0,0 1-1 0 0,2 0 1 0 0,2 1 38 0 0,0-1 0 0 0,0 1 0 0 0,-1-1 0 0 0,2 0 0 0 0,-1 0 0 0 0,6 0 1 0 0,6-2 45 0 0,1-1 0 0 0,0 0 0 0 0,34-10 1 0 0,50-21 31 0 0,-2-10-190 0 0,-85 36-4 0 0,0-2 0 0 0,-1 0 0 0 0,0-1 0 0 0,18-16 0 0 0,-24 17 28 0 0,1 0 0 0 0,-1-1 0 0 0,8-15 0 0 0,-12 20 31 0 0,-16 19 190 0 0,9-8-153 0 0,0-1-1 0 0,1 1 0 0 0,0 0 1 0 0,0 0-1 0 0,1 0 1 0 0,0 0-1 0 0,0 0 1 0 0,0 0-1 0 0,1 0 0 0 0,0 8 1 0 0,7 1 7 0 0,22 39-142 0 0,-22-41-234 0 0,4-5-529 0 0,32 26 290 0 0,-41-33 409 0 0,0 1 0 0 0,1 0 0 0 0,0-1 0 0 0,-1 1 0 0 0,1-1 0 0 0,4 2 0 0 0,6 1-1163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8T15:12:01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6 7423 0 0,'-1'0'23'0'0,"0"0"-1"0"0,0 0 0 0 0,1 0 0 0 0,-1 0 0 0 0,0 1 0 0 0,0-1 0 0 0,0 0 0 0 0,0 0 1 0 0,1 0-1 0 0,-1 1 0 0 0,0-1 0 0 0,0 0 0 0 0,0 1 0 0 0,1-1 0 0 0,-1 1 1 0 0,0-1-1 0 0,1 1 0 0 0,-1-1 0 0 0,0 1 0 0 0,1-1 0 0 0,-1 1 0 0 0,1 0 1 0 0,-1-1-1 0 0,1 1 0 0 0,-1 0 0 0 0,1-1 0 0 0,-1 1 0 0 0,1 0 0 0 0,0 0 1 0 0,-1-1-1 0 0,1 1 0 0 0,0 0 0 0 0,0 0 0 0 0,-1 0 0 0 0,1 0 0 0 0,0-1 1 0 0,1 9 3463 0 0,1 5-2248 0 0,6 44-99 0 0,-6-43 2889 0 0,6-3-3293 0 0,28 35-21 0 0,-34-44-654 0 0,0-1 0 0 0,0 0 1 0 0,0 0-1 0 0,0 0 0 0 0,0 0 0 0 0,1 0 0 0 0,-1-1 0 0 0,1 1 1 0 0,0-1-1 0 0,-1 1 0 0 0,1-1 0 0 0,0 0 0 0 0,0 0 0 0 0,-1 0 0 0 0,1-1 1 0 0,0 1-1 0 0,0-1 0 0 0,3 1 0 0 0,4 0 60 0 0,-3 0-75 0 0,1 0 0 0 0,-1 0-1 0 0,0-1 1 0 0,0 0 0 0 0,1 0 0 0 0,-1-1 0 0 0,0 0 0 0 0,0 0-1 0 0,0-1 1 0 0,0 0 0 0 0,0 0 0 0 0,0-1 0 0 0,0 0 0 0 0,-1 0-1 0 0,1 0 1 0 0,-1-1 0 0 0,0 0 0 0 0,11-9 0 0 0,6-7 189 0 0,-1-2 0 0 0,0-1 0 0 0,-2 0 0 0 0,0-1 0 0 0,17-31 0 0 0,-37 55-231 0 0,0 0-1 0 0,0 0 1 0 0,0 0 0 0 0,0 0 0 0 0,0 0 0 0 0,1 0-1 0 0,-1 0 1 0 0,0 0 0 0 0,0 0 0 0 0,0 0 0 0 0,0 0 0 0 0,0 0-1 0 0,0 0 1 0 0,0 0 0 0 0,0 0 0 0 0,0 0 0 0 0,0-1-1 0 0,0 1 1 0 0,0 0 0 0 0,1 0 0 0 0,-1 0 0 0 0,0 0-1 0 0,0 0 1 0 0,0 0 0 0 0,0 0 0 0 0,0 0 0 0 0,0 0 0 0 0,0 0-1 0 0,0 0 1 0 0,0 0 0 0 0,0 0 0 0 0,1 0 0 0 0,-1 0-1 0 0,0 1 1 0 0,0-1 0 0 0,0 0 0 0 0,0 0 0 0 0,0 0-1 0 0,0 0 1 0 0,0 0 0 0 0,0 0 0 0 0,0 0 0 0 0,0 0-1 0 0,0 0 1 0 0,0 0 0 0 0,0 0 0 0 0,1 0 0 0 0,-1 0 0 0 0,0 0-1 0 0,0 0 1 0 0,0 0 0 0 0,0 1 0 0 0,0-1 0 0 0,0 0-1 0 0,0 0 1 0 0,0 0 0 0 0,0 0 0 0 0,0 0 0 0 0,0 0-1 0 0,1 6 287 0 0,1 11-236 0 0,7 49-26 0 0,-5-32 53 0 0,6 50 16 0 0,4 6 0 0 0,6 0-3 0 0,-3-20-10 0 0,-10-39-16 0 0,11 55-54 0 0,-16-75-13 0 0,-1 1 0 0 0,0 0 0 0 0,-1 0 0 0 0,0 0 0 0 0,-3 13 0 0 0,2-18 0 0 0,0 0 0 0 0,-1 0 0 0 0,0-1 0 0 0,0 1 0 0 0,-1 0 0 0 0,0-1 0 0 0,0 0 0 0 0,-4 7 0 0 0,3-7 0 0 0,3-4 0 0 0,0 0-1 0 0,0 0 1 0 0,0-1 0 0 0,0 1-1 0 0,-1-1 1 0 0,1 1 0 0 0,-1-1-1 0 0,1 1 1 0 0,-1-1-1 0 0,0 0 1 0 0,1 0 0 0 0,-1 0-1 0 0,0 0 1 0 0,0 0 0 0 0,-3 1-1 0 0,1-1-6 0 0,0 0-1 0 0,0 0 1 0 0,0-1 0 0 0,0 1-1 0 0,0-1 1 0 0,0 0 0 0 0,-7-1-1 0 0,-3-1-30 0 0,0-1-1 0 0,0-1 1 0 0,-19-7-1 0 0,20 6-23 0 0,1-1 0 0 0,0 1-1 0 0,0-2 1 0 0,1 0-1 0 0,-14-10 1 0 0,19 13-226 0 0,1-1 0 0 0,-1 0 0 0 0,1-1 0 0 0,0 1 1 0 0,1-1-1 0 0,-1 0 0 0 0,1 0 0 0 0,0 0 0 0 0,0-1 0 0 0,-4-13 0 0 0,2 0-7104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C0E4-9C95-26C3-F668-79E76CFA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B2C01-34D5-EB46-7F6D-ACCD11200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E0AA-FB52-2F34-557C-E4B6DAA8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E1F7-B2E3-D699-A2D5-5A7E55F4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B1B2-D1E8-C109-12FE-2139F90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039D-2894-8DA4-D543-75AC57A9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C52A-55D4-DA3F-4318-6C1B01678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8B14-F1E3-C9D1-6FCA-9E5DDB30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1C35-FF22-EE5A-61EC-3A8615E9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E565-AFEA-4711-AC59-B7EA80FC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CAFB3-D3F7-A2B0-2C6A-39A0F457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0D776-44FC-7A2E-0F4E-9DC4F400A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D858-C9B5-868B-A5DA-5CD06EB1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41F2-F2C4-A69B-CB2E-71A0D67F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99DA-15E9-0830-7831-649457E5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E28B-248F-EBA7-D7B2-21946192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8676-AD95-E6C1-11E0-6085B038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045D-9CC9-4537-5EF8-18CF34BE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9690-F8D6-FD23-40EB-35593E71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4351-8028-D676-FFFF-3667DF16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930-E1EF-94F4-210E-138BC67C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0442-C9A3-1C16-0C69-9473094FB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54AC-D4D8-74AD-9DDB-DC7EBBD6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9EC2-5CFB-BFC6-F248-70C12B42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A59B-1852-F983-3CB6-A395CFA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3209-8DA8-0916-286B-D64CEC0A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0B57-99B1-E414-4A00-53D628D8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CE31-FAB1-AF3F-BCB1-E5AF9C45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371A6-5C0C-9399-3BDF-D5D7D7D2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A293-CBD6-FA7F-CB3B-256CD67F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D7EC-59FD-FF0E-105A-521B0C1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DB37-C524-17D7-99C4-6715E0BD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9CBF-904E-D769-8D1B-9D5734CE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4DB97-00D7-9203-55B2-6E36601F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CD85B-BA97-7271-8756-EF99760B1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1F470-FF32-7EBD-0C65-423AB1404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25213-ED22-CE6D-F97C-4707667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72700-6D48-DB0E-966A-5B76C21A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8B1AA-6A53-87B5-DA90-67FCC093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3833-0E55-E19B-764B-A4120F2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0901-E124-4F76-D7D9-ECA8FEBE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2DA09-3E10-6833-9576-79D0F5E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56AA6-C17B-F4E0-D9F0-EF55B413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14E0D-E77D-5CEF-83A5-16C2E3ED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4F39D-8768-D9C0-D323-99659B78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A58D-5CDE-615A-4842-A10B1E77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0F74-3CEB-3628-F2D8-26347130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8E77-E746-5E1D-9E3A-F80B0FEC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B9C36-115C-9FE4-CBFE-533310A9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72061-77C0-8E28-E9C3-C08BD348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2D213-20FC-D2A4-C799-409CF5DC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975AB-5FBA-A14F-9717-F52111F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41E-EB71-6A09-6D6C-0D4FB930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5C594-3F74-84A7-F426-DD9AF578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C373-D37E-6EE3-384C-9C90C550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9DFE-F859-6D07-28DA-133EC001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B6B7B-9BB3-D7AC-8811-701857C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7F01-149C-3544-8723-7F3560E3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1D669-5F19-1FB4-31D9-DD4C7B6E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B2CF2-FC70-9102-4551-735B903B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4F07-8DEA-72C0-017D-937FFE7A5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4D192-3C0C-4C17-ADCF-F822D5624EF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B1C7-D746-B07D-6EFC-842869CAE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8066-609C-B133-628C-4728BF5D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55CA9-FD09-495A-BE1C-B0F030D5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2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4.png"/><Relationship Id="rId159" Type="http://schemas.openxmlformats.org/officeDocument/2006/relationships/customXml" Target="../ink/ink84.xml"/><Relationship Id="rId170" Type="http://schemas.openxmlformats.org/officeDocument/2006/relationships/image" Target="../media/image80.png"/><Relationship Id="rId191" Type="http://schemas.openxmlformats.org/officeDocument/2006/relationships/customXml" Target="../ink/ink100.xml"/><Relationship Id="rId205" Type="http://schemas.openxmlformats.org/officeDocument/2006/relationships/customXml" Target="../ink/ink107.xml"/><Relationship Id="rId107" Type="http://schemas.openxmlformats.org/officeDocument/2006/relationships/customXml" Target="../ink/ink5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59.png"/><Relationship Id="rId149" Type="http://schemas.openxmlformats.org/officeDocument/2006/relationships/customXml" Target="../ink/ink79.xml"/><Relationship Id="rId5" Type="http://schemas.openxmlformats.org/officeDocument/2006/relationships/image" Target="../media/image2.png"/><Relationship Id="rId95" Type="http://schemas.openxmlformats.org/officeDocument/2006/relationships/customXml" Target="../ink/ink50.xml"/><Relationship Id="rId160" Type="http://schemas.openxmlformats.org/officeDocument/2006/relationships/image" Target="../media/image75.png"/><Relationship Id="rId181" Type="http://schemas.openxmlformats.org/officeDocument/2006/relationships/customXml" Target="../ink/ink95.xml"/><Relationship Id="rId216" Type="http://schemas.openxmlformats.org/officeDocument/2006/relationships/image" Target="../media/image103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4.png"/><Relationship Id="rId139" Type="http://schemas.openxmlformats.org/officeDocument/2006/relationships/customXml" Target="../ink/ink74.xml"/><Relationship Id="rId85" Type="http://schemas.openxmlformats.org/officeDocument/2006/relationships/image" Target="../media/image42.png"/><Relationship Id="rId150" Type="http://schemas.openxmlformats.org/officeDocument/2006/relationships/image" Target="../media/image70.png"/><Relationship Id="rId171" Type="http://schemas.openxmlformats.org/officeDocument/2006/relationships/customXml" Target="../ink/ink90.xml"/><Relationship Id="rId192" Type="http://schemas.openxmlformats.org/officeDocument/2006/relationships/image" Target="../media/image91.png"/><Relationship Id="rId206" Type="http://schemas.openxmlformats.org/officeDocument/2006/relationships/image" Target="../media/image98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69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51.xml"/><Relationship Id="rId140" Type="http://schemas.openxmlformats.org/officeDocument/2006/relationships/image" Target="../media/image65.png"/><Relationship Id="rId161" Type="http://schemas.openxmlformats.org/officeDocument/2006/relationships/customXml" Target="../ink/ink85.xml"/><Relationship Id="rId182" Type="http://schemas.openxmlformats.org/officeDocument/2006/relationships/image" Target="../media/image86.png"/><Relationship Id="rId217" Type="http://schemas.openxmlformats.org/officeDocument/2006/relationships/customXml" Target="../ink/ink113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4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image" Target="../media/image60.png"/><Relationship Id="rId151" Type="http://schemas.openxmlformats.org/officeDocument/2006/relationships/customXml" Target="../ink/ink80.xml"/><Relationship Id="rId172" Type="http://schemas.openxmlformats.org/officeDocument/2006/relationships/image" Target="../media/image81.png"/><Relationship Id="rId193" Type="http://schemas.openxmlformats.org/officeDocument/2006/relationships/customXml" Target="../ink/ink101.xml"/><Relationship Id="rId207" Type="http://schemas.openxmlformats.org/officeDocument/2006/relationships/customXml" Target="../ink/ink108.xml"/><Relationship Id="rId13" Type="http://schemas.openxmlformats.org/officeDocument/2006/relationships/image" Target="../media/image6.png"/><Relationship Id="rId109" Type="http://schemas.openxmlformats.org/officeDocument/2006/relationships/customXml" Target="../ink/ink59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52.xml"/><Relationship Id="rId120" Type="http://schemas.openxmlformats.org/officeDocument/2006/relationships/image" Target="../media/image55.png"/><Relationship Id="rId141" Type="http://schemas.openxmlformats.org/officeDocument/2006/relationships/customXml" Target="../ink/ink75.xml"/><Relationship Id="rId7" Type="http://schemas.openxmlformats.org/officeDocument/2006/relationships/image" Target="../media/image3.png"/><Relationship Id="rId162" Type="http://schemas.openxmlformats.org/officeDocument/2006/relationships/image" Target="../media/image76.png"/><Relationship Id="rId183" Type="http://schemas.openxmlformats.org/officeDocument/2006/relationships/customXml" Target="../ink/ink96.xml"/><Relationship Id="rId218" Type="http://schemas.openxmlformats.org/officeDocument/2006/relationships/image" Target="../media/image104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image" Target="../media/image50.png"/><Relationship Id="rId131" Type="http://schemas.openxmlformats.org/officeDocument/2006/relationships/customXml" Target="../ink/ink70.xml"/><Relationship Id="rId152" Type="http://schemas.openxmlformats.org/officeDocument/2006/relationships/image" Target="../media/image71.png"/><Relationship Id="rId173" Type="http://schemas.openxmlformats.org/officeDocument/2006/relationships/customXml" Target="../ink/ink91.xml"/><Relationship Id="rId194" Type="http://schemas.openxmlformats.org/officeDocument/2006/relationships/image" Target="../media/image92.png"/><Relationship Id="rId208" Type="http://schemas.openxmlformats.org/officeDocument/2006/relationships/image" Target="../media/image9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5.png"/><Relationship Id="rId105" Type="http://schemas.openxmlformats.org/officeDocument/2006/relationships/customXml" Target="../ink/ink57.xml"/><Relationship Id="rId126" Type="http://schemas.openxmlformats.org/officeDocument/2006/relationships/image" Target="../media/image58.png"/><Relationship Id="rId147" Type="http://schemas.openxmlformats.org/officeDocument/2006/relationships/customXml" Target="../ink/ink78.xml"/><Relationship Id="rId168" Type="http://schemas.openxmlformats.org/officeDocument/2006/relationships/image" Target="../media/image79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8.xml"/><Relationship Id="rId98" Type="http://schemas.openxmlformats.org/officeDocument/2006/relationships/customXml" Target="../ink/ink53.xml"/><Relationship Id="rId121" Type="http://schemas.openxmlformats.org/officeDocument/2006/relationships/customXml" Target="../ink/ink65.xml"/><Relationship Id="rId142" Type="http://schemas.openxmlformats.org/officeDocument/2006/relationships/image" Target="../media/image66.png"/><Relationship Id="rId163" Type="http://schemas.openxmlformats.org/officeDocument/2006/relationships/customXml" Target="../ink/ink86.xml"/><Relationship Id="rId184" Type="http://schemas.openxmlformats.org/officeDocument/2006/relationships/image" Target="../media/image87.png"/><Relationship Id="rId189" Type="http://schemas.openxmlformats.org/officeDocument/2006/relationships/customXml" Target="../ink/ink99.xml"/><Relationship Id="rId3" Type="http://schemas.openxmlformats.org/officeDocument/2006/relationships/image" Target="../media/image1.png"/><Relationship Id="rId214" Type="http://schemas.openxmlformats.org/officeDocument/2006/relationships/image" Target="../media/image102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customXml" Target="../ink/ink73.xml"/><Relationship Id="rId158" Type="http://schemas.openxmlformats.org/officeDocument/2006/relationships/image" Target="../media/image7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60.xml"/><Relationship Id="rId132" Type="http://schemas.openxmlformats.org/officeDocument/2006/relationships/image" Target="../media/image61.png"/><Relationship Id="rId153" Type="http://schemas.openxmlformats.org/officeDocument/2006/relationships/customXml" Target="../ink/ink81.xml"/><Relationship Id="rId174" Type="http://schemas.openxmlformats.org/officeDocument/2006/relationships/image" Target="../media/image82.png"/><Relationship Id="rId179" Type="http://schemas.openxmlformats.org/officeDocument/2006/relationships/customXml" Target="../ink/ink94.xml"/><Relationship Id="rId195" Type="http://schemas.openxmlformats.org/officeDocument/2006/relationships/customXml" Target="../ink/ink102.xml"/><Relationship Id="rId209" Type="http://schemas.openxmlformats.org/officeDocument/2006/relationships/customXml" Target="../ink/ink109.xml"/><Relationship Id="rId190" Type="http://schemas.openxmlformats.org/officeDocument/2006/relationships/image" Target="../media/image90.png"/><Relationship Id="rId204" Type="http://schemas.openxmlformats.org/officeDocument/2006/relationships/image" Target="../media/image97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48.png"/><Relationship Id="rId127" Type="http://schemas.openxmlformats.org/officeDocument/2006/relationships/customXml" Target="../ink/ink6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9.xml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122" Type="http://schemas.openxmlformats.org/officeDocument/2006/relationships/image" Target="../media/image56.png"/><Relationship Id="rId143" Type="http://schemas.openxmlformats.org/officeDocument/2006/relationships/customXml" Target="../ink/ink76.xml"/><Relationship Id="rId148" Type="http://schemas.openxmlformats.org/officeDocument/2006/relationships/image" Target="../media/image69.png"/><Relationship Id="rId164" Type="http://schemas.openxmlformats.org/officeDocument/2006/relationships/image" Target="../media/image77.png"/><Relationship Id="rId169" Type="http://schemas.openxmlformats.org/officeDocument/2006/relationships/customXml" Target="../ink/ink89.xml"/><Relationship Id="rId185" Type="http://schemas.openxmlformats.org/officeDocument/2006/relationships/customXml" Target="../ink/ink9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5.png"/><Relationship Id="rId210" Type="http://schemas.openxmlformats.org/officeDocument/2006/relationships/image" Target="../media/image100.png"/><Relationship Id="rId215" Type="http://schemas.openxmlformats.org/officeDocument/2006/relationships/customXml" Target="../ink/ink112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image" Target="../media/image51.png"/><Relationship Id="rId133" Type="http://schemas.openxmlformats.org/officeDocument/2006/relationships/customXml" Target="../ink/ink71.xml"/><Relationship Id="rId154" Type="http://schemas.openxmlformats.org/officeDocument/2006/relationships/image" Target="../media/image72.png"/><Relationship Id="rId175" Type="http://schemas.openxmlformats.org/officeDocument/2006/relationships/customXml" Target="../ink/ink92.xml"/><Relationship Id="rId196" Type="http://schemas.openxmlformats.org/officeDocument/2006/relationships/image" Target="../media/image93.png"/><Relationship Id="rId200" Type="http://schemas.openxmlformats.org/officeDocument/2006/relationships/image" Target="../media/image95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image" Target="../media/image46.png"/><Relationship Id="rId123" Type="http://schemas.openxmlformats.org/officeDocument/2006/relationships/customXml" Target="../ink/ink66.xml"/><Relationship Id="rId144" Type="http://schemas.openxmlformats.org/officeDocument/2006/relationships/image" Target="../media/image67.png"/><Relationship Id="rId90" Type="http://schemas.openxmlformats.org/officeDocument/2006/relationships/customXml" Target="../ink/ink45.xml"/><Relationship Id="rId165" Type="http://schemas.openxmlformats.org/officeDocument/2006/relationships/customXml" Target="../ink/ink87.xml"/><Relationship Id="rId186" Type="http://schemas.openxmlformats.org/officeDocument/2006/relationships/image" Target="../media/image88.png"/><Relationship Id="rId211" Type="http://schemas.openxmlformats.org/officeDocument/2006/relationships/customXml" Target="../ink/ink11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61.xml"/><Relationship Id="rId134" Type="http://schemas.openxmlformats.org/officeDocument/2006/relationships/image" Target="../media/image62.png"/><Relationship Id="rId80" Type="http://schemas.openxmlformats.org/officeDocument/2006/relationships/customXml" Target="../ink/ink40.xml"/><Relationship Id="rId155" Type="http://schemas.openxmlformats.org/officeDocument/2006/relationships/customXml" Target="../ink/ink82.xml"/><Relationship Id="rId176" Type="http://schemas.openxmlformats.org/officeDocument/2006/relationships/image" Target="../media/image83.png"/><Relationship Id="rId197" Type="http://schemas.openxmlformats.org/officeDocument/2006/relationships/customXml" Target="../ink/ink103.xml"/><Relationship Id="rId201" Type="http://schemas.openxmlformats.org/officeDocument/2006/relationships/customXml" Target="../ink/ink105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6.xml"/><Relationship Id="rId124" Type="http://schemas.openxmlformats.org/officeDocument/2006/relationships/image" Target="../media/image57.png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customXml" Target="../ink/ink77.xml"/><Relationship Id="rId166" Type="http://schemas.openxmlformats.org/officeDocument/2006/relationships/image" Target="../media/image78.png"/><Relationship Id="rId187" Type="http://schemas.openxmlformats.org/officeDocument/2006/relationships/customXml" Target="../ink/ink9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72.xml"/><Relationship Id="rId156" Type="http://schemas.openxmlformats.org/officeDocument/2006/relationships/image" Target="../media/image73.png"/><Relationship Id="rId177" Type="http://schemas.openxmlformats.org/officeDocument/2006/relationships/customXml" Target="../ink/ink93.xml"/><Relationship Id="rId198" Type="http://schemas.openxmlformats.org/officeDocument/2006/relationships/image" Target="../media/image94.png"/><Relationship Id="rId202" Type="http://schemas.openxmlformats.org/officeDocument/2006/relationships/image" Target="../media/image9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image" Target="../media/image47.png"/><Relationship Id="rId125" Type="http://schemas.openxmlformats.org/officeDocument/2006/relationships/customXml" Target="../ink/ink67.xml"/><Relationship Id="rId146" Type="http://schemas.openxmlformats.org/officeDocument/2006/relationships/image" Target="../media/image68.png"/><Relationship Id="rId167" Type="http://schemas.openxmlformats.org/officeDocument/2006/relationships/customXml" Target="../ink/ink88.xml"/><Relationship Id="rId188" Type="http://schemas.openxmlformats.org/officeDocument/2006/relationships/image" Target="../media/image89.png"/><Relationship Id="rId71" Type="http://schemas.openxmlformats.org/officeDocument/2006/relationships/image" Target="../media/image35.png"/><Relationship Id="rId92" Type="http://schemas.openxmlformats.org/officeDocument/2006/relationships/customXml" Target="../ink/ink47.xml"/><Relationship Id="rId213" Type="http://schemas.openxmlformats.org/officeDocument/2006/relationships/customXml" Target="../ink/ink11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customXml" Target="../ink/ink62.xml"/><Relationship Id="rId136" Type="http://schemas.openxmlformats.org/officeDocument/2006/relationships/image" Target="../media/image63.png"/><Relationship Id="rId157" Type="http://schemas.openxmlformats.org/officeDocument/2006/relationships/customXml" Target="../ink/ink83.xml"/><Relationship Id="rId178" Type="http://schemas.openxmlformats.org/officeDocument/2006/relationships/image" Target="../media/image84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Relationship Id="rId1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2.png"/><Relationship Id="rId299" Type="http://schemas.openxmlformats.org/officeDocument/2006/relationships/image" Target="../media/image253.png"/><Relationship Id="rId21" Type="http://schemas.openxmlformats.org/officeDocument/2006/relationships/image" Target="../media/image114.png"/><Relationship Id="rId63" Type="http://schemas.openxmlformats.org/officeDocument/2006/relationships/image" Target="../media/image135.png"/><Relationship Id="rId159" Type="http://schemas.openxmlformats.org/officeDocument/2006/relationships/image" Target="../media/image183.png"/><Relationship Id="rId170" Type="http://schemas.openxmlformats.org/officeDocument/2006/relationships/customXml" Target="../ink/ink198.xml"/><Relationship Id="rId226" Type="http://schemas.openxmlformats.org/officeDocument/2006/relationships/customXml" Target="../ink/ink226.xml"/><Relationship Id="rId268" Type="http://schemas.openxmlformats.org/officeDocument/2006/relationships/customXml" Target="../ink/ink247.xml"/><Relationship Id="rId32" Type="http://schemas.openxmlformats.org/officeDocument/2006/relationships/customXml" Target="../ink/ink129.xml"/><Relationship Id="rId74" Type="http://schemas.openxmlformats.org/officeDocument/2006/relationships/customXml" Target="../ink/ink150.xml"/><Relationship Id="rId128" Type="http://schemas.openxmlformats.org/officeDocument/2006/relationships/customXml" Target="../ink/ink177.xml"/><Relationship Id="rId5" Type="http://schemas.openxmlformats.org/officeDocument/2006/relationships/image" Target="../media/image106.png"/><Relationship Id="rId181" Type="http://schemas.openxmlformats.org/officeDocument/2006/relationships/image" Target="../media/image194.png"/><Relationship Id="rId237" Type="http://schemas.openxmlformats.org/officeDocument/2006/relationships/image" Target="../media/image222.png"/><Relationship Id="rId279" Type="http://schemas.openxmlformats.org/officeDocument/2006/relationships/image" Target="../media/image243.png"/><Relationship Id="rId43" Type="http://schemas.openxmlformats.org/officeDocument/2006/relationships/image" Target="../media/image125.png"/><Relationship Id="rId139" Type="http://schemas.openxmlformats.org/officeDocument/2006/relationships/image" Target="../media/image173.png"/><Relationship Id="rId290" Type="http://schemas.openxmlformats.org/officeDocument/2006/relationships/customXml" Target="../ink/ink258.xml"/><Relationship Id="rId85" Type="http://schemas.openxmlformats.org/officeDocument/2006/relationships/image" Target="../media/image146.png"/><Relationship Id="rId150" Type="http://schemas.openxmlformats.org/officeDocument/2006/relationships/customXml" Target="../ink/ink188.xml"/><Relationship Id="rId192" Type="http://schemas.openxmlformats.org/officeDocument/2006/relationships/customXml" Target="../ink/ink209.xml"/><Relationship Id="rId206" Type="http://schemas.openxmlformats.org/officeDocument/2006/relationships/customXml" Target="../ink/ink216.xml"/><Relationship Id="rId248" Type="http://schemas.openxmlformats.org/officeDocument/2006/relationships/customXml" Target="../ink/ink237.xml"/><Relationship Id="rId12" Type="http://schemas.openxmlformats.org/officeDocument/2006/relationships/customXml" Target="../ink/ink119.xml"/><Relationship Id="rId108" Type="http://schemas.openxmlformats.org/officeDocument/2006/relationships/customXml" Target="../ink/ink167.xml"/><Relationship Id="rId54" Type="http://schemas.openxmlformats.org/officeDocument/2006/relationships/customXml" Target="../ink/ink140.xml"/><Relationship Id="rId75" Type="http://schemas.openxmlformats.org/officeDocument/2006/relationships/image" Target="../media/image141.png"/><Relationship Id="rId96" Type="http://schemas.openxmlformats.org/officeDocument/2006/relationships/customXml" Target="../ink/ink161.xml"/><Relationship Id="rId140" Type="http://schemas.openxmlformats.org/officeDocument/2006/relationships/customXml" Target="../ink/ink183.xml"/><Relationship Id="rId161" Type="http://schemas.openxmlformats.org/officeDocument/2006/relationships/image" Target="../media/image184.png"/><Relationship Id="rId182" Type="http://schemas.openxmlformats.org/officeDocument/2006/relationships/customXml" Target="../ink/ink204.xml"/><Relationship Id="rId217" Type="http://schemas.openxmlformats.org/officeDocument/2006/relationships/image" Target="../media/image212.png"/><Relationship Id="rId6" Type="http://schemas.openxmlformats.org/officeDocument/2006/relationships/customXml" Target="../ink/ink116.xml"/><Relationship Id="rId238" Type="http://schemas.openxmlformats.org/officeDocument/2006/relationships/customXml" Target="../ink/ink232.xml"/><Relationship Id="rId259" Type="http://schemas.openxmlformats.org/officeDocument/2006/relationships/image" Target="../media/image233.png"/><Relationship Id="rId23" Type="http://schemas.openxmlformats.org/officeDocument/2006/relationships/image" Target="../media/image115.png"/><Relationship Id="rId119" Type="http://schemas.openxmlformats.org/officeDocument/2006/relationships/image" Target="../media/image163.png"/><Relationship Id="rId270" Type="http://schemas.openxmlformats.org/officeDocument/2006/relationships/customXml" Target="../ink/ink248.xml"/><Relationship Id="rId291" Type="http://schemas.openxmlformats.org/officeDocument/2006/relationships/image" Target="../media/image249.png"/><Relationship Id="rId44" Type="http://schemas.openxmlformats.org/officeDocument/2006/relationships/customXml" Target="../ink/ink135.xml"/><Relationship Id="rId65" Type="http://schemas.openxmlformats.org/officeDocument/2006/relationships/image" Target="../media/image136.png"/><Relationship Id="rId86" Type="http://schemas.openxmlformats.org/officeDocument/2006/relationships/customXml" Target="../ink/ink156.xml"/><Relationship Id="rId130" Type="http://schemas.openxmlformats.org/officeDocument/2006/relationships/customXml" Target="../ink/ink178.xml"/><Relationship Id="rId151" Type="http://schemas.openxmlformats.org/officeDocument/2006/relationships/image" Target="../media/image179.png"/><Relationship Id="rId172" Type="http://schemas.openxmlformats.org/officeDocument/2006/relationships/customXml" Target="../ink/ink199.xml"/><Relationship Id="rId193" Type="http://schemas.openxmlformats.org/officeDocument/2006/relationships/image" Target="../media/image200.png"/><Relationship Id="rId207" Type="http://schemas.openxmlformats.org/officeDocument/2006/relationships/image" Target="../media/image207.png"/><Relationship Id="rId228" Type="http://schemas.openxmlformats.org/officeDocument/2006/relationships/customXml" Target="../ink/ink227.xml"/><Relationship Id="rId249" Type="http://schemas.openxmlformats.org/officeDocument/2006/relationships/image" Target="../media/image228.png"/><Relationship Id="rId13" Type="http://schemas.openxmlformats.org/officeDocument/2006/relationships/image" Target="../media/image110.png"/><Relationship Id="rId109" Type="http://schemas.openxmlformats.org/officeDocument/2006/relationships/image" Target="../media/image158.png"/><Relationship Id="rId260" Type="http://schemas.openxmlformats.org/officeDocument/2006/relationships/customXml" Target="../ink/ink243.xml"/><Relationship Id="rId281" Type="http://schemas.openxmlformats.org/officeDocument/2006/relationships/image" Target="../media/image244.png"/><Relationship Id="rId34" Type="http://schemas.openxmlformats.org/officeDocument/2006/relationships/customXml" Target="../ink/ink130.xml"/><Relationship Id="rId55" Type="http://schemas.openxmlformats.org/officeDocument/2006/relationships/image" Target="../media/image131.png"/><Relationship Id="rId76" Type="http://schemas.openxmlformats.org/officeDocument/2006/relationships/customXml" Target="../ink/ink151.xml"/><Relationship Id="rId97" Type="http://schemas.openxmlformats.org/officeDocument/2006/relationships/image" Target="../media/image152.png"/><Relationship Id="rId120" Type="http://schemas.openxmlformats.org/officeDocument/2006/relationships/customXml" Target="../ink/ink173.xml"/><Relationship Id="rId141" Type="http://schemas.openxmlformats.org/officeDocument/2006/relationships/image" Target="../media/image174.png"/><Relationship Id="rId7" Type="http://schemas.openxmlformats.org/officeDocument/2006/relationships/image" Target="../media/image107.png"/><Relationship Id="rId162" Type="http://schemas.openxmlformats.org/officeDocument/2006/relationships/customXml" Target="../ink/ink194.xml"/><Relationship Id="rId183" Type="http://schemas.openxmlformats.org/officeDocument/2006/relationships/image" Target="../media/image195.png"/><Relationship Id="rId218" Type="http://schemas.openxmlformats.org/officeDocument/2006/relationships/customXml" Target="../ink/ink222.xml"/><Relationship Id="rId239" Type="http://schemas.openxmlformats.org/officeDocument/2006/relationships/image" Target="../media/image223.png"/><Relationship Id="rId250" Type="http://schemas.openxmlformats.org/officeDocument/2006/relationships/customXml" Target="../ink/ink238.xml"/><Relationship Id="rId271" Type="http://schemas.openxmlformats.org/officeDocument/2006/relationships/image" Target="../media/image239.png"/><Relationship Id="rId292" Type="http://schemas.openxmlformats.org/officeDocument/2006/relationships/customXml" Target="../ink/ink259.xml"/><Relationship Id="rId24" Type="http://schemas.openxmlformats.org/officeDocument/2006/relationships/customXml" Target="../ink/ink125.xml"/><Relationship Id="rId45" Type="http://schemas.openxmlformats.org/officeDocument/2006/relationships/image" Target="../media/image126.png"/><Relationship Id="rId66" Type="http://schemas.openxmlformats.org/officeDocument/2006/relationships/customXml" Target="../ink/ink146.xml"/><Relationship Id="rId87" Type="http://schemas.openxmlformats.org/officeDocument/2006/relationships/image" Target="../media/image147.png"/><Relationship Id="rId110" Type="http://schemas.openxmlformats.org/officeDocument/2006/relationships/customXml" Target="../ink/ink168.xml"/><Relationship Id="rId131" Type="http://schemas.openxmlformats.org/officeDocument/2006/relationships/image" Target="../media/image169.png"/><Relationship Id="rId152" Type="http://schemas.openxmlformats.org/officeDocument/2006/relationships/customXml" Target="../ink/ink189.xml"/><Relationship Id="rId173" Type="http://schemas.openxmlformats.org/officeDocument/2006/relationships/image" Target="../media/image190.png"/><Relationship Id="rId194" Type="http://schemas.openxmlformats.org/officeDocument/2006/relationships/customXml" Target="../ink/ink210.xml"/><Relationship Id="rId208" Type="http://schemas.openxmlformats.org/officeDocument/2006/relationships/customXml" Target="../ink/ink217.xml"/><Relationship Id="rId229" Type="http://schemas.openxmlformats.org/officeDocument/2006/relationships/image" Target="../media/image218.png"/><Relationship Id="rId240" Type="http://schemas.openxmlformats.org/officeDocument/2006/relationships/customXml" Target="../ink/ink233.xml"/><Relationship Id="rId261" Type="http://schemas.openxmlformats.org/officeDocument/2006/relationships/image" Target="../media/image234.png"/><Relationship Id="rId14" Type="http://schemas.openxmlformats.org/officeDocument/2006/relationships/customXml" Target="../ink/ink120.xml"/><Relationship Id="rId35" Type="http://schemas.openxmlformats.org/officeDocument/2006/relationships/image" Target="../media/image121.png"/><Relationship Id="rId56" Type="http://schemas.openxmlformats.org/officeDocument/2006/relationships/customXml" Target="../ink/ink141.xml"/><Relationship Id="rId77" Type="http://schemas.openxmlformats.org/officeDocument/2006/relationships/image" Target="../media/image142.png"/><Relationship Id="rId100" Type="http://schemas.openxmlformats.org/officeDocument/2006/relationships/customXml" Target="../ink/ink163.xml"/><Relationship Id="rId282" Type="http://schemas.openxmlformats.org/officeDocument/2006/relationships/customXml" Target="../ink/ink254.xml"/><Relationship Id="rId8" Type="http://schemas.openxmlformats.org/officeDocument/2006/relationships/customXml" Target="../ink/ink117.xml"/><Relationship Id="rId98" Type="http://schemas.openxmlformats.org/officeDocument/2006/relationships/customXml" Target="../ink/ink162.xml"/><Relationship Id="rId121" Type="http://schemas.openxmlformats.org/officeDocument/2006/relationships/image" Target="../media/image164.png"/><Relationship Id="rId142" Type="http://schemas.openxmlformats.org/officeDocument/2006/relationships/customXml" Target="../ink/ink184.xml"/><Relationship Id="rId163" Type="http://schemas.openxmlformats.org/officeDocument/2006/relationships/image" Target="../media/image185.png"/><Relationship Id="rId184" Type="http://schemas.openxmlformats.org/officeDocument/2006/relationships/customXml" Target="../ink/ink205.xml"/><Relationship Id="rId219" Type="http://schemas.openxmlformats.org/officeDocument/2006/relationships/image" Target="../media/image213.png"/><Relationship Id="rId230" Type="http://schemas.openxmlformats.org/officeDocument/2006/relationships/customXml" Target="../ink/ink228.xml"/><Relationship Id="rId251" Type="http://schemas.openxmlformats.org/officeDocument/2006/relationships/image" Target="../media/image229.png"/><Relationship Id="rId25" Type="http://schemas.openxmlformats.org/officeDocument/2006/relationships/image" Target="../media/image116.png"/><Relationship Id="rId46" Type="http://schemas.openxmlformats.org/officeDocument/2006/relationships/customXml" Target="../ink/ink136.xml"/><Relationship Id="rId67" Type="http://schemas.openxmlformats.org/officeDocument/2006/relationships/image" Target="../media/image137.png"/><Relationship Id="rId272" Type="http://schemas.openxmlformats.org/officeDocument/2006/relationships/customXml" Target="../ink/ink249.xml"/><Relationship Id="rId293" Type="http://schemas.openxmlformats.org/officeDocument/2006/relationships/image" Target="../media/image250.png"/><Relationship Id="rId88" Type="http://schemas.openxmlformats.org/officeDocument/2006/relationships/customXml" Target="../ink/ink157.xml"/><Relationship Id="rId111" Type="http://schemas.openxmlformats.org/officeDocument/2006/relationships/image" Target="../media/image159.png"/><Relationship Id="rId132" Type="http://schemas.openxmlformats.org/officeDocument/2006/relationships/customXml" Target="../ink/ink179.xml"/><Relationship Id="rId153" Type="http://schemas.openxmlformats.org/officeDocument/2006/relationships/image" Target="../media/image180.png"/><Relationship Id="rId174" Type="http://schemas.openxmlformats.org/officeDocument/2006/relationships/customXml" Target="../ink/ink200.xml"/><Relationship Id="rId195" Type="http://schemas.openxmlformats.org/officeDocument/2006/relationships/image" Target="../media/image201.png"/><Relationship Id="rId209" Type="http://schemas.openxmlformats.org/officeDocument/2006/relationships/image" Target="../media/image208.png"/><Relationship Id="rId220" Type="http://schemas.openxmlformats.org/officeDocument/2006/relationships/customXml" Target="../ink/ink223.xml"/><Relationship Id="rId241" Type="http://schemas.openxmlformats.org/officeDocument/2006/relationships/image" Target="../media/image224.png"/><Relationship Id="rId15" Type="http://schemas.openxmlformats.org/officeDocument/2006/relationships/image" Target="../media/image111.png"/><Relationship Id="rId36" Type="http://schemas.openxmlformats.org/officeDocument/2006/relationships/customXml" Target="../ink/ink131.xml"/><Relationship Id="rId57" Type="http://schemas.openxmlformats.org/officeDocument/2006/relationships/image" Target="../media/image132.png"/><Relationship Id="rId262" Type="http://schemas.openxmlformats.org/officeDocument/2006/relationships/customXml" Target="../ink/ink244.xml"/><Relationship Id="rId283" Type="http://schemas.openxmlformats.org/officeDocument/2006/relationships/image" Target="../media/image245.png"/><Relationship Id="rId78" Type="http://schemas.openxmlformats.org/officeDocument/2006/relationships/customXml" Target="../ink/ink152.xml"/><Relationship Id="rId99" Type="http://schemas.openxmlformats.org/officeDocument/2006/relationships/image" Target="../media/image153.png"/><Relationship Id="rId101" Type="http://schemas.openxmlformats.org/officeDocument/2006/relationships/image" Target="../media/image154.png"/><Relationship Id="rId122" Type="http://schemas.openxmlformats.org/officeDocument/2006/relationships/customXml" Target="../ink/ink174.xml"/><Relationship Id="rId143" Type="http://schemas.openxmlformats.org/officeDocument/2006/relationships/image" Target="../media/image175.png"/><Relationship Id="rId164" Type="http://schemas.openxmlformats.org/officeDocument/2006/relationships/customXml" Target="../ink/ink195.xml"/><Relationship Id="rId185" Type="http://schemas.openxmlformats.org/officeDocument/2006/relationships/image" Target="../media/image196.png"/><Relationship Id="rId9" Type="http://schemas.openxmlformats.org/officeDocument/2006/relationships/image" Target="../media/image108.png"/><Relationship Id="rId210" Type="http://schemas.openxmlformats.org/officeDocument/2006/relationships/customXml" Target="../ink/ink218.xml"/><Relationship Id="rId26" Type="http://schemas.openxmlformats.org/officeDocument/2006/relationships/customXml" Target="../ink/ink126.xml"/><Relationship Id="rId231" Type="http://schemas.openxmlformats.org/officeDocument/2006/relationships/image" Target="../media/image219.png"/><Relationship Id="rId252" Type="http://schemas.openxmlformats.org/officeDocument/2006/relationships/customXml" Target="../ink/ink239.xml"/><Relationship Id="rId273" Type="http://schemas.openxmlformats.org/officeDocument/2006/relationships/image" Target="../media/image240.png"/><Relationship Id="rId294" Type="http://schemas.openxmlformats.org/officeDocument/2006/relationships/customXml" Target="../ink/ink260.xml"/><Relationship Id="rId47" Type="http://schemas.openxmlformats.org/officeDocument/2006/relationships/image" Target="../media/image127.png"/><Relationship Id="rId68" Type="http://schemas.openxmlformats.org/officeDocument/2006/relationships/customXml" Target="../ink/ink147.xml"/><Relationship Id="rId89" Type="http://schemas.openxmlformats.org/officeDocument/2006/relationships/image" Target="../media/image148.png"/><Relationship Id="rId112" Type="http://schemas.openxmlformats.org/officeDocument/2006/relationships/customXml" Target="../ink/ink169.xml"/><Relationship Id="rId133" Type="http://schemas.openxmlformats.org/officeDocument/2006/relationships/image" Target="../media/image170.png"/><Relationship Id="rId154" Type="http://schemas.openxmlformats.org/officeDocument/2006/relationships/customXml" Target="../ink/ink190.xml"/><Relationship Id="rId175" Type="http://schemas.openxmlformats.org/officeDocument/2006/relationships/image" Target="../media/image191.png"/><Relationship Id="rId196" Type="http://schemas.openxmlformats.org/officeDocument/2006/relationships/customXml" Target="../ink/ink211.xml"/><Relationship Id="rId200" Type="http://schemas.openxmlformats.org/officeDocument/2006/relationships/customXml" Target="../ink/ink213.xml"/><Relationship Id="rId16" Type="http://schemas.openxmlformats.org/officeDocument/2006/relationships/customXml" Target="../ink/ink121.xml"/><Relationship Id="rId221" Type="http://schemas.openxmlformats.org/officeDocument/2006/relationships/image" Target="../media/image214.png"/><Relationship Id="rId242" Type="http://schemas.openxmlformats.org/officeDocument/2006/relationships/customXml" Target="../ink/ink234.xml"/><Relationship Id="rId263" Type="http://schemas.openxmlformats.org/officeDocument/2006/relationships/image" Target="../media/image235.png"/><Relationship Id="rId284" Type="http://schemas.openxmlformats.org/officeDocument/2006/relationships/customXml" Target="../ink/ink255.xml"/><Relationship Id="rId37" Type="http://schemas.openxmlformats.org/officeDocument/2006/relationships/image" Target="../media/image122.png"/><Relationship Id="rId58" Type="http://schemas.openxmlformats.org/officeDocument/2006/relationships/customXml" Target="../ink/ink142.xml"/><Relationship Id="rId79" Type="http://schemas.openxmlformats.org/officeDocument/2006/relationships/image" Target="../media/image143.png"/><Relationship Id="rId102" Type="http://schemas.openxmlformats.org/officeDocument/2006/relationships/customXml" Target="../ink/ink164.xml"/><Relationship Id="rId123" Type="http://schemas.openxmlformats.org/officeDocument/2006/relationships/image" Target="../media/image165.png"/><Relationship Id="rId144" Type="http://schemas.openxmlformats.org/officeDocument/2006/relationships/customXml" Target="../ink/ink185.xml"/><Relationship Id="rId90" Type="http://schemas.openxmlformats.org/officeDocument/2006/relationships/customXml" Target="../ink/ink158.xml"/><Relationship Id="rId165" Type="http://schemas.openxmlformats.org/officeDocument/2006/relationships/image" Target="../media/image186.png"/><Relationship Id="rId186" Type="http://schemas.openxmlformats.org/officeDocument/2006/relationships/customXml" Target="../ink/ink206.xml"/><Relationship Id="rId211" Type="http://schemas.openxmlformats.org/officeDocument/2006/relationships/image" Target="../media/image209.png"/><Relationship Id="rId232" Type="http://schemas.openxmlformats.org/officeDocument/2006/relationships/customXml" Target="../ink/ink229.xml"/><Relationship Id="rId253" Type="http://schemas.openxmlformats.org/officeDocument/2006/relationships/image" Target="../media/image230.png"/><Relationship Id="rId274" Type="http://schemas.openxmlformats.org/officeDocument/2006/relationships/customXml" Target="../ink/ink250.xml"/><Relationship Id="rId295" Type="http://schemas.openxmlformats.org/officeDocument/2006/relationships/image" Target="../media/image251.png"/><Relationship Id="rId27" Type="http://schemas.openxmlformats.org/officeDocument/2006/relationships/image" Target="../media/image117.png"/><Relationship Id="rId48" Type="http://schemas.openxmlformats.org/officeDocument/2006/relationships/customXml" Target="../ink/ink137.xml"/><Relationship Id="rId69" Type="http://schemas.openxmlformats.org/officeDocument/2006/relationships/image" Target="../media/image138.png"/><Relationship Id="rId113" Type="http://schemas.openxmlformats.org/officeDocument/2006/relationships/image" Target="../media/image160.png"/><Relationship Id="rId134" Type="http://schemas.openxmlformats.org/officeDocument/2006/relationships/customXml" Target="../ink/ink180.xml"/><Relationship Id="rId80" Type="http://schemas.openxmlformats.org/officeDocument/2006/relationships/customXml" Target="../ink/ink153.xml"/><Relationship Id="rId155" Type="http://schemas.openxmlformats.org/officeDocument/2006/relationships/image" Target="../media/image181.png"/><Relationship Id="rId176" Type="http://schemas.openxmlformats.org/officeDocument/2006/relationships/customXml" Target="../ink/ink201.xml"/><Relationship Id="rId197" Type="http://schemas.openxmlformats.org/officeDocument/2006/relationships/image" Target="../media/image202.png"/><Relationship Id="rId201" Type="http://schemas.openxmlformats.org/officeDocument/2006/relationships/image" Target="../media/image204.png"/><Relationship Id="rId222" Type="http://schemas.openxmlformats.org/officeDocument/2006/relationships/customXml" Target="../ink/ink224.xml"/><Relationship Id="rId243" Type="http://schemas.openxmlformats.org/officeDocument/2006/relationships/image" Target="../media/image225.png"/><Relationship Id="rId264" Type="http://schemas.openxmlformats.org/officeDocument/2006/relationships/customXml" Target="../ink/ink245.xml"/><Relationship Id="rId285" Type="http://schemas.openxmlformats.org/officeDocument/2006/relationships/image" Target="../media/image246.png"/><Relationship Id="rId17" Type="http://schemas.openxmlformats.org/officeDocument/2006/relationships/image" Target="../media/image112.png"/><Relationship Id="rId38" Type="http://schemas.openxmlformats.org/officeDocument/2006/relationships/customXml" Target="../ink/ink132.xml"/><Relationship Id="rId59" Type="http://schemas.openxmlformats.org/officeDocument/2006/relationships/image" Target="../media/image133.png"/><Relationship Id="rId103" Type="http://schemas.openxmlformats.org/officeDocument/2006/relationships/image" Target="../media/image155.png"/><Relationship Id="rId124" Type="http://schemas.openxmlformats.org/officeDocument/2006/relationships/customXml" Target="../ink/ink175.xml"/><Relationship Id="rId70" Type="http://schemas.openxmlformats.org/officeDocument/2006/relationships/customXml" Target="../ink/ink148.xml"/><Relationship Id="rId91" Type="http://schemas.openxmlformats.org/officeDocument/2006/relationships/image" Target="../media/image149.png"/><Relationship Id="rId145" Type="http://schemas.openxmlformats.org/officeDocument/2006/relationships/image" Target="../media/image176.png"/><Relationship Id="rId166" Type="http://schemas.openxmlformats.org/officeDocument/2006/relationships/customXml" Target="../ink/ink196.xml"/><Relationship Id="rId187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19.xml"/><Relationship Id="rId233" Type="http://schemas.openxmlformats.org/officeDocument/2006/relationships/image" Target="../media/image220.png"/><Relationship Id="rId254" Type="http://schemas.openxmlformats.org/officeDocument/2006/relationships/customXml" Target="../ink/ink240.xml"/><Relationship Id="rId28" Type="http://schemas.openxmlformats.org/officeDocument/2006/relationships/customXml" Target="../ink/ink127.xml"/><Relationship Id="rId49" Type="http://schemas.openxmlformats.org/officeDocument/2006/relationships/image" Target="../media/image128.png"/><Relationship Id="rId114" Type="http://schemas.openxmlformats.org/officeDocument/2006/relationships/customXml" Target="../ink/ink170.xml"/><Relationship Id="rId275" Type="http://schemas.openxmlformats.org/officeDocument/2006/relationships/image" Target="../media/image241.png"/><Relationship Id="rId296" Type="http://schemas.openxmlformats.org/officeDocument/2006/relationships/customXml" Target="../ink/ink261.xml"/><Relationship Id="rId60" Type="http://schemas.openxmlformats.org/officeDocument/2006/relationships/customXml" Target="../ink/ink143.xml"/><Relationship Id="rId81" Type="http://schemas.openxmlformats.org/officeDocument/2006/relationships/image" Target="../media/image144.png"/><Relationship Id="rId135" Type="http://schemas.openxmlformats.org/officeDocument/2006/relationships/image" Target="../media/image171.png"/><Relationship Id="rId156" Type="http://schemas.openxmlformats.org/officeDocument/2006/relationships/customXml" Target="../ink/ink191.xml"/><Relationship Id="rId177" Type="http://schemas.openxmlformats.org/officeDocument/2006/relationships/image" Target="../media/image192.png"/><Relationship Id="rId198" Type="http://schemas.openxmlformats.org/officeDocument/2006/relationships/customXml" Target="../ink/ink212.xml"/><Relationship Id="rId202" Type="http://schemas.openxmlformats.org/officeDocument/2006/relationships/customXml" Target="../ink/ink214.xml"/><Relationship Id="rId223" Type="http://schemas.openxmlformats.org/officeDocument/2006/relationships/image" Target="../media/image215.png"/><Relationship Id="rId244" Type="http://schemas.openxmlformats.org/officeDocument/2006/relationships/customXml" Target="../ink/ink235.xml"/><Relationship Id="rId18" Type="http://schemas.openxmlformats.org/officeDocument/2006/relationships/customXml" Target="../ink/ink122.xml"/><Relationship Id="rId39" Type="http://schemas.openxmlformats.org/officeDocument/2006/relationships/image" Target="../media/image123.png"/><Relationship Id="rId265" Type="http://schemas.openxmlformats.org/officeDocument/2006/relationships/image" Target="../media/image236.png"/><Relationship Id="rId286" Type="http://schemas.openxmlformats.org/officeDocument/2006/relationships/customXml" Target="../ink/ink256.xml"/><Relationship Id="rId50" Type="http://schemas.openxmlformats.org/officeDocument/2006/relationships/customXml" Target="../ink/ink138.xml"/><Relationship Id="rId104" Type="http://schemas.openxmlformats.org/officeDocument/2006/relationships/customXml" Target="../ink/ink165.xml"/><Relationship Id="rId125" Type="http://schemas.openxmlformats.org/officeDocument/2006/relationships/image" Target="../media/image166.png"/><Relationship Id="rId146" Type="http://schemas.openxmlformats.org/officeDocument/2006/relationships/customXml" Target="../ink/ink186.xml"/><Relationship Id="rId167" Type="http://schemas.openxmlformats.org/officeDocument/2006/relationships/image" Target="../media/image187.png"/><Relationship Id="rId188" Type="http://schemas.openxmlformats.org/officeDocument/2006/relationships/customXml" Target="../ink/ink207.xml"/><Relationship Id="rId71" Type="http://schemas.openxmlformats.org/officeDocument/2006/relationships/image" Target="../media/image139.png"/><Relationship Id="rId92" Type="http://schemas.openxmlformats.org/officeDocument/2006/relationships/customXml" Target="../ink/ink159.xml"/><Relationship Id="rId213" Type="http://schemas.openxmlformats.org/officeDocument/2006/relationships/image" Target="../media/image210.png"/><Relationship Id="rId234" Type="http://schemas.openxmlformats.org/officeDocument/2006/relationships/customXml" Target="../ink/ink230.xml"/><Relationship Id="rId2" Type="http://schemas.openxmlformats.org/officeDocument/2006/relationships/customXml" Target="../ink/ink114.xml"/><Relationship Id="rId29" Type="http://schemas.openxmlformats.org/officeDocument/2006/relationships/image" Target="../media/image118.png"/><Relationship Id="rId255" Type="http://schemas.openxmlformats.org/officeDocument/2006/relationships/image" Target="../media/image231.png"/><Relationship Id="rId276" Type="http://schemas.openxmlformats.org/officeDocument/2006/relationships/customXml" Target="../ink/ink251.xml"/><Relationship Id="rId297" Type="http://schemas.openxmlformats.org/officeDocument/2006/relationships/image" Target="../media/image252.png"/><Relationship Id="rId40" Type="http://schemas.openxmlformats.org/officeDocument/2006/relationships/customXml" Target="../ink/ink133.xml"/><Relationship Id="rId115" Type="http://schemas.openxmlformats.org/officeDocument/2006/relationships/image" Target="../media/image161.png"/><Relationship Id="rId136" Type="http://schemas.openxmlformats.org/officeDocument/2006/relationships/customXml" Target="../ink/ink181.xml"/><Relationship Id="rId157" Type="http://schemas.openxmlformats.org/officeDocument/2006/relationships/image" Target="../media/image182.png"/><Relationship Id="rId178" Type="http://schemas.openxmlformats.org/officeDocument/2006/relationships/customXml" Target="../ink/ink202.xml"/><Relationship Id="rId61" Type="http://schemas.openxmlformats.org/officeDocument/2006/relationships/image" Target="../media/image134.png"/><Relationship Id="rId82" Type="http://schemas.openxmlformats.org/officeDocument/2006/relationships/customXml" Target="../ink/ink154.xml"/><Relationship Id="rId199" Type="http://schemas.openxmlformats.org/officeDocument/2006/relationships/image" Target="../media/image203.png"/><Relationship Id="rId203" Type="http://schemas.openxmlformats.org/officeDocument/2006/relationships/image" Target="../media/image205.png"/><Relationship Id="rId19" Type="http://schemas.openxmlformats.org/officeDocument/2006/relationships/image" Target="../media/image113.png"/><Relationship Id="rId224" Type="http://schemas.openxmlformats.org/officeDocument/2006/relationships/customXml" Target="../ink/ink225.xml"/><Relationship Id="rId245" Type="http://schemas.openxmlformats.org/officeDocument/2006/relationships/image" Target="../media/image226.png"/><Relationship Id="rId266" Type="http://schemas.openxmlformats.org/officeDocument/2006/relationships/customXml" Target="../ink/ink246.xml"/><Relationship Id="rId287" Type="http://schemas.openxmlformats.org/officeDocument/2006/relationships/image" Target="../media/image247.png"/><Relationship Id="rId30" Type="http://schemas.openxmlformats.org/officeDocument/2006/relationships/customXml" Target="../ink/ink128.xml"/><Relationship Id="rId105" Type="http://schemas.openxmlformats.org/officeDocument/2006/relationships/image" Target="../media/image156.png"/><Relationship Id="rId126" Type="http://schemas.openxmlformats.org/officeDocument/2006/relationships/customXml" Target="../ink/ink176.xml"/><Relationship Id="rId147" Type="http://schemas.openxmlformats.org/officeDocument/2006/relationships/image" Target="../media/image177.png"/><Relationship Id="rId168" Type="http://schemas.openxmlformats.org/officeDocument/2006/relationships/customXml" Target="../ink/ink197.xml"/><Relationship Id="rId51" Type="http://schemas.openxmlformats.org/officeDocument/2006/relationships/image" Target="../media/image129.png"/><Relationship Id="rId72" Type="http://schemas.openxmlformats.org/officeDocument/2006/relationships/customXml" Target="../ink/ink149.xml"/><Relationship Id="rId93" Type="http://schemas.openxmlformats.org/officeDocument/2006/relationships/image" Target="../media/image150.png"/><Relationship Id="rId189" Type="http://schemas.openxmlformats.org/officeDocument/2006/relationships/image" Target="../media/image198.png"/><Relationship Id="rId3" Type="http://schemas.openxmlformats.org/officeDocument/2006/relationships/image" Target="../media/image105.png"/><Relationship Id="rId214" Type="http://schemas.openxmlformats.org/officeDocument/2006/relationships/customXml" Target="../ink/ink220.xml"/><Relationship Id="rId235" Type="http://schemas.openxmlformats.org/officeDocument/2006/relationships/image" Target="../media/image221.png"/><Relationship Id="rId256" Type="http://schemas.openxmlformats.org/officeDocument/2006/relationships/customXml" Target="../ink/ink241.xml"/><Relationship Id="rId277" Type="http://schemas.openxmlformats.org/officeDocument/2006/relationships/image" Target="../media/image242.png"/><Relationship Id="rId298" Type="http://schemas.openxmlformats.org/officeDocument/2006/relationships/customXml" Target="../ink/ink262.xml"/><Relationship Id="rId116" Type="http://schemas.openxmlformats.org/officeDocument/2006/relationships/customXml" Target="../ink/ink171.xml"/><Relationship Id="rId137" Type="http://schemas.openxmlformats.org/officeDocument/2006/relationships/image" Target="../media/image172.png"/><Relationship Id="rId158" Type="http://schemas.openxmlformats.org/officeDocument/2006/relationships/customXml" Target="../ink/ink192.xml"/><Relationship Id="rId20" Type="http://schemas.openxmlformats.org/officeDocument/2006/relationships/customXml" Target="../ink/ink123.xml"/><Relationship Id="rId41" Type="http://schemas.openxmlformats.org/officeDocument/2006/relationships/image" Target="../media/image124.png"/><Relationship Id="rId62" Type="http://schemas.openxmlformats.org/officeDocument/2006/relationships/customXml" Target="../ink/ink144.xml"/><Relationship Id="rId83" Type="http://schemas.openxmlformats.org/officeDocument/2006/relationships/image" Target="../media/image145.png"/><Relationship Id="rId179" Type="http://schemas.openxmlformats.org/officeDocument/2006/relationships/image" Target="../media/image193.png"/><Relationship Id="rId190" Type="http://schemas.openxmlformats.org/officeDocument/2006/relationships/customXml" Target="../ink/ink208.xml"/><Relationship Id="rId204" Type="http://schemas.openxmlformats.org/officeDocument/2006/relationships/customXml" Target="../ink/ink215.xml"/><Relationship Id="rId225" Type="http://schemas.openxmlformats.org/officeDocument/2006/relationships/image" Target="../media/image216.png"/><Relationship Id="rId246" Type="http://schemas.openxmlformats.org/officeDocument/2006/relationships/customXml" Target="../ink/ink236.xml"/><Relationship Id="rId267" Type="http://schemas.openxmlformats.org/officeDocument/2006/relationships/image" Target="../media/image237.png"/><Relationship Id="rId288" Type="http://schemas.openxmlformats.org/officeDocument/2006/relationships/customXml" Target="../ink/ink257.xml"/><Relationship Id="rId106" Type="http://schemas.openxmlformats.org/officeDocument/2006/relationships/customXml" Target="../ink/ink166.xml"/><Relationship Id="rId127" Type="http://schemas.openxmlformats.org/officeDocument/2006/relationships/image" Target="../media/image167.png"/><Relationship Id="rId10" Type="http://schemas.openxmlformats.org/officeDocument/2006/relationships/customXml" Target="../ink/ink118.xml"/><Relationship Id="rId31" Type="http://schemas.openxmlformats.org/officeDocument/2006/relationships/image" Target="../media/image119.png"/><Relationship Id="rId52" Type="http://schemas.openxmlformats.org/officeDocument/2006/relationships/customXml" Target="../ink/ink139.xml"/><Relationship Id="rId73" Type="http://schemas.openxmlformats.org/officeDocument/2006/relationships/image" Target="../media/image140.png"/><Relationship Id="rId94" Type="http://schemas.openxmlformats.org/officeDocument/2006/relationships/customXml" Target="../ink/ink160.xml"/><Relationship Id="rId148" Type="http://schemas.openxmlformats.org/officeDocument/2006/relationships/customXml" Target="../ink/ink187.xml"/><Relationship Id="rId169" Type="http://schemas.openxmlformats.org/officeDocument/2006/relationships/image" Target="../media/image188.png"/><Relationship Id="rId4" Type="http://schemas.openxmlformats.org/officeDocument/2006/relationships/customXml" Target="../ink/ink115.xml"/><Relationship Id="rId180" Type="http://schemas.openxmlformats.org/officeDocument/2006/relationships/customXml" Target="../ink/ink203.xml"/><Relationship Id="rId215" Type="http://schemas.openxmlformats.org/officeDocument/2006/relationships/image" Target="../media/image211.png"/><Relationship Id="rId236" Type="http://schemas.openxmlformats.org/officeDocument/2006/relationships/customXml" Target="../ink/ink231.xml"/><Relationship Id="rId257" Type="http://schemas.openxmlformats.org/officeDocument/2006/relationships/image" Target="../media/image232.png"/><Relationship Id="rId278" Type="http://schemas.openxmlformats.org/officeDocument/2006/relationships/customXml" Target="../ink/ink252.xml"/><Relationship Id="rId42" Type="http://schemas.openxmlformats.org/officeDocument/2006/relationships/customXml" Target="../ink/ink134.xml"/><Relationship Id="rId84" Type="http://schemas.openxmlformats.org/officeDocument/2006/relationships/customXml" Target="../ink/ink155.xml"/><Relationship Id="rId138" Type="http://schemas.openxmlformats.org/officeDocument/2006/relationships/customXml" Target="../ink/ink182.xml"/><Relationship Id="rId191" Type="http://schemas.openxmlformats.org/officeDocument/2006/relationships/image" Target="../media/image199.png"/><Relationship Id="rId205" Type="http://schemas.openxmlformats.org/officeDocument/2006/relationships/image" Target="../media/image206.png"/><Relationship Id="rId247" Type="http://schemas.openxmlformats.org/officeDocument/2006/relationships/image" Target="../media/image227.png"/><Relationship Id="rId107" Type="http://schemas.openxmlformats.org/officeDocument/2006/relationships/image" Target="../media/image157.png"/><Relationship Id="rId289" Type="http://schemas.openxmlformats.org/officeDocument/2006/relationships/image" Target="../media/image248.png"/><Relationship Id="rId11" Type="http://schemas.openxmlformats.org/officeDocument/2006/relationships/image" Target="../media/image109.png"/><Relationship Id="rId53" Type="http://schemas.openxmlformats.org/officeDocument/2006/relationships/image" Target="../media/image130.png"/><Relationship Id="rId149" Type="http://schemas.openxmlformats.org/officeDocument/2006/relationships/image" Target="../media/image178.png"/><Relationship Id="rId95" Type="http://schemas.openxmlformats.org/officeDocument/2006/relationships/image" Target="../media/image151.png"/><Relationship Id="rId160" Type="http://schemas.openxmlformats.org/officeDocument/2006/relationships/customXml" Target="../ink/ink193.xml"/><Relationship Id="rId216" Type="http://schemas.openxmlformats.org/officeDocument/2006/relationships/customXml" Target="../ink/ink221.xml"/><Relationship Id="rId258" Type="http://schemas.openxmlformats.org/officeDocument/2006/relationships/customXml" Target="../ink/ink242.xml"/><Relationship Id="rId22" Type="http://schemas.openxmlformats.org/officeDocument/2006/relationships/customXml" Target="../ink/ink124.xml"/><Relationship Id="rId64" Type="http://schemas.openxmlformats.org/officeDocument/2006/relationships/customXml" Target="../ink/ink145.xml"/><Relationship Id="rId118" Type="http://schemas.openxmlformats.org/officeDocument/2006/relationships/customXml" Target="../ink/ink172.xml"/><Relationship Id="rId171" Type="http://schemas.openxmlformats.org/officeDocument/2006/relationships/image" Target="../media/image189.png"/><Relationship Id="rId227" Type="http://schemas.openxmlformats.org/officeDocument/2006/relationships/image" Target="../media/image217.png"/><Relationship Id="rId269" Type="http://schemas.openxmlformats.org/officeDocument/2006/relationships/image" Target="../media/image238.png"/><Relationship Id="rId33" Type="http://schemas.openxmlformats.org/officeDocument/2006/relationships/image" Target="../media/image120.png"/><Relationship Id="rId129" Type="http://schemas.openxmlformats.org/officeDocument/2006/relationships/image" Target="../media/image168.png"/><Relationship Id="rId280" Type="http://schemas.openxmlformats.org/officeDocument/2006/relationships/customXml" Target="../ink/ink25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5.xml"/><Relationship Id="rId21" Type="http://schemas.openxmlformats.org/officeDocument/2006/relationships/image" Target="../media/image263.png"/><Relationship Id="rId42" Type="http://schemas.openxmlformats.org/officeDocument/2006/relationships/customXml" Target="../ink/ink283.xml"/><Relationship Id="rId47" Type="http://schemas.openxmlformats.org/officeDocument/2006/relationships/image" Target="../media/image275.png"/><Relationship Id="rId63" Type="http://schemas.openxmlformats.org/officeDocument/2006/relationships/image" Target="../media/image283.png"/><Relationship Id="rId68" Type="http://schemas.openxmlformats.org/officeDocument/2006/relationships/customXml" Target="../ink/ink296.xml"/><Relationship Id="rId16" Type="http://schemas.openxmlformats.org/officeDocument/2006/relationships/customXml" Target="../ink/ink270.xml"/><Relationship Id="rId11" Type="http://schemas.openxmlformats.org/officeDocument/2006/relationships/image" Target="../media/image258.png"/><Relationship Id="rId24" Type="http://schemas.openxmlformats.org/officeDocument/2006/relationships/customXml" Target="../ink/ink274.xml"/><Relationship Id="rId32" Type="http://schemas.openxmlformats.org/officeDocument/2006/relationships/customXml" Target="../ink/ink278.xml"/><Relationship Id="rId37" Type="http://schemas.openxmlformats.org/officeDocument/2006/relationships/image" Target="../media/image270.png"/><Relationship Id="rId40" Type="http://schemas.openxmlformats.org/officeDocument/2006/relationships/customXml" Target="../ink/ink282.xml"/><Relationship Id="rId45" Type="http://schemas.openxmlformats.org/officeDocument/2006/relationships/image" Target="../media/image274.png"/><Relationship Id="rId53" Type="http://schemas.openxmlformats.org/officeDocument/2006/relationships/image" Target="../media/image278.png"/><Relationship Id="rId58" Type="http://schemas.openxmlformats.org/officeDocument/2006/relationships/customXml" Target="../ink/ink291.xml"/><Relationship Id="rId66" Type="http://schemas.openxmlformats.org/officeDocument/2006/relationships/customXml" Target="../ink/ink295.xml"/><Relationship Id="rId74" Type="http://schemas.openxmlformats.org/officeDocument/2006/relationships/customXml" Target="../ink/ink299.xml"/><Relationship Id="rId79" Type="http://schemas.openxmlformats.org/officeDocument/2006/relationships/image" Target="../media/image291.png"/><Relationship Id="rId5" Type="http://schemas.openxmlformats.org/officeDocument/2006/relationships/image" Target="../media/image255.png"/><Relationship Id="rId61" Type="http://schemas.openxmlformats.org/officeDocument/2006/relationships/image" Target="../media/image282.png"/><Relationship Id="rId19" Type="http://schemas.openxmlformats.org/officeDocument/2006/relationships/image" Target="../media/image262.png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image" Target="../media/image266.png"/><Relationship Id="rId30" Type="http://schemas.openxmlformats.org/officeDocument/2006/relationships/customXml" Target="../ink/ink277.xml"/><Relationship Id="rId35" Type="http://schemas.openxmlformats.org/officeDocument/2006/relationships/image" Target="../media/image122.png"/><Relationship Id="rId43" Type="http://schemas.openxmlformats.org/officeDocument/2006/relationships/image" Target="../media/image273.png"/><Relationship Id="rId48" Type="http://schemas.openxmlformats.org/officeDocument/2006/relationships/customXml" Target="../ink/ink286.xml"/><Relationship Id="rId56" Type="http://schemas.openxmlformats.org/officeDocument/2006/relationships/customXml" Target="../ink/ink290.xml"/><Relationship Id="rId64" Type="http://schemas.openxmlformats.org/officeDocument/2006/relationships/customXml" Target="../ink/ink294.xml"/><Relationship Id="rId69" Type="http://schemas.openxmlformats.org/officeDocument/2006/relationships/image" Target="../media/image286.png"/><Relationship Id="rId77" Type="http://schemas.openxmlformats.org/officeDocument/2006/relationships/image" Target="../media/image290.png"/><Relationship Id="rId8" Type="http://schemas.openxmlformats.org/officeDocument/2006/relationships/customXml" Target="../ink/ink266.xml"/><Relationship Id="rId51" Type="http://schemas.openxmlformats.org/officeDocument/2006/relationships/image" Target="../media/image277.png"/><Relationship Id="rId72" Type="http://schemas.openxmlformats.org/officeDocument/2006/relationships/customXml" Target="../ink/ink298.xml"/><Relationship Id="rId3" Type="http://schemas.openxmlformats.org/officeDocument/2006/relationships/image" Target="../media/image254.png"/><Relationship Id="rId12" Type="http://schemas.openxmlformats.org/officeDocument/2006/relationships/customXml" Target="../ink/ink268.xml"/><Relationship Id="rId17" Type="http://schemas.openxmlformats.org/officeDocument/2006/relationships/image" Target="../media/image261.png"/><Relationship Id="rId25" Type="http://schemas.openxmlformats.org/officeDocument/2006/relationships/image" Target="../media/image265.png"/><Relationship Id="rId33" Type="http://schemas.openxmlformats.org/officeDocument/2006/relationships/image" Target="../media/image269.png"/><Relationship Id="rId38" Type="http://schemas.openxmlformats.org/officeDocument/2006/relationships/customXml" Target="../ink/ink281.xml"/><Relationship Id="rId46" Type="http://schemas.openxmlformats.org/officeDocument/2006/relationships/customXml" Target="../ink/ink285.xml"/><Relationship Id="rId59" Type="http://schemas.openxmlformats.org/officeDocument/2006/relationships/image" Target="../media/image281.png"/><Relationship Id="rId67" Type="http://schemas.openxmlformats.org/officeDocument/2006/relationships/image" Target="../media/image285.png"/><Relationship Id="rId20" Type="http://schemas.openxmlformats.org/officeDocument/2006/relationships/customXml" Target="../ink/ink272.xml"/><Relationship Id="rId41" Type="http://schemas.openxmlformats.org/officeDocument/2006/relationships/image" Target="../media/image272.png"/><Relationship Id="rId54" Type="http://schemas.openxmlformats.org/officeDocument/2006/relationships/customXml" Target="../ink/ink289.xml"/><Relationship Id="rId62" Type="http://schemas.openxmlformats.org/officeDocument/2006/relationships/customXml" Target="../ink/ink293.xml"/><Relationship Id="rId70" Type="http://schemas.openxmlformats.org/officeDocument/2006/relationships/customXml" Target="../ink/ink297.xml"/><Relationship Id="rId75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5.xml"/><Relationship Id="rId15" Type="http://schemas.openxmlformats.org/officeDocument/2006/relationships/image" Target="../media/image260.png"/><Relationship Id="rId23" Type="http://schemas.openxmlformats.org/officeDocument/2006/relationships/image" Target="../media/image264.png"/><Relationship Id="rId28" Type="http://schemas.openxmlformats.org/officeDocument/2006/relationships/customXml" Target="../ink/ink276.xml"/><Relationship Id="rId36" Type="http://schemas.openxmlformats.org/officeDocument/2006/relationships/customXml" Target="../ink/ink280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0" Type="http://schemas.openxmlformats.org/officeDocument/2006/relationships/customXml" Target="../ink/ink267.xml"/><Relationship Id="rId31" Type="http://schemas.openxmlformats.org/officeDocument/2006/relationships/image" Target="../media/image268.png"/><Relationship Id="rId44" Type="http://schemas.openxmlformats.org/officeDocument/2006/relationships/customXml" Target="../ink/ink284.xml"/><Relationship Id="rId52" Type="http://schemas.openxmlformats.org/officeDocument/2006/relationships/customXml" Target="../ink/ink288.xml"/><Relationship Id="rId60" Type="http://schemas.openxmlformats.org/officeDocument/2006/relationships/customXml" Target="../ink/ink292.xml"/><Relationship Id="rId65" Type="http://schemas.openxmlformats.org/officeDocument/2006/relationships/image" Target="../media/image284.png"/><Relationship Id="rId73" Type="http://schemas.openxmlformats.org/officeDocument/2006/relationships/image" Target="../media/image288.png"/><Relationship Id="rId78" Type="http://schemas.openxmlformats.org/officeDocument/2006/relationships/customXml" Target="../ink/ink301.xml"/><Relationship Id="rId4" Type="http://schemas.openxmlformats.org/officeDocument/2006/relationships/customXml" Target="../ink/ink264.xml"/><Relationship Id="rId9" Type="http://schemas.openxmlformats.org/officeDocument/2006/relationships/image" Target="../media/image257.png"/><Relationship Id="rId13" Type="http://schemas.openxmlformats.org/officeDocument/2006/relationships/image" Target="../media/image259.png"/><Relationship Id="rId18" Type="http://schemas.openxmlformats.org/officeDocument/2006/relationships/customXml" Target="../ink/ink271.xml"/><Relationship Id="rId39" Type="http://schemas.openxmlformats.org/officeDocument/2006/relationships/image" Target="../media/image271.png"/><Relationship Id="rId34" Type="http://schemas.openxmlformats.org/officeDocument/2006/relationships/customXml" Target="../ink/ink279.xml"/><Relationship Id="rId50" Type="http://schemas.openxmlformats.org/officeDocument/2006/relationships/customXml" Target="../ink/ink287.xml"/><Relationship Id="rId55" Type="http://schemas.openxmlformats.org/officeDocument/2006/relationships/image" Target="../media/image279.png"/><Relationship Id="rId76" Type="http://schemas.openxmlformats.org/officeDocument/2006/relationships/customXml" Target="../ink/ink300.xml"/><Relationship Id="rId7" Type="http://schemas.openxmlformats.org/officeDocument/2006/relationships/image" Target="../media/image256.png"/><Relationship Id="rId71" Type="http://schemas.openxmlformats.org/officeDocument/2006/relationships/image" Target="../media/image287.png"/><Relationship Id="rId2" Type="http://schemas.openxmlformats.org/officeDocument/2006/relationships/customXml" Target="../ink/ink263.xml"/><Relationship Id="rId29" Type="http://schemas.openxmlformats.org/officeDocument/2006/relationships/image" Target="../media/image2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F3E6C2B-8C7E-0CFC-8054-7D6F0005A4BB}"/>
              </a:ext>
            </a:extLst>
          </p:cNvPr>
          <p:cNvGrpSpPr/>
          <p:nvPr/>
        </p:nvGrpSpPr>
        <p:grpSpPr>
          <a:xfrm>
            <a:off x="370586" y="2558082"/>
            <a:ext cx="1466280" cy="1173600"/>
            <a:chOff x="370586" y="2558082"/>
            <a:chExt cx="1466280" cy="11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EC28FD-AF04-714B-F789-A220211FA944}"/>
                    </a:ext>
                  </a:extLst>
                </p14:cNvPr>
                <p14:cNvContentPartPr/>
                <p14:nvPr/>
              </p14:nvContentPartPr>
              <p14:xfrm>
                <a:off x="685226" y="2873082"/>
                <a:ext cx="5040" cy="2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EC28FD-AF04-714B-F789-A220211FA9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106" y="2866962"/>
                  <a:ext cx="17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BC5374-F250-1BC8-5C96-C3DB7E5C7725}"/>
                    </a:ext>
                  </a:extLst>
                </p14:cNvPr>
                <p14:cNvContentPartPr/>
                <p14:nvPr/>
              </p14:nvContentPartPr>
              <p14:xfrm>
                <a:off x="518906" y="2875962"/>
                <a:ext cx="179280" cy="27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BC5374-F250-1BC8-5C96-C3DB7E5C7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2786" y="2869842"/>
                  <a:ext cx="191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F737BB-BE88-8B48-E9ED-B78C3C46E70C}"/>
                    </a:ext>
                  </a:extLst>
                </p14:cNvPr>
                <p14:cNvContentPartPr/>
                <p14:nvPr/>
              </p14:nvContentPartPr>
              <p14:xfrm>
                <a:off x="676946" y="2959122"/>
                <a:ext cx="116640" cy="154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F737BB-BE88-8B48-E9ED-B78C3C46E7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826" y="2953002"/>
                  <a:ext cx="128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A3BDD86-3D8A-78D7-E86D-75200CE6F7FE}"/>
                    </a:ext>
                  </a:extLst>
                </p14:cNvPr>
                <p14:cNvContentPartPr/>
                <p14:nvPr/>
              </p14:nvContentPartPr>
              <p14:xfrm>
                <a:off x="801506" y="2964162"/>
                <a:ext cx="164160" cy="15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A3BDD86-3D8A-78D7-E86D-75200CE6F7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5386" y="2958042"/>
                  <a:ext cx="176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2DD7EE-600C-EEB0-1421-9C7E1572AFE5}"/>
                    </a:ext>
                  </a:extLst>
                </p14:cNvPr>
                <p14:cNvContentPartPr/>
                <p14:nvPr/>
              </p14:nvContentPartPr>
              <p14:xfrm>
                <a:off x="1017866" y="2842482"/>
                <a:ext cx="74160" cy="27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2DD7EE-600C-EEB0-1421-9C7E1572AF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1746" y="2836362"/>
                  <a:ext cx="86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852F8F-85AD-FDD5-8EC1-5D57F0AC781D}"/>
                    </a:ext>
                  </a:extLst>
                </p14:cNvPr>
                <p14:cNvContentPartPr/>
                <p14:nvPr/>
              </p14:nvContentPartPr>
              <p14:xfrm>
                <a:off x="972866" y="2870562"/>
                <a:ext cx="241200" cy="13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852F8F-85AD-FDD5-8EC1-5D57F0AC78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6746" y="2864442"/>
                  <a:ext cx="253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DF46E9-DBD5-2FA3-8D98-F8BCE93BCF47}"/>
                    </a:ext>
                  </a:extLst>
                </p14:cNvPr>
                <p14:cNvContentPartPr/>
                <p14:nvPr/>
              </p14:nvContentPartPr>
              <p14:xfrm>
                <a:off x="1214426" y="2932122"/>
                <a:ext cx="106560" cy="11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DF46E9-DBD5-2FA3-8D98-F8BCE93BCF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8306" y="2926002"/>
                  <a:ext cx="118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FE38E2-EEEC-9A2C-88E9-8D9BF3798CF1}"/>
                    </a:ext>
                  </a:extLst>
                </p14:cNvPr>
                <p14:cNvContentPartPr/>
                <p14:nvPr/>
              </p14:nvContentPartPr>
              <p14:xfrm>
                <a:off x="1363466" y="2812242"/>
                <a:ext cx="44280" cy="250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FE38E2-EEEC-9A2C-88E9-8D9BF3798C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7346" y="2806122"/>
                  <a:ext cx="56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6547DA-F873-B125-FEB2-428509EB492B}"/>
                    </a:ext>
                  </a:extLst>
                </p14:cNvPr>
                <p14:cNvContentPartPr/>
                <p14:nvPr/>
              </p14:nvContentPartPr>
              <p14:xfrm>
                <a:off x="1435106" y="2847882"/>
                <a:ext cx="19440" cy="19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6547DA-F873-B125-FEB2-428509EB49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8986" y="2841762"/>
                  <a:ext cx="3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966464-1959-C7DD-90AF-481CCFFCCA41}"/>
                    </a:ext>
                  </a:extLst>
                </p14:cNvPr>
                <p14:cNvContentPartPr/>
                <p14:nvPr/>
              </p14:nvContentPartPr>
              <p14:xfrm>
                <a:off x="1502426" y="2914842"/>
                <a:ext cx="60120" cy="10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966464-1959-C7DD-90AF-481CCFFCCA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6306" y="2908722"/>
                  <a:ext cx="72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E3CBF7-68CF-A6F0-273E-ABB516F32A1E}"/>
                    </a:ext>
                  </a:extLst>
                </p14:cNvPr>
                <p14:cNvContentPartPr/>
                <p14:nvPr/>
              </p14:nvContentPartPr>
              <p14:xfrm>
                <a:off x="1645706" y="2863002"/>
                <a:ext cx="98280" cy="14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E3CBF7-68CF-A6F0-273E-ABB516F32A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9586" y="2856882"/>
                  <a:ext cx="110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410F4E-75E8-D929-ED50-13F116A762D6}"/>
                    </a:ext>
                  </a:extLst>
                </p14:cNvPr>
                <p14:cNvContentPartPr/>
                <p14:nvPr/>
              </p14:nvContentPartPr>
              <p14:xfrm>
                <a:off x="767666" y="3275922"/>
                <a:ext cx="221040" cy="14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410F4E-75E8-D929-ED50-13F116A762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546" y="3269802"/>
                  <a:ext cx="233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ACD0FB-BCF3-A62E-4AA5-C29A80772D61}"/>
                    </a:ext>
                  </a:extLst>
                </p14:cNvPr>
                <p14:cNvContentPartPr/>
                <p14:nvPr/>
              </p14:nvContentPartPr>
              <p14:xfrm>
                <a:off x="1104626" y="3170802"/>
                <a:ext cx="70560" cy="27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ACD0FB-BCF3-A62E-4AA5-C29A80772D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8506" y="3164682"/>
                  <a:ext cx="82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608FD8-5AC2-B6A7-A83D-902B57B25F8D}"/>
                    </a:ext>
                  </a:extLst>
                </p14:cNvPr>
                <p14:cNvContentPartPr/>
                <p14:nvPr/>
              </p14:nvContentPartPr>
              <p14:xfrm>
                <a:off x="1264826" y="3260802"/>
                <a:ext cx="140040" cy="15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608FD8-5AC2-B6A7-A83D-902B57B25F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8706" y="3254682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95A0AA-D736-3946-4297-0AD386B988FA}"/>
                    </a:ext>
                  </a:extLst>
                </p14:cNvPr>
                <p14:cNvContentPartPr/>
                <p14:nvPr/>
              </p14:nvContentPartPr>
              <p14:xfrm>
                <a:off x="370586" y="2558082"/>
                <a:ext cx="1466280" cy="117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95A0AA-D736-3946-4297-0AD386B988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4466" y="2551962"/>
                  <a:ext cx="1478520" cy="11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A11155-2B4F-4DA3-8015-58BD66705214}"/>
                  </a:ext>
                </a:extLst>
              </p14:cNvPr>
              <p14:cNvContentPartPr/>
              <p14:nvPr/>
            </p14:nvContentPartPr>
            <p14:xfrm>
              <a:off x="561746" y="3944802"/>
              <a:ext cx="24480" cy="1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A11155-2B4F-4DA3-8015-58BD6670521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626" y="3938682"/>
                <a:ext cx="3672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0BE69A76-B56F-6166-F616-F016D8DB1C97}"/>
              </a:ext>
            </a:extLst>
          </p:cNvPr>
          <p:cNvGrpSpPr/>
          <p:nvPr/>
        </p:nvGrpSpPr>
        <p:grpSpPr>
          <a:xfrm>
            <a:off x="372026" y="3845442"/>
            <a:ext cx="1389960" cy="846360"/>
            <a:chOff x="372026" y="3845442"/>
            <a:chExt cx="138996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ADF4E3-C354-076F-0619-A756DCB163EA}"/>
                    </a:ext>
                  </a:extLst>
                </p14:cNvPr>
                <p14:cNvContentPartPr/>
                <p14:nvPr/>
              </p14:nvContentPartPr>
              <p14:xfrm>
                <a:off x="517106" y="3926442"/>
                <a:ext cx="136440" cy="143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ADF4E3-C354-076F-0619-A756DCB163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0986" y="3920322"/>
                  <a:ext cx="148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09F83E-FDC6-28AC-9EA7-E03D75BE910D}"/>
                    </a:ext>
                  </a:extLst>
                </p14:cNvPr>
                <p14:cNvContentPartPr/>
                <p14:nvPr/>
              </p14:nvContentPartPr>
              <p14:xfrm>
                <a:off x="733826" y="3969282"/>
                <a:ext cx="30600" cy="1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09F83E-FDC6-28AC-9EA7-E03D75BE91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7706" y="3963162"/>
                  <a:ext cx="42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67A0B5-D6D5-170B-B5FB-AB3AD67267F0}"/>
                    </a:ext>
                  </a:extLst>
                </p14:cNvPr>
                <p14:cNvContentPartPr/>
                <p14:nvPr/>
              </p14:nvContentPartPr>
              <p14:xfrm>
                <a:off x="778106" y="3917442"/>
                <a:ext cx="163440" cy="34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67A0B5-D6D5-170B-B5FB-AB3AD67267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1986" y="3911322"/>
                  <a:ext cx="175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A5D3A2-171E-EB8A-C6D8-3AA9DBBC70D4}"/>
                    </a:ext>
                  </a:extLst>
                </p14:cNvPr>
                <p14:cNvContentPartPr/>
                <p14:nvPr/>
              </p14:nvContentPartPr>
              <p14:xfrm>
                <a:off x="1139186" y="3885402"/>
                <a:ext cx="149760" cy="28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A5D3A2-171E-EB8A-C6D8-3AA9DBBC70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3066" y="3879282"/>
                  <a:ext cx="162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5C2FE9-ADBA-CDC3-2CBE-EFC39F99E4C6}"/>
                    </a:ext>
                  </a:extLst>
                </p14:cNvPr>
                <p14:cNvContentPartPr/>
                <p14:nvPr/>
              </p14:nvContentPartPr>
              <p14:xfrm>
                <a:off x="1336466" y="3910962"/>
                <a:ext cx="94320" cy="15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5C2FE9-ADBA-CDC3-2CBE-EFC39F99E4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30346" y="3904842"/>
                  <a:ext cx="106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68BBAD-41D9-F473-E19A-83D94F508334}"/>
                    </a:ext>
                  </a:extLst>
                </p14:cNvPr>
                <p14:cNvContentPartPr/>
                <p14:nvPr/>
              </p14:nvContentPartPr>
              <p14:xfrm>
                <a:off x="1474706" y="3890082"/>
                <a:ext cx="139320" cy="127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68BBAD-41D9-F473-E19A-83D94F5083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8586" y="3883962"/>
                  <a:ext cx="151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072C6E-73B2-A710-13EA-794AAC9511EB}"/>
                    </a:ext>
                  </a:extLst>
                </p14:cNvPr>
                <p14:cNvContentPartPr/>
                <p14:nvPr/>
              </p14:nvContentPartPr>
              <p14:xfrm>
                <a:off x="1658666" y="3845442"/>
                <a:ext cx="103320" cy="16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072C6E-73B2-A710-13EA-794AAC9511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2546" y="3839322"/>
                  <a:ext cx="115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81E026-84C4-1F01-BF80-0003BB5C6D15}"/>
                    </a:ext>
                  </a:extLst>
                </p14:cNvPr>
                <p14:cNvContentPartPr/>
                <p14:nvPr/>
              </p14:nvContentPartPr>
              <p14:xfrm>
                <a:off x="372026" y="4353402"/>
                <a:ext cx="243720" cy="27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81E026-84C4-1F01-BF80-0003BB5C6D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906" y="4347282"/>
                  <a:ext cx="255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464C30-EFA6-1290-B9E5-E678D9E01715}"/>
                    </a:ext>
                  </a:extLst>
                </p14:cNvPr>
                <p14:cNvContentPartPr/>
                <p14:nvPr/>
              </p14:nvContentPartPr>
              <p14:xfrm>
                <a:off x="630866" y="4403802"/>
                <a:ext cx="312840" cy="28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464C30-EFA6-1290-B9E5-E678D9E017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746" y="4397682"/>
                  <a:ext cx="325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0F343C-C5FC-3DA1-F7DB-9FA1A9CFB4DC}"/>
                    </a:ext>
                  </a:extLst>
                </p14:cNvPr>
                <p14:cNvContentPartPr/>
                <p14:nvPr/>
              </p14:nvContentPartPr>
              <p14:xfrm>
                <a:off x="1034786" y="4262322"/>
                <a:ext cx="135360" cy="26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0F343C-C5FC-3DA1-F7DB-9FA1A9CFB4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8666" y="4256202"/>
                  <a:ext cx="147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039C96-44CC-A654-CCF8-71E73F4DFF06}"/>
                    </a:ext>
                  </a:extLst>
                </p14:cNvPr>
                <p14:cNvContentPartPr/>
                <p14:nvPr/>
              </p14:nvContentPartPr>
              <p14:xfrm>
                <a:off x="987626" y="4373922"/>
                <a:ext cx="287640" cy="86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039C96-44CC-A654-CCF8-71E73F4DFF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1506" y="4367802"/>
                  <a:ext cx="29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15946A-E817-66F6-EAE1-24797C2AA90E}"/>
                    </a:ext>
                  </a:extLst>
                </p14:cNvPr>
                <p14:cNvContentPartPr/>
                <p14:nvPr/>
              </p14:nvContentPartPr>
              <p14:xfrm>
                <a:off x="1356626" y="4342242"/>
                <a:ext cx="129600" cy="28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15946A-E817-66F6-EAE1-24797C2AA9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50506" y="4336122"/>
                  <a:ext cx="14184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54B09D-4C0A-3046-C047-5F02CC853CFF}"/>
                  </a:ext>
                </a:extLst>
              </p14:cNvPr>
              <p14:cNvContentPartPr/>
              <p14:nvPr/>
            </p14:nvContentPartPr>
            <p14:xfrm>
              <a:off x="2231014" y="271694"/>
              <a:ext cx="8988120" cy="5937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54B09D-4C0A-3046-C047-5F02CC853C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24894" y="265574"/>
                <a:ext cx="9000360" cy="594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6D5529D-87F7-6633-76CA-94DBF8B1610D}"/>
              </a:ext>
            </a:extLst>
          </p:cNvPr>
          <p:cNvGrpSpPr/>
          <p:nvPr/>
        </p:nvGrpSpPr>
        <p:grpSpPr>
          <a:xfrm>
            <a:off x="6978702" y="5266562"/>
            <a:ext cx="2940840" cy="610560"/>
            <a:chOff x="7411466" y="5469762"/>
            <a:chExt cx="2940840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9698CC-17A3-F10D-329A-CF8A4445B6FA}"/>
                    </a:ext>
                  </a:extLst>
                </p14:cNvPr>
                <p14:cNvContentPartPr/>
                <p14:nvPr/>
              </p14:nvContentPartPr>
              <p14:xfrm>
                <a:off x="7411466" y="5793402"/>
                <a:ext cx="214560" cy="251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9698CC-17A3-F10D-329A-CF8A4445B6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5346" y="5787282"/>
                  <a:ext cx="226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4A0FF6-AE0A-B99E-758C-9A9CFF4A077D}"/>
                    </a:ext>
                  </a:extLst>
                </p14:cNvPr>
                <p14:cNvContentPartPr/>
                <p14:nvPr/>
              </p14:nvContentPartPr>
              <p14:xfrm>
                <a:off x="7658426" y="5766762"/>
                <a:ext cx="230400" cy="313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4A0FF6-AE0A-B99E-758C-9A9CFF4A07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2306" y="5760642"/>
                  <a:ext cx="242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69FC28E-DFAF-5A6C-3B01-4E817474172B}"/>
                    </a:ext>
                  </a:extLst>
                </p14:cNvPr>
                <p14:cNvContentPartPr/>
                <p14:nvPr/>
              </p14:nvContentPartPr>
              <p14:xfrm>
                <a:off x="7902506" y="5926962"/>
                <a:ext cx="151920" cy="12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69FC28E-DFAF-5A6C-3B01-4E81747417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96386" y="5920842"/>
                  <a:ext cx="164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5D7E53-0ECA-72E8-4627-717FF62E1961}"/>
                    </a:ext>
                  </a:extLst>
                </p14:cNvPr>
                <p14:cNvContentPartPr/>
                <p14:nvPr/>
              </p14:nvContentPartPr>
              <p14:xfrm>
                <a:off x="8083226" y="5914362"/>
                <a:ext cx="264960" cy="116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5D7E53-0ECA-72E8-4627-717FF62E19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77106" y="5908242"/>
                  <a:ext cx="277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4ECA3D-2162-D468-858F-1EDAD63F10CC}"/>
                    </a:ext>
                  </a:extLst>
                </p14:cNvPr>
                <p14:cNvContentPartPr/>
                <p14:nvPr/>
              </p14:nvContentPartPr>
              <p14:xfrm>
                <a:off x="8370506" y="5869362"/>
                <a:ext cx="140040" cy="173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4ECA3D-2162-D468-858F-1EDAD63F10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64386" y="5863242"/>
                  <a:ext cx="152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24B4D3-A181-437F-E2A5-8F55A36F0198}"/>
                    </a:ext>
                  </a:extLst>
                </p14:cNvPr>
                <p14:cNvContentPartPr/>
                <p14:nvPr/>
              </p14:nvContentPartPr>
              <p14:xfrm>
                <a:off x="8534666" y="5727522"/>
                <a:ext cx="299520" cy="296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24B4D3-A181-437F-E2A5-8F55A36F01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28546" y="5721402"/>
                  <a:ext cx="311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EE4B8D-B046-0E7D-7467-1A990CA26499}"/>
                    </a:ext>
                  </a:extLst>
                </p14:cNvPr>
                <p14:cNvContentPartPr/>
                <p14:nvPr/>
              </p14:nvContentPartPr>
              <p14:xfrm>
                <a:off x="8844986" y="5824722"/>
                <a:ext cx="367920" cy="162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EE4B8D-B046-0E7D-7467-1A990CA264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38866" y="5818602"/>
                  <a:ext cx="380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1E9994-2705-CDA7-7568-9D14F8F9D64B}"/>
                    </a:ext>
                  </a:extLst>
                </p14:cNvPr>
                <p14:cNvContentPartPr/>
                <p14:nvPr/>
              </p14:nvContentPartPr>
              <p14:xfrm>
                <a:off x="9321266" y="5682522"/>
                <a:ext cx="158760" cy="24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1E9994-2705-CDA7-7568-9D14F8F9D6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15146" y="5676402"/>
                  <a:ext cx="171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4DC0ED-7DFC-712A-D1ED-758CB864D953}"/>
                    </a:ext>
                  </a:extLst>
                </p14:cNvPr>
                <p14:cNvContentPartPr/>
                <p14:nvPr/>
              </p14:nvContentPartPr>
              <p14:xfrm>
                <a:off x="9570026" y="5647602"/>
                <a:ext cx="71280" cy="28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4DC0ED-7DFC-712A-D1ED-758CB864D9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63906" y="5641482"/>
                  <a:ext cx="83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9ABD21-CA12-4B4D-2C35-7A45BFA2B11B}"/>
                    </a:ext>
                  </a:extLst>
                </p14:cNvPr>
                <p14:cNvContentPartPr/>
                <p14:nvPr/>
              </p14:nvContentPartPr>
              <p14:xfrm>
                <a:off x="9725906" y="5741562"/>
                <a:ext cx="102240" cy="12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9ABD21-CA12-4B4D-2C35-7A45BFA2B1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19786" y="5735442"/>
                  <a:ext cx="114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846C99-16A1-930E-54E3-7F70C2C77EF8}"/>
                    </a:ext>
                  </a:extLst>
                </p14:cNvPr>
                <p14:cNvContentPartPr/>
                <p14:nvPr/>
              </p14:nvContentPartPr>
              <p14:xfrm>
                <a:off x="9903746" y="5681082"/>
                <a:ext cx="204120" cy="132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846C99-16A1-930E-54E3-7F70C2C77E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7626" y="5674962"/>
                  <a:ext cx="216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BFED76-4361-3C00-D5E0-E03BBF41D9EC}"/>
                    </a:ext>
                  </a:extLst>
                </p14:cNvPr>
                <p14:cNvContentPartPr/>
                <p14:nvPr/>
              </p14:nvContentPartPr>
              <p14:xfrm>
                <a:off x="10148186" y="5469762"/>
                <a:ext cx="204120" cy="331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BFED76-4361-3C00-D5E0-E03BBF41D9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42066" y="5463642"/>
                  <a:ext cx="21636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A9C3215-4954-4449-2999-F05066EC87DA}"/>
              </a:ext>
            </a:extLst>
          </p:cNvPr>
          <p:cNvGrpSpPr/>
          <p:nvPr/>
        </p:nvGrpSpPr>
        <p:grpSpPr>
          <a:xfrm>
            <a:off x="3914320" y="696927"/>
            <a:ext cx="1483560" cy="1646280"/>
            <a:chOff x="4344626" y="1043562"/>
            <a:chExt cx="1483560" cy="16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54B3BD0-76CF-9773-CC25-D011C229F96F}"/>
                    </a:ext>
                  </a:extLst>
                </p14:cNvPr>
                <p14:cNvContentPartPr/>
                <p14:nvPr/>
              </p14:nvContentPartPr>
              <p14:xfrm>
                <a:off x="4608506" y="1523082"/>
                <a:ext cx="307440" cy="370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54B3BD0-76CF-9773-CC25-D011C229F9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2386" y="1516962"/>
                  <a:ext cx="3196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483B8B5-4FDB-268F-56C4-4C93021DE0D9}"/>
                    </a:ext>
                  </a:extLst>
                </p14:cNvPr>
                <p14:cNvContentPartPr/>
                <p14:nvPr/>
              </p14:nvContentPartPr>
              <p14:xfrm>
                <a:off x="5025386" y="1482042"/>
                <a:ext cx="313200" cy="319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483B8B5-4FDB-268F-56C4-4C93021DE0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9266" y="1475922"/>
                  <a:ext cx="325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89B05E-B9C9-3D50-3A0F-7E5C08F10FEF}"/>
                    </a:ext>
                  </a:extLst>
                </p14:cNvPr>
                <p14:cNvContentPartPr/>
                <p14:nvPr/>
              </p14:nvContentPartPr>
              <p14:xfrm>
                <a:off x="4344626" y="1043562"/>
                <a:ext cx="1483560" cy="1646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89B05E-B9C9-3D50-3A0F-7E5C08F10F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38506" y="1037442"/>
                  <a:ext cx="1495800" cy="165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45DDF5-0CB8-CC34-B9A4-057B633226E8}"/>
              </a:ext>
            </a:extLst>
          </p:cNvPr>
          <p:cNvGrpSpPr/>
          <p:nvPr/>
        </p:nvGrpSpPr>
        <p:grpSpPr>
          <a:xfrm>
            <a:off x="7341446" y="685362"/>
            <a:ext cx="1483560" cy="1646280"/>
            <a:chOff x="4344626" y="1043562"/>
            <a:chExt cx="1483560" cy="16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C9A17B-AA2C-CE60-B81D-50C9549F0008}"/>
                    </a:ext>
                  </a:extLst>
                </p14:cNvPr>
                <p14:cNvContentPartPr/>
                <p14:nvPr/>
              </p14:nvContentPartPr>
              <p14:xfrm>
                <a:off x="4608506" y="1523082"/>
                <a:ext cx="307440" cy="37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C9A17B-AA2C-CE60-B81D-50C9549F00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2386" y="1516962"/>
                  <a:ext cx="3196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BCD9B7-D793-6C1A-BB5A-2EDE7702791D}"/>
                    </a:ext>
                  </a:extLst>
                </p14:cNvPr>
                <p14:cNvContentPartPr/>
                <p14:nvPr/>
              </p14:nvContentPartPr>
              <p14:xfrm>
                <a:off x="5025386" y="1482042"/>
                <a:ext cx="313200" cy="31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BCD9B7-D793-6C1A-BB5A-2EDE770279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9266" y="1475922"/>
                  <a:ext cx="325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0B9F7A-1D04-F404-C6C1-8E5F58A4781E}"/>
                    </a:ext>
                  </a:extLst>
                </p14:cNvPr>
                <p14:cNvContentPartPr/>
                <p14:nvPr/>
              </p14:nvContentPartPr>
              <p14:xfrm>
                <a:off x="4344626" y="1043562"/>
                <a:ext cx="1483560" cy="1646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0B9F7A-1D04-F404-C6C1-8E5F58A478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38506" y="1037442"/>
                  <a:ext cx="1495800" cy="165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3542C2-C13D-8C6C-863D-5BC85AFE0056}"/>
              </a:ext>
            </a:extLst>
          </p:cNvPr>
          <p:cNvGrpSpPr/>
          <p:nvPr/>
        </p:nvGrpSpPr>
        <p:grpSpPr>
          <a:xfrm>
            <a:off x="4434274" y="3691654"/>
            <a:ext cx="1483560" cy="1646280"/>
            <a:chOff x="4344626" y="1043562"/>
            <a:chExt cx="1483560" cy="16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9FD8F9-2777-C7D6-A50D-79D0DC370301}"/>
                    </a:ext>
                  </a:extLst>
                </p14:cNvPr>
                <p14:cNvContentPartPr/>
                <p14:nvPr/>
              </p14:nvContentPartPr>
              <p14:xfrm>
                <a:off x="4608506" y="1523082"/>
                <a:ext cx="307440" cy="370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9FD8F9-2777-C7D6-A50D-79D0DC3703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2386" y="1516962"/>
                  <a:ext cx="3196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69F981-8B2A-B0A1-B6DE-0D70A2348572}"/>
                    </a:ext>
                  </a:extLst>
                </p14:cNvPr>
                <p14:cNvContentPartPr/>
                <p14:nvPr/>
              </p14:nvContentPartPr>
              <p14:xfrm>
                <a:off x="5025386" y="1482042"/>
                <a:ext cx="313200" cy="319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69F981-8B2A-B0A1-B6DE-0D70A23485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9266" y="1475922"/>
                  <a:ext cx="325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4CBB8A8-882B-66DD-7D25-0B17F8B00615}"/>
                    </a:ext>
                  </a:extLst>
                </p14:cNvPr>
                <p14:cNvContentPartPr/>
                <p14:nvPr/>
              </p14:nvContentPartPr>
              <p14:xfrm>
                <a:off x="4344626" y="1043562"/>
                <a:ext cx="1483560" cy="164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4CBB8A8-882B-66DD-7D25-0B17F8B006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38506" y="1037442"/>
                  <a:ext cx="1495800" cy="165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6905CC-833E-6901-65E5-0D3F1E05EE09}"/>
              </a:ext>
            </a:extLst>
          </p:cNvPr>
          <p:cNvGrpSpPr/>
          <p:nvPr/>
        </p:nvGrpSpPr>
        <p:grpSpPr>
          <a:xfrm>
            <a:off x="7926100" y="3045522"/>
            <a:ext cx="1483560" cy="1646280"/>
            <a:chOff x="4344626" y="1043562"/>
            <a:chExt cx="1483560" cy="16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DA590F-8946-0941-B8F2-ACF60CE8C5A7}"/>
                    </a:ext>
                  </a:extLst>
                </p14:cNvPr>
                <p14:cNvContentPartPr/>
                <p14:nvPr/>
              </p14:nvContentPartPr>
              <p14:xfrm>
                <a:off x="4608506" y="1523082"/>
                <a:ext cx="307440" cy="370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DA590F-8946-0941-B8F2-ACF60CE8C5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2386" y="1516962"/>
                  <a:ext cx="3196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2B0F007-FB63-3F61-057F-19494A42B3E7}"/>
                    </a:ext>
                  </a:extLst>
                </p14:cNvPr>
                <p14:cNvContentPartPr/>
                <p14:nvPr/>
              </p14:nvContentPartPr>
              <p14:xfrm>
                <a:off x="5025386" y="1482042"/>
                <a:ext cx="313200" cy="319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2B0F007-FB63-3F61-057F-19494A42B3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9266" y="1475922"/>
                  <a:ext cx="325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E1C14FB-5EDC-D86C-BF4A-3801621B8FA0}"/>
                    </a:ext>
                  </a:extLst>
                </p14:cNvPr>
                <p14:cNvContentPartPr/>
                <p14:nvPr/>
              </p14:nvContentPartPr>
              <p14:xfrm>
                <a:off x="4344626" y="1043562"/>
                <a:ext cx="1483560" cy="1646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E1C14FB-5EDC-D86C-BF4A-3801621B8F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38506" y="1037442"/>
                  <a:ext cx="1495800" cy="165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C83C569-D8B1-1BB3-26C3-64169B1D5722}"/>
                  </a:ext>
                </a:extLst>
              </p14:cNvPr>
              <p14:cNvContentPartPr/>
              <p14:nvPr/>
            </p14:nvContentPartPr>
            <p14:xfrm>
              <a:off x="5026826" y="1433802"/>
              <a:ext cx="51120" cy="261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C83C569-D8B1-1BB3-26C3-64169B1D572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20706" y="1427682"/>
                <a:ext cx="633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451B398-D9C0-A0DF-6BC5-A8B7233E1371}"/>
                  </a:ext>
                </a:extLst>
              </p14:cNvPr>
              <p14:cNvContentPartPr/>
              <p14:nvPr/>
            </p14:nvContentPartPr>
            <p14:xfrm>
              <a:off x="5494826" y="4561482"/>
              <a:ext cx="241560" cy="262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451B398-D9C0-A0DF-6BC5-A8B7233E137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88706" y="4555362"/>
                <a:ext cx="253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E8B228C-7422-308F-48A9-BFC3763DED53}"/>
                  </a:ext>
                </a:extLst>
              </p14:cNvPr>
              <p14:cNvContentPartPr/>
              <p14:nvPr/>
            </p14:nvContentPartPr>
            <p14:xfrm>
              <a:off x="8367266" y="1427682"/>
              <a:ext cx="229680" cy="251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E8B228C-7422-308F-48A9-BFC3763DED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61146" y="1421562"/>
                <a:ext cx="241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159250C-5AD6-F11B-BD99-7E9939744F6D}"/>
                  </a:ext>
                </a:extLst>
              </p14:cNvPr>
              <p14:cNvContentPartPr/>
              <p14:nvPr/>
            </p14:nvContentPartPr>
            <p14:xfrm>
              <a:off x="9007706" y="3787482"/>
              <a:ext cx="186120" cy="512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159250C-5AD6-F11B-BD99-7E9939744F6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001586" y="3781362"/>
                <a:ext cx="19836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F2FC0E1-B71D-1416-9299-C9278C1EA3EC}"/>
              </a:ext>
            </a:extLst>
          </p:cNvPr>
          <p:cNvGrpSpPr/>
          <p:nvPr/>
        </p:nvGrpSpPr>
        <p:grpSpPr>
          <a:xfrm>
            <a:off x="1792586" y="1729722"/>
            <a:ext cx="5635800" cy="1432080"/>
            <a:chOff x="1792586" y="1729722"/>
            <a:chExt cx="5635800" cy="14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E56D58-D8FC-2C06-371D-C7EAABEA2ED3}"/>
                    </a:ext>
                  </a:extLst>
                </p14:cNvPr>
                <p14:cNvContentPartPr/>
                <p14:nvPr/>
              </p14:nvContentPartPr>
              <p14:xfrm>
                <a:off x="1817786" y="1918362"/>
                <a:ext cx="2058120" cy="900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E56D58-D8FC-2C06-371D-C7EAABEA2ED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99786" y="1900722"/>
                  <a:ext cx="209376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FC6B4D-43D1-2B52-D359-5C7B582ACE1A}"/>
                    </a:ext>
                  </a:extLst>
                </p14:cNvPr>
                <p14:cNvContentPartPr/>
                <p14:nvPr/>
              </p14:nvContentPartPr>
              <p14:xfrm>
                <a:off x="3781226" y="1837362"/>
                <a:ext cx="174240" cy="194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FC6B4D-43D1-2B52-D359-5C7B582ACE1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63226" y="1819722"/>
                  <a:ext cx="209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003669-6E1C-A5FF-7044-F3600F63CD20}"/>
                    </a:ext>
                  </a:extLst>
                </p14:cNvPr>
                <p14:cNvContentPartPr/>
                <p14:nvPr/>
              </p14:nvContentPartPr>
              <p14:xfrm>
                <a:off x="1792586" y="1783722"/>
                <a:ext cx="5635800" cy="1378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E003669-6E1C-A5FF-7044-F3600F63CD2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74946" y="1766082"/>
                  <a:ext cx="5671440" cy="14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C434150-4C86-C65C-CBB6-6F7BD1F33132}"/>
                    </a:ext>
                  </a:extLst>
                </p14:cNvPr>
                <p14:cNvContentPartPr/>
                <p14:nvPr/>
              </p14:nvContentPartPr>
              <p14:xfrm>
                <a:off x="7206266" y="1729722"/>
                <a:ext cx="218520" cy="175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434150-4C86-C65C-CBB6-6F7BD1F3313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88266" y="1712082"/>
                  <a:ext cx="25416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230140A-A9C3-7BBF-FA4A-B62A56314B2E}"/>
              </a:ext>
            </a:extLst>
          </p:cNvPr>
          <p:cNvGrpSpPr/>
          <p:nvPr/>
        </p:nvGrpSpPr>
        <p:grpSpPr>
          <a:xfrm>
            <a:off x="1804106" y="3194922"/>
            <a:ext cx="6153120" cy="252360"/>
            <a:chOff x="1804106" y="3194922"/>
            <a:chExt cx="61531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00B2F3-D0D9-DF40-D2E7-EDFD4A1F79EC}"/>
                    </a:ext>
                  </a:extLst>
                </p14:cNvPr>
                <p14:cNvContentPartPr/>
                <p14:nvPr/>
              </p14:nvContentPartPr>
              <p14:xfrm>
                <a:off x="1804106" y="3238842"/>
                <a:ext cx="6141960" cy="111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00B2F3-D0D9-DF40-D2E7-EDFD4A1F79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86106" y="3221202"/>
                  <a:ext cx="6177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9A6007-345E-89CF-2EA2-175BBD3A883F}"/>
                    </a:ext>
                  </a:extLst>
                </p14:cNvPr>
                <p14:cNvContentPartPr/>
                <p14:nvPr/>
              </p14:nvContentPartPr>
              <p14:xfrm>
                <a:off x="7632866" y="3194922"/>
                <a:ext cx="324360" cy="252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9A6007-345E-89CF-2EA2-175BBD3A883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14866" y="3176922"/>
                  <a:ext cx="36000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BBEB9A-9636-45B3-7AD6-AAB504B5CF59}"/>
              </a:ext>
            </a:extLst>
          </p:cNvPr>
          <p:cNvGrpSpPr/>
          <p:nvPr/>
        </p:nvGrpSpPr>
        <p:grpSpPr>
          <a:xfrm>
            <a:off x="1783946" y="3582642"/>
            <a:ext cx="2704680" cy="1181880"/>
            <a:chOff x="1783946" y="3582642"/>
            <a:chExt cx="2704680" cy="11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57B0824-1EB9-024A-4DE6-4C937015E412}"/>
                    </a:ext>
                  </a:extLst>
                </p14:cNvPr>
                <p14:cNvContentPartPr/>
                <p14:nvPr/>
              </p14:nvContentPartPr>
              <p14:xfrm>
                <a:off x="1783946" y="3582642"/>
                <a:ext cx="2704680" cy="1045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57B0824-1EB9-024A-4DE6-4C937015E41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65946" y="3564642"/>
                  <a:ext cx="274032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EA4147-9787-F269-B06F-79000CED291F}"/>
                    </a:ext>
                  </a:extLst>
                </p14:cNvPr>
                <p14:cNvContentPartPr/>
                <p14:nvPr/>
              </p14:nvContentPartPr>
              <p14:xfrm>
                <a:off x="4017386" y="4420002"/>
                <a:ext cx="435240" cy="344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EA4147-9787-F269-B06F-79000CED291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99386" y="4402362"/>
                  <a:ext cx="47088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AEBE56D-AB94-DBC7-1233-8C42CA2B275A}"/>
              </a:ext>
            </a:extLst>
          </p:cNvPr>
          <p:cNvGrpSpPr/>
          <p:nvPr/>
        </p:nvGrpSpPr>
        <p:grpSpPr>
          <a:xfrm>
            <a:off x="2697626" y="2773722"/>
            <a:ext cx="4500000" cy="907920"/>
            <a:chOff x="2697626" y="2773722"/>
            <a:chExt cx="4500000" cy="9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6E6414C-F7F5-FEF0-B9B2-AA324CEEADA5}"/>
                    </a:ext>
                  </a:extLst>
                </p14:cNvPr>
                <p14:cNvContentPartPr/>
                <p14:nvPr/>
              </p14:nvContentPartPr>
              <p14:xfrm>
                <a:off x="2860346" y="3012762"/>
                <a:ext cx="168120" cy="168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6E6414C-F7F5-FEF0-B9B2-AA324CEEAD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42346" y="2995122"/>
                  <a:ext cx="203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96ED31-CA49-ADB2-A273-E8B0B07B45D4}"/>
                    </a:ext>
                  </a:extLst>
                </p14:cNvPr>
                <p14:cNvContentPartPr/>
                <p14:nvPr/>
              </p14:nvContentPartPr>
              <p14:xfrm>
                <a:off x="3093626" y="3017082"/>
                <a:ext cx="174960" cy="163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96ED31-CA49-ADB2-A273-E8B0B07B4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75986" y="2999082"/>
                  <a:ext cx="210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D188A3-885B-2D80-26BD-61DD9F376BD5}"/>
                    </a:ext>
                  </a:extLst>
                </p14:cNvPr>
                <p14:cNvContentPartPr/>
                <p14:nvPr/>
              </p14:nvContentPartPr>
              <p14:xfrm>
                <a:off x="3332306" y="3018882"/>
                <a:ext cx="137520" cy="138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D188A3-885B-2D80-26BD-61DD9F376B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14306" y="3000882"/>
                  <a:ext cx="173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A460879-9666-3DF5-9AB7-EBDB13EE01F8}"/>
                    </a:ext>
                  </a:extLst>
                </p14:cNvPr>
                <p14:cNvContentPartPr/>
                <p14:nvPr/>
              </p14:nvContentPartPr>
              <p14:xfrm>
                <a:off x="3527066" y="2896122"/>
                <a:ext cx="446040" cy="248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A460879-9666-3DF5-9AB7-EBDB13EE01F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509426" y="2878122"/>
                  <a:ext cx="481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29DFF4-50E8-9B27-E244-8495FB10E51A}"/>
                    </a:ext>
                  </a:extLst>
                </p14:cNvPr>
                <p14:cNvContentPartPr/>
                <p14:nvPr/>
              </p14:nvContentPartPr>
              <p14:xfrm>
                <a:off x="3819386" y="2921322"/>
                <a:ext cx="363600" cy="156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29DFF4-50E8-9B27-E244-8495FB10E5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01386" y="2903322"/>
                  <a:ext cx="399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F5DDCC-9292-C70A-11FE-2E50542ED7D6}"/>
                    </a:ext>
                  </a:extLst>
                </p14:cNvPr>
                <p14:cNvContentPartPr/>
                <p14:nvPr/>
              </p14:nvContentPartPr>
              <p14:xfrm>
                <a:off x="4449026" y="2940762"/>
                <a:ext cx="163800" cy="146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F5DDCC-9292-C70A-11FE-2E50542ED7D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31386" y="2923122"/>
                  <a:ext cx="199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804709B-64A7-8CCA-7C33-B14FC0857DD8}"/>
                    </a:ext>
                  </a:extLst>
                </p14:cNvPr>
                <p14:cNvContentPartPr/>
                <p14:nvPr/>
              </p14:nvContentPartPr>
              <p14:xfrm>
                <a:off x="4656386" y="2973522"/>
                <a:ext cx="130320" cy="122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804709B-64A7-8CCA-7C33-B14FC0857DD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38746" y="2955522"/>
                  <a:ext cx="165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BE6613-2D50-8329-09B0-D5CC504760CC}"/>
                    </a:ext>
                  </a:extLst>
                </p14:cNvPr>
                <p14:cNvContentPartPr/>
                <p14:nvPr/>
              </p14:nvContentPartPr>
              <p14:xfrm>
                <a:off x="4852226" y="2773722"/>
                <a:ext cx="167040" cy="301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BE6613-2D50-8329-09B0-D5CC504760C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34586" y="2756082"/>
                  <a:ext cx="202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64D0D0-0316-25D7-40CC-1C90EA684B4A}"/>
                    </a:ext>
                  </a:extLst>
                </p14:cNvPr>
                <p14:cNvContentPartPr/>
                <p14:nvPr/>
              </p14:nvContentPartPr>
              <p14:xfrm>
                <a:off x="5278826" y="2917002"/>
                <a:ext cx="135000" cy="286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64D0D0-0316-25D7-40CC-1C90EA684B4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60826" y="2899362"/>
                  <a:ext cx="170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63875-870F-68F5-FC04-9B578F626DD1}"/>
                    </a:ext>
                  </a:extLst>
                </p14:cNvPr>
                <p14:cNvContentPartPr/>
                <p14:nvPr/>
              </p14:nvContentPartPr>
              <p14:xfrm>
                <a:off x="5510666" y="2911242"/>
                <a:ext cx="200160" cy="157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63875-870F-68F5-FC04-9B578F626DD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92666" y="2893602"/>
                  <a:ext cx="235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4D259A4-C61D-52A7-AAF6-DFEFB6069700}"/>
                    </a:ext>
                  </a:extLst>
                </p14:cNvPr>
                <p14:cNvContentPartPr/>
                <p14:nvPr/>
              </p14:nvContentPartPr>
              <p14:xfrm>
                <a:off x="5771306" y="2912322"/>
                <a:ext cx="103680" cy="163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4D259A4-C61D-52A7-AAF6-DFEFB60697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53306" y="2894682"/>
                  <a:ext cx="139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D121771-97B1-7F44-14C4-2821BD053A1F}"/>
                    </a:ext>
                  </a:extLst>
                </p14:cNvPr>
                <p14:cNvContentPartPr/>
                <p14:nvPr/>
              </p14:nvContentPartPr>
              <p14:xfrm>
                <a:off x="5966066" y="2886762"/>
                <a:ext cx="90720" cy="173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D121771-97B1-7F44-14C4-2821BD053A1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48426" y="2869122"/>
                  <a:ext cx="126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61CB6B-7BC3-29C8-C1FB-683D1F78BF00}"/>
                    </a:ext>
                  </a:extLst>
                </p14:cNvPr>
                <p14:cNvContentPartPr/>
                <p14:nvPr/>
              </p14:nvContentPartPr>
              <p14:xfrm>
                <a:off x="6130586" y="2871282"/>
                <a:ext cx="22320" cy="168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61CB6B-7BC3-29C8-C1FB-683D1F78BF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12946" y="2853642"/>
                  <a:ext cx="57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03BF94F-D11F-D35F-AB6A-FDE8877B045C}"/>
                    </a:ext>
                  </a:extLst>
                </p14:cNvPr>
                <p14:cNvContentPartPr/>
                <p14:nvPr/>
              </p14:nvContentPartPr>
              <p14:xfrm>
                <a:off x="6241466" y="2938602"/>
                <a:ext cx="104760" cy="131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03BF94F-D11F-D35F-AB6A-FDE8877B045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23466" y="2920602"/>
                  <a:ext cx="140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B4C20D-6F56-0017-75AC-B4F55D91064D}"/>
                    </a:ext>
                  </a:extLst>
                </p14:cNvPr>
                <p14:cNvContentPartPr/>
                <p14:nvPr/>
              </p14:nvContentPartPr>
              <p14:xfrm>
                <a:off x="6459626" y="2838522"/>
                <a:ext cx="28440" cy="214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B4C20D-6F56-0017-75AC-B4F55D9106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41986" y="2820882"/>
                  <a:ext cx="64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DA867B-40F1-1CE8-D211-A067E2E17C4D}"/>
                    </a:ext>
                  </a:extLst>
                </p14:cNvPr>
                <p14:cNvContentPartPr/>
                <p14:nvPr/>
              </p14:nvContentPartPr>
              <p14:xfrm>
                <a:off x="6564386" y="2924922"/>
                <a:ext cx="633240" cy="140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DA867B-40F1-1CE8-D211-A067E2E17C4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46746" y="2906922"/>
                  <a:ext cx="668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36EE59-65B8-31F4-F929-43B9B4BF8D94}"/>
                    </a:ext>
                  </a:extLst>
                </p14:cNvPr>
                <p14:cNvContentPartPr/>
                <p14:nvPr/>
              </p14:nvContentPartPr>
              <p14:xfrm>
                <a:off x="2697626" y="3349002"/>
                <a:ext cx="182160" cy="157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36EE59-65B8-31F4-F929-43B9B4BF8D9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79626" y="3331002"/>
                  <a:ext cx="217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E0F6AC0-4EDD-943D-4FD6-B10C105B93AF}"/>
                    </a:ext>
                  </a:extLst>
                </p14:cNvPr>
                <p14:cNvContentPartPr/>
                <p14:nvPr/>
              </p14:nvContentPartPr>
              <p14:xfrm>
                <a:off x="2934146" y="3352242"/>
                <a:ext cx="74880" cy="130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E0F6AC0-4EDD-943D-4FD6-B10C105B93A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916146" y="3334602"/>
                  <a:ext cx="110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D4966B-4B60-C961-B564-A9BEC8C253BC}"/>
                    </a:ext>
                  </a:extLst>
                </p14:cNvPr>
                <p14:cNvContentPartPr/>
                <p14:nvPr/>
              </p14:nvContentPartPr>
              <p14:xfrm>
                <a:off x="3103706" y="3375282"/>
                <a:ext cx="7200" cy="134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D4966B-4B60-C961-B564-A9BEC8C253B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085706" y="3357282"/>
                  <a:ext cx="42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A5EF61-B8B0-9EF8-A9BB-49B89DE410EE}"/>
                    </a:ext>
                  </a:extLst>
                </p14:cNvPr>
                <p14:cNvContentPartPr/>
                <p14:nvPr/>
              </p14:nvContentPartPr>
              <p14:xfrm>
                <a:off x="3172826" y="3400842"/>
                <a:ext cx="179640" cy="134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A5EF61-B8B0-9EF8-A9BB-49B89DE410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54826" y="3383202"/>
                  <a:ext cx="215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94C1E8F-B3FD-9749-7B82-3ACC88409046}"/>
                    </a:ext>
                  </a:extLst>
                </p14:cNvPr>
                <p14:cNvContentPartPr/>
                <p14:nvPr/>
              </p14:nvContentPartPr>
              <p14:xfrm>
                <a:off x="3407906" y="3415962"/>
                <a:ext cx="168120" cy="265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94C1E8F-B3FD-9749-7B82-3ACC8840904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90266" y="3398322"/>
                  <a:ext cx="203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AB2617-1C19-B32F-71C0-6A223DB654CD}"/>
                    </a:ext>
                  </a:extLst>
                </p14:cNvPr>
                <p14:cNvContentPartPr/>
                <p14:nvPr/>
              </p14:nvContentPartPr>
              <p14:xfrm>
                <a:off x="3110186" y="3349722"/>
                <a:ext cx="15120" cy="15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AB2617-1C19-B32F-71C0-6A223DB654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092546" y="3331722"/>
                  <a:ext cx="50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022F690-2365-C2FD-3433-2EB6B4F9EEFC}"/>
                    </a:ext>
                  </a:extLst>
                </p14:cNvPr>
                <p14:cNvContentPartPr/>
                <p14:nvPr/>
              </p14:nvContentPartPr>
              <p14:xfrm>
                <a:off x="3886706" y="3334242"/>
                <a:ext cx="187920" cy="203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022F690-2365-C2FD-3433-2EB6B4F9EEF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868706" y="3316242"/>
                  <a:ext cx="223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A06EE7-D189-51AE-CD07-17768DD35945}"/>
                    </a:ext>
                  </a:extLst>
                </p14:cNvPr>
                <p14:cNvContentPartPr/>
                <p14:nvPr/>
              </p14:nvContentPartPr>
              <p14:xfrm>
                <a:off x="3948626" y="3431802"/>
                <a:ext cx="72720" cy="21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A06EE7-D189-51AE-CD07-17768DD3594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30986" y="3414162"/>
                  <a:ext cx="108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1DB842-0104-8979-CFC9-7AC0C2FD313D}"/>
                    </a:ext>
                  </a:extLst>
                </p14:cNvPr>
                <p14:cNvContentPartPr/>
                <p14:nvPr/>
              </p14:nvContentPartPr>
              <p14:xfrm>
                <a:off x="4135466" y="3400482"/>
                <a:ext cx="156240" cy="101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1DB842-0104-8979-CFC9-7AC0C2FD31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17826" y="3382842"/>
                  <a:ext cx="191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EB4F565-8BE8-FEC7-869A-7220D0CAA4CA}"/>
                    </a:ext>
                  </a:extLst>
                </p14:cNvPr>
                <p14:cNvContentPartPr/>
                <p14:nvPr/>
              </p14:nvContentPartPr>
              <p14:xfrm>
                <a:off x="4374146" y="3399042"/>
                <a:ext cx="91440" cy="129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EB4F565-8BE8-FEC7-869A-7220D0CAA4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56506" y="3381042"/>
                  <a:ext cx="127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618EEC2-EE62-D190-EB77-1BB15CB42177}"/>
                    </a:ext>
                  </a:extLst>
                </p14:cNvPr>
                <p14:cNvContentPartPr/>
                <p14:nvPr/>
              </p14:nvContentPartPr>
              <p14:xfrm>
                <a:off x="4549106" y="3391482"/>
                <a:ext cx="59400" cy="117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618EEC2-EE62-D190-EB77-1BB15CB4217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31106" y="3373842"/>
                  <a:ext cx="95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1474F0-7B88-FB9A-FC18-BB9E7AE6A32A}"/>
                    </a:ext>
                  </a:extLst>
                </p14:cNvPr>
                <p14:cNvContentPartPr/>
                <p14:nvPr/>
              </p14:nvContentPartPr>
              <p14:xfrm>
                <a:off x="4686266" y="3293562"/>
                <a:ext cx="146880" cy="239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1474F0-7B88-FB9A-FC18-BB9E7AE6A32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68626" y="3275922"/>
                  <a:ext cx="182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87AD155-3AF9-5CA9-D7D7-40CE29CBA870}"/>
                    </a:ext>
                  </a:extLst>
                </p14:cNvPr>
                <p14:cNvContentPartPr/>
                <p14:nvPr/>
              </p14:nvContentPartPr>
              <p14:xfrm>
                <a:off x="4877066" y="3369522"/>
                <a:ext cx="29880" cy="142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87AD155-3AF9-5CA9-D7D7-40CE29CBA87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859066" y="3351882"/>
                  <a:ext cx="65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90451F0-3F45-2C54-84B0-C45AC2095FF1}"/>
                    </a:ext>
                  </a:extLst>
                </p14:cNvPr>
                <p14:cNvContentPartPr/>
                <p14:nvPr/>
              </p14:nvContentPartPr>
              <p14:xfrm>
                <a:off x="4993346" y="3424602"/>
                <a:ext cx="140760" cy="100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90451F0-3F45-2C54-84B0-C45AC2095FF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975346" y="3406962"/>
                  <a:ext cx="176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8CCA52-1F26-EE0B-337B-38F40319CF9E}"/>
                    </a:ext>
                  </a:extLst>
                </p14:cNvPr>
                <p14:cNvContentPartPr/>
                <p14:nvPr/>
              </p14:nvContentPartPr>
              <p14:xfrm>
                <a:off x="5435066" y="3387882"/>
                <a:ext cx="118440" cy="223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8CCA52-1F26-EE0B-337B-38F40319CF9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26" y="3369882"/>
                  <a:ext cx="154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BB7DC5D-A09F-A52E-59C3-BBF2C3D77F90}"/>
                    </a:ext>
                  </a:extLst>
                </p14:cNvPr>
                <p14:cNvContentPartPr/>
                <p14:nvPr/>
              </p14:nvContentPartPr>
              <p14:xfrm>
                <a:off x="5645306" y="3307242"/>
                <a:ext cx="78480" cy="213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BB7DC5D-A09F-A52E-59C3-BBF2C3D77F9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27666" y="3289602"/>
                  <a:ext cx="114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3BAC09-F086-D59C-C701-91DF4BB15F8A}"/>
                    </a:ext>
                  </a:extLst>
                </p14:cNvPr>
                <p14:cNvContentPartPr/>
                <p14:nvPr/>
              </p14:nvContentPartPr>
              <p14:xfrm>
                <a:off x="5809466" y="3409122"/>
                <a:ext cx="216720" cy="82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3BAC09-F086-D59C-C701-91DF4BB15F8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91466" y="3391482"/>
                  <a:ext cx="252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B075031-9D97-7CE1-5409-236237EDBCF8}"/>
                    </a:ext>
                  </a:extLst>
                </p14:cNvPr>
                <p14:cNvContentPartPr/>
                <p14:nvPr/>
              </p14:nvContentPartPr>
              <p14:xfrm>
                <a:off x="6135626" y="3400122"/>
                <a:ext cx="185400" cy="273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B075031-9D97-7CE1-5409-236237EDBCF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17626" y="3382122"/>
                  <a:ext cx="221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84A0E7B-8C4A-CA8B-E0E3-9FCD20D1CC2C}"/>
                    </a:ext>
                  </a:extLst>
                </p14:cNvPr>
                <p14:cNvContentPartPr/>
                <p14:nvPr/>
              </p14:nvContentPartPr>
              <p14:xfrm>
                <a:off x="6351986" y="3415962"/>
                <a:ext cx="151200" cy="133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84A0E7B-8C4A-CA8B-E0E3-9FCD20D1CC2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33986" y="3397962"/>
                  <a:ext cx="1868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1802CDC-98B9-1C4E-10B7-593FB8A39465}"/>
              </a:ext>
            </a:extLst>
          </p:cNvPr>
          <p:cNvGrpSpPr/>
          <p:nvPr/>
        </p:nvGrpSpPr>
        <p:grpSpPr>
          <a:xfrm>
            <a:off x="493346" y="5690442"/>
            <a:ext cx="3207240" cy="1048680"/>
            <a:chOff x="493346" y="5690442"/>
            <a:chExt cx="3207240" cy="10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B90FB74-FA08-4941-D00D-71CC61BD126E}"/>
                    </a:ext>
                  </a:extLst>
                </p14:cNvPr>
                <p14:cNvContentPartPr/>
                <p14:nvPr/>
              </p14:nvContentPartPr>
              <p14:xfrm>
                <a:off x="746066" y="6100842"/>
                <a:ext cx="399960" cy="364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B90FB74-FA08-4941-D00D-71CC61BD126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39946" y="6094722"/>
                  <a:ext cx="412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F811A83-A06E-19C1-D017-088BC85D50D0}"/>
                    </a:ext>
                  </a:extLst>
                </p14:cNvPr>
                <p14:cNvContentPartPr/>
                <p14:nvPr/>
              </p14:nvContentPartPr>
              <p14:xfrm>
                <a:off x="1273826" y="6122442"/>
                <a:ext cx="18000" cy="23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F811A83-A06E-19C1-D017-088BC85D50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67706" y="6116322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EFC225E-F048-853B-E420-BAACAEED7540}"/>
                    </a:ext>
                  </a:extLst>
                </p14:cNvPr>
                <p14:cNvContentPartPr/>
                <p14:nvPr/>
              </p14:nvContentPartPr>
              <p14:xfrm>
                <a:off x="1299746" y="6318282"/>
                <a:ext cx="38520" cy="102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EFC225E-F048-853B-E420-BAACAEED754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293626" y="6312162"/>
                  <a:ext cx="50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A11673-F513-0072-6B37-A0D2B6781C93}"/>
                    </a:ext>
                  </a:extLst>
                </p14:cNvPr>
                <p14:cNvContentPartPr/>
                <p14:nvPr/>
              </p14:nvContentPartPr>
              <p14:xfrm>
                <a:off x="1458506" y="6065562"/>
                <a:ext cx="34920" cy="336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A11673-F513-0072-6B37-A0D2B6781C9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452386" y="6059442"/>
                  <a:ext cx="47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6DE855-5810-A9EB-0EFA-3A6F8769E8FC}"/>
                    </a:ext>
                  </a:extLst>
                </p14:cNvPr>
                <p14:cNvContentPartPr/>
                <p14:nvPr/>
              </p14:nvContentPartPr>
              <p14:xfrm>
                <a:off x="1551386" y="6199842"/>
                <a:ext cx="127800" cy="173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96DE855-5810-A9EB-0EFA-3A6F8769E8F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545266" y="6193722"/>
                  <a:ext cx="140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6431D5-D814-6D7E-8B9B-3F1601E855F8}"/>
                    </a:ext>
                  </a:extLst>
                </p14:cNvPr>
                <p14:cNvContentPartPr/>
                <p14:nvPr/>
              </p14:nvContentPartPr>
              <p14:xfrm>
                <a:off x="1730666" y="6184002"/>
                <a:ext cx="230760" cy="268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6431D5-D814-6D7E-8B9B-3F1601E855F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24546" y="6177882"/>
                  <a:ext cx="243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B62CEA3-CC63-7CDB-3831-DAB2483DF273}"/>
                    </a:ext>
                  </a:extLst>
                </p14:cNvPr>
                <p14:cNvContentPartPr/>
                <p14:nvPr/>
              </p14:nvContentPartPr>
              <p14:xfrm>
                <a:off x="2041346" y="6053682"/>
                <a:ext cx="101880" cy="453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B62CEA3-CC63-7CDB-3831-DAB2483DF27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35226" y="6047562"/>
                  <a:ext cx="1141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1622427-B517-6278-72F1-65C692AC6423}"/>
                    </a:ext>
                  </a:extLst>
                </p14:cNvPr>
                <p14:cNvContentPartPr/>
                <p14:nvPr/>
              </p14:nvContentPartPr>
              <p14:xfrm>
                <a:off x="2018666" y="6241602"/>
                <a:ext cx="383040" cy="189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1622427-B517-6278-72F1-65C692AC642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012546" y="6235482"/>
                  <a:ext cx="39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B1ADDB4-DB61-83CB-2EBD-537B2AB34B91}"/>
                    </a:ext>
                  </a:extLst>
                </p14:cNvPr>
                <p14:cNvContentPartPr/>
                <p14:nvPr/>
              </p14:nvContentPartPr>
              <p14:xfrm>
                <a:off x="2427986" y="6242322"/>
                <a:ext cx="469800" cy="194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B1ADDB4-DB61-83CB-2EBD-537B2AB34B9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421866" y="6236202"/>
                  <a:ext cx="482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F8ABDE5-ED23-A8E7-FAC4-60781288A3AA}"/>
                    </a:ext>
                  </a:extLst>
                </p14:cNvPr>
                <p14:cNvContentPartPr/>
                <p14:nvPr/>
              </p14:nvContentPartPr>
              <p14:xfrm>
                <a:off x="2878346" y="6208122"/>
                <a:ext cx="203040" cy="205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F8ABDE5-ED23-A8E7-FAC4-60781288A3A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72226" y="6202002"/>
                  <a:ext cx="215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331AE1B-3926-F027-19FE-35DA065652F8}"/>
                    </a:ext>
                  </a:extLst>
                </p14:cNvPr>
                <p14:cNvContentPartPr/>
                <p14:nvPr/>
              </p14:nvContentPartPr>
              <p14:xfrm>
                <a:off x="3202346" y="6023802"/>
                <a:ext cx="140040" cy="353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331AE1B-3926-F027-19FE-35DA065652F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196226" y="6017682"/>
                  <a:ext cx="1522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E811338-2684-0500-B1F5-CA6491A08366}"/>
                    </a:ext>
                  </a:extLst>
                </p14:cNvPr>
                <p14:cNvContentPartPr/>
                <p14:nvPr/>
              </p14:nvContentPartPr>
              <p14:xfrm>
                <a:off x="3149786" y="6382362"/>
                <a:ext cx="359280" cy="35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E811338-2684-0500-B1F5-CA6491A0836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143666" y="6376242"/>
                  <a:ext cx="371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9A19353-38F9-549B-1C28-7D3EFC589841}"/>
                    </a:ext>
                  </a:extLst>
                </p14:cNvPr>
                <p14:cNvContentPartPr/>
                <p14:nvPr/>
              </p14:nvContentPartPr>
              <p14:xfrm>
                <a:off x="493346" y="5690442"/>
                <a:ext cx="3207240" cy="1048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9A19353-38F9-549B-1C28-7D3EFC58984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87226" y="5684322"/>
                  <a:ext cx="3219480" cy="10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27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4322F-A910-9644-DED9-CB5A40E1FB3F}"/>
              </a:ext>
            </a:extLst>
          </p:cNvPr>
          <p:cNvSpPr/>
          <p:nvPr/>
        </p:nvSpPr>
        <p:spPr>
          <a:xfrm>
            <a:off x="998786" y="294558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DA459-9C95-6061-9F9F-39964A402AE7}"/>
              </a:ext>
            </a:extLst>
          </p:cNvPr>
          <p:cNvSpPr/>
          <p:nvPr/>
        </p:nvSpPr>
        <p:spPr>
          <a:xfrm>
            <a:off x="6498665" y="282386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43444-B8C6-4CAA-6910-BA39659C835E}"/>
              </a:ext>
            </a:extLst>
          </p:cNvPr>
          <p:cNvSpPr/>
          <p:nvPr/>
        </p:nvSpPr>
        <p:spPr>
          <a:xfrm>
            <a:off x="1081586" y="3676591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229DB-E0FB-09A3-6151-D5F5C738349D}"/>
              </a:ext>
            </a:extLst>
          </p:cNvPr>
          <p:cNvSpPr/>
          <p:nvPr/>
        </p:nvSpPr>
        <p:spPr>
          <a:xfrm>
            <a:off x="6470540" y="3602695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089578-B251-883F-6E06-89778CABD7B3}"/>
              </a:ext>
            </a:extLst>
          </p:cNvPr>
          <p:cNvGrpSpPr/>
          <p:nvPr/>
        </p:nvGrpSpPr>
        <p:grpSpPr>
          <a:xfrm>
            <a:off x="508826" y="6468402"/>
            <a:ext cx="2023920" cy="300240"/>
            <a:chOff x="508826" y="6468402"/>
            <a:chExt cx="202392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78A93C-5565-C299-B718-12809BC764C2}"/>
                    </a:ext>
                  </a:extLst>
                </p14:cNvPr>
                <p14:cNvContentPartPr/>
                <p14:nvPr/>
              </p14:nvContentPartPr>
              <p14:xfrm>
                <a:off x="508826" y="6468402"/>
                <a:ext cx="429480" cy="28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78A93C-5565-C299-B718-12809BC764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706" y="6462282"/>
                  <a:ext cx="441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FB35F7-8BBC-32F6-0E1D-6F7AE2AA1119}"/>
                    </a:ext>
                  </a:extLst>
                </p14:cNvPr>
                <p14:cNvContentPartPr/>
                <p14:nvPr/>
              </p14:nvContentPartPr>
              <p14:xfrm>
                <a:off x="998786" y="6548682"/>
                <a:ext cx="35280" cy="4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FB35F7-8BBC-32F6-0E1D-6F7AE2AA11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2666" y="6542562"/>
                  <a:ext cx="4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D75E79-D4F6-DBEE-4A38-D640BADF6B26}"/>
                    </a:ext>
                  </a:extLst>
                </p14:cNvPr>
                <p14:cNvContentPartPr/>
                <p14:nvPr/>
              </p14:nvContentPartPr>
              <p14:xfrm>
                <a:off x="1045586" y="6627522"/>
                <a:ext cx="36000" cy="12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D75E79-D4F6-DBEE-4A38-D640BADF6B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9466" y="6621402"/>
                  <a:ext cx="48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E38738-BD84-98B3-01A9-F3E622F48B52}"/>
                    </a:ext>
                  </a:extLst>
                </p14:cNvPr>
                <p14:cNvContentPartPr/>
                <p14:nvPr/>
              </p14:nvContentPartPr>
              <p14:xfrm>
                <a:off x="1144946" y="6509082"/>
                <a:ext cx="68040" cy="21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E38738-BD84-98B3-01A9-F3E622F48B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8826" y="6502962"/>
                  <a:ext cx="80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88FE4C-5DD6-5748-4E97-59BAC3F02CFC}"/>
                    </a:ext>
                  </a:extLst>
                </p14:cNvPr>
                <p14:cNvContentPartPr/>
                <p14:nvPr/>
              </p14:nvContentPartPr>
              <p14:xfrm>
                <a:off x="1273106" y="6595122"/>
                <a:ext cx="135360" cy="142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88FE4C-5DD6-5748-4E97-59BAC3F02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6986" y="6589002"/>
                  <a:ext cx="147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0EA650-0D09-24FE-4C36-B4786B5060CF}"/>
                    </a:ext>
                  </a:extLst>
                </p14:cNvPr>
                <p14:cNvContentPartPr/>
                <p14:nvPr/>
              </p14:nvContentPartPr>
              <p14:xfrm>
                <a:off x="1492346" y="6550842"/>
                <a:ext cx="175320" cy="19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0EA650-0D09-24FE-4C36-B4786B5060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6226" y="6544722"/>
                  <a:ext cx="187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0C774B-6EC9-016D-7D6A-555DD9423149}"/>
                    </a:ext>
                  </a:extLst>
                </p14:cNvPr>
                <p14:cNvContentPartPr/>
                <p14:nvPr/>
              </p14:nvContentPartPr>
              <p14:xfrm>
                <a:off x="1719866" y="6497922"/>
                <a:ext cx="40320" cy="27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0C774B-6EC9-016D-7D6A-555DD94231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3746" y="6491802"/>
                  <a:ext cx="52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C1909-1DBA-2666-E87F-ADEEF26C5FA1}"/>
                    </a:ext>
                  </a:extLst>
                </p14:cNvPr>
                <p14:cNvContentPartPr/>
                <p14:nvPr/>
              </p14:nvContentPartPr>
              <p14:xfrm>
                <a:off x="1680986" y="6618162"/>
                <a:ext cx="281520" cy="9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C1909-1DBA-2666-E87F-ADEEF26C5F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4866" y="6612042"/>
                  <a:ext cx="293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862768-E82B-6FA9-987D-8B78F096B6E4}"/>
                    </a:ext>
                  </a:extLst>
                </p14:cNvPr>
                <p14:cNvContentPartPr/>
                <p14:nvPr/>
              </p14:nvContentPartPr>
              <p14:xfrm>
                <a:off x="2004986" y="6591522"/>
                <a:ext cx="312840" cy="14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862768-E82B-6FA9-987D-8B78F096B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8866" y="6585402"/>
                  <a:ext cx="325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F415C5-A50F-C43E-82AD-A83C70E2F01E}"/>
                    </a:ext>
                  </a:extLst>
                </p14:cNvPr>
                <p14:cNvContentPartPr/>
                <p14:nvPr/>
              </p14:nvContentPartPr>
              <p14:xfrm>
                <a:off x="2357066" y="6573162"/>
                <a:ext cx="175680" cy="18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F415C5-A50F-C43E-82AD-A83C70E2F0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50946" y="6567042"/>
                  <a:ext cx="1879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B50E90-0B94-079E-3E07-FB2D0FF06A91}"/>
                  </a:ext>
                </a:extLst>
              </p14:cNvPr>
              <p14:cNvContentPartPr/>
              <p14:nvPr/>
            </p14:nvContentPartPr>
            <p14:xfrm>
              <a:off x="2757746" y="6550482"/>
              <a:ext cx="174240" cy="203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B50E90-0B94-079E-3E07-FB2D0FF06A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1626" y="6544362"/>
                <a:ext cx="1864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69DD487-DD20-3732-C988-9E850DF80E67}"/>
              </a:ext>
            </a:extLst>
          </p:cNvPr>
          <p:cNvGrpSpPr/>
          <p:nvPr/>
        </p:nvGrpSpPr>
        <p:grpSpPr>
          <a:xfrm>
            <a:off x="3456146" y="6483162"/>
            <a:ext cx="865080" cy="313560"/>
            <a:chOff x="3456146" y="6483162"/>
            <a:chExt cx="86508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7917C-16B6-F77A-0DE1-EB7600D25024}"/>
                    </a:ext>
                  </a:extLst>
                </p14:cNvPr>
                <p14:cNvContentPartPr/>
                <p14:nvPr/>
              </p14:nvContentPartPr>
              <p14:xfrm>
                <a:off x="3456146" y="6483162"/>
                <a:ext cx="147960" cy="313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7917C-16B6-F77A-0DE1-EB7600D250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50026" y="6477042"/>
                  <a:ext cx="160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EEC45E-F52C-4FD0-5894-E0D240484D38}"/>
                    </a:ext>
                  </a:extLst>
                </p14:cNvPr>
                <p14:cNvContentPartPr/>
                <p14:nvPr/>
              </p14:nvContentPartPr>
              <p14:xfrm>
                <a:off x="3667106" y="6507282"/>
                <a:ext cx="250200" cy="5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EEC45E-F52C-4FD0-5894-E0D240484D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0986" y="6501162"/>
                  <a:ext cx="262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834C9E-0D81-D456-6E43-5A6D9A4A55CE}"/>
                    </a:ext>
                  </a:extLst>
                </p14:cNvPr>
                <p14:cNvContentPartPr/>
                <p14:nvPr/>
              </p14:nvContentPartPr>
              <p14:xfrm>
                <a:off x="3748106" y="6521682"/>
                <a:ext cx="54000" cy="21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834C9E-0D81-D456-6E43-5A6D9A4A55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41986" y="6515562"/>
                  <a:ext cx="6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6ECC9A-A09A-0DE7-60A1-6A5F6170F003}"/>
                    </a:ext>
                  </a:extLst>
                </p14:cNvPr>
                <p14:cNvContentPartPr/>
                <p14:nvPr/>
              </p14:nvContentPartPr>
              <p14:xfrm>
                <a:off x="3901826" y="6545082"/>
                <a:ext cx="18684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6ECC9A-A09A-0DE7-60A1-6A5F6170F0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5706" y="6538962"/>
                  <a:ext cx="199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CF795B-11F0-877B-1870-D1FAE3F4B30B}"/>
                    </a:ext>
                  </a:extLst>
                </p14:cNvPr>
                <p14:cNvContentPartPr/>
                <p14:nvPr/>
              </p14:nvContentPartPr>
              <p14:xfrm>
                <a:off x="4127546" y="6623562"/>
                <a:ext cx="56520" cy="13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CF795B-11F0-877B-1870-D1FAE3F4B3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1426" y="6617442"/>
                  <a:ext cx="68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2E21A3-9591-D1BF-AC9E-37D5D6D1D0FE}"/>
                    </a:ext>
                  </a:extLst>
                </p14:cNvPr>
                <p14:cNvContentPartPr/>
                <p14:nvPr/>
              </p14:nvContentPartPr>
              <p14:xfrm>
                <a:off x="4242746" y="6637602"/>
                <a:ext cx="78480" cy="12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2E21A3-9591-D1BF-AC9E-37D5D6D1D0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6626" y="6631482"/>
                  <a:ext cx="90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498524-E0F1-97B5-9039-CCAC10533A8E}"/>
              </a:ext>
            </a:extLst>
          </p:cNvPr>
          <p:cNvGrpSpPr/>
          <p:nvPr/>
        </p:nvGrpSpPr>
        <p:grpSpPr>
          <a:xfrm>
            <a:off x="4665026" y="6591162"/>
            <a:ext cx="209160" cy="177840"/>
            <a:chOff x="4665026" y="6591162"/>
            <a:chExt cx="20916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A22476-A8B7-E037-6641-674405A7BEF2}"/>
                    </a:ext>
                  </a:extLst>
                </p14:cNvPr>
                <p14:cNvContentPartPr/>
                <p14:nvPr/>
              </p14:nvContentPartPr>
              <p14:xfrm>
                <a:off x="4680866" y="6591162"/>
                <a:ext cx="6480" cy="2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A22476-A8B7-E037-6641-674405A7BE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74746" y="6585042"/>
                  <a:ext cx="18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0A2C84-2C6D-47C0-FD81-2F2830B794C0}"/>
                    </a:ext>
                  </a:extLst>
                </p14:cNvPr>
                <p14:cNvContentPartPr/>
                <p14:nvPr/>
              </p14:nvContentPartPr>
              <p14:xfrm>
                <a:off x="4665026" y="6680802"/>
                <a:ext cx="19440" cy="7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0A2C84-2C6D-47C0-FD81-2F2830B794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58906" y="6674682"/>
                  <a:ext cx="31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C9CA2C-E037-1403-C0AC-73BF2CC234BB}"/>
                    </a:ext>
                  </a:extLst>
                </p14:cNvPr>
                <p14:cNvContentPartPr/>
                <p14:nvPr/>
              </p14:nvContentPartPr>
              <p14:xfrm>
                <a:off x="4768346" y="6650562"/>
                <a:ext cx="105840" cy="11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C9CA2C-E037-1403-C0AC-73BF2CC234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2226" y="6644442"/>
                  <a:ext cx="1180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7F38D5F-B68B-137A-C7AF-F809D8E0CA28}"/>
              </a:ext>
            </a:extLst>
          </p:cNvPr>
          <p:cNvGrpSpPr/>
          <p:nvPr/>
        </p:nvGrpSpPr>
        <p:grpSpPr>
          <a:xfrm>
            <a:off x="5136626" y="6500802"/>
            <a:ext cx="4821840" cy="402840"/>
            <a:chOff x="5136626" y="6500802"/>
            <a:chExt cx="482184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EB1772-7956-2E6D-38F6-38E181B7B367}"/>
                    </a:ext>
                  </a:extLst>
                </p14:cNvPr>
                <p14:cNvContentPartPr/>
                <p14:nvPr/>
              </p14:nvContentPartPr>
              <p14:xfrm>
                <a:off x="5136626" y="6588282"/>
                <a:ext cx="576360" cy="21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EB1772-7956-2E6D-38F6-38E181B7B3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0506" y="6582162"/>
                  <a:ext cx="588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2CBE31-BD9F-DC4C-02E5-55CDBDDE5436}"/>
                    </a:ext>
                  </a:extLst>
                </p14:cNvPr>
                <p14:cNvContentPartPr/>
                <p14:nvPr/>
              </p14:nvContentPartPr>
              <p14:xfrm>
                <a:off x="5709026" y="6604842"/>
                <a:ext cx="322920" cy="12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2CBE31-BD9F-DC4C-02E5-55CDBDDE54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02906" y="6598722"/>
                  <a:ext cx="335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66F5AD-BA07-CCC5-7BBE-722CBCA8F696}"/>
                    </a:ext>
                  </a:extLst>
                </p14:cNvPr>
                <p14:cNvContentPartPr/>
                <p14:nvPr/>
              </p14:nvContentPartPr>
              <p14:xfrm>
                <a:off x="6034466" y="6612762"/>
                <a:ext cx="84240" cy="12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66F5AD-BA07-CCC5-7BBE-722CBCA8F6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28346" y="6606642"/>
                  <a:ext cx="96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463637-3830-14C9-4306-BD71FF827E4B}"/>
                    </a:ext>
                  </a:extLst>
                </p14:cNvPr>
                <p14:cNvContentPartPr/>
                <p14:nvPr/>
              </p14:nvContentPartPr>
              <p14:xfrm>
                <a:off x="6162986" y="6621042"/>
                <a:ext cx="137880" cy="12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463637-3830-14C9-4306-BD71FF827E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56866" y="6614922"/>
                  <a:ext cx="150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DA6024-8BF3-5049-42CA-4773C0D28EFD}"/>
                    </a:ext>
                  </a:extLst>
                </p14:cNvPr>
                <p14:cNvContentPartPr/>
                <p14:nvPr/>
              </p14:nvContentPartPr>
              <p14:xfrm>
                <a:off x="6317426" y="6632562"/>
                <a:ext cx="168480" cy="9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DA6024-8BF3-5049-42CA-4773C0D28E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11306" y="6626442"/>
                  <a:ext cx="180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60DD7B-3E62-5412-27D2-D3891838955B}"/>
                    </a:ext>
                  </a:extLst>
                </p14:cNvPr>
                <p14:cNvContentPartPr/>
                <p14:nvPr/>
              </p14:nvContentPartPr>
              <p14:xfrm>
                <a:off x="6598226" y="6542922"/>
                <a:ext cx="131760" cy="19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60DD7B-3E62-5412-27D2-D389183895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92106" y="6536802"/>
                  <a:ext cx="144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5CE260-3ABC-FBF9-6996-A682A3D8B635}"/>
                    </a:ext>
                  </a:extLst>
                </p14:cNvPr>
                <p14:cNvContentPartPr/>
                <p14:nvPr/>
              </p14:nvContentPartPr>
              <p14:xfrm>
                <a:off x="6512906" y="6610962"/>
                <a:ext cx="209160" cy="1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5CE260-3ABC-FBF9-6996-A682A3D8B6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6786" y="6604842"/>
                  <a:ext cx="221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723A58-CC3C-CE1F-4829-7804896BF3DF}"/>
                    </a:ext>
                  </a:extLst>
                </p14:cNvPr>
                <p14:cNvContentPartPr/>
                <p14:nvPr/>
              </p14:nvContentPartPr>
              <p14:xfrm>
                <a:off x="6780746" y="6507642"/>
                <a:ext cx="415440" cy="23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723A58-CC3C-CE1F-4829-7804896BF3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74626" y="6501522"/>
                  <a:ext cx="427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04528B-2D96-1788-B4A9-DE3AE0C0A1B4}"/>
                    </a:ext>
                  </a:extLst>
                </p14:cNvPr>
                <p14:cNvContentPartPr/>
                <p14:nvPr/>
              </p14:nvContentPartPr>
              <p14:xfrm>
                <a:off x="7033106" y="6607362"/>
                <a:ext cx="160560" cy="2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04528B-2D96-1788-B4A9-DE3AE0C0A1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26986" y="6601242"/>
                  <a:ext cx="172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82532F-D665-B395-0064-5D21F89DEEF3}"/>
                    </a:ext>
                  </a:extLst>
                </p14:cNvPr>
                <p14:cNvContentPartPr/>
                <p14:nvPr/>
              </p14:nvContentPartPr>
              <p14:xfrm>
                <a:off x="7209146" y="6608442"/>
                <a:ext cx="14040" cy="8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82532F-D665-B395-0064-5D21F89DEE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03026" y="6602322"/>
                  <a:ext cx="26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9A565B-FA0D-DD9A-CBE8-14CD15CC7316}"/>
                    </a:ext>
                  </a:extLst>
                </p14:cNvPr>
                <p14:cNvContentPartPr/>
                <p14:nvPr/>
              </p14:nvContentPartPr>
              <p14:xfrm>
                <a:off x="7300226" y="6595842"/>
                <a:ext cx="308160" cy="11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9A565B-FA0D-DD9A-CBE8-14CD15CC73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4106" y="6589722"/>
                  <a:ext cx="32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EAD7EB-A332-C7A8-FDF8-D1FA65B0813B}"/>
                    </a:ext>
                  </a:extLst>
                </p14:cNvPr>
                <p14:cNvContentPartPr/>
                <p14:nvPr/>
              </p14:nvContentPartPr>
              <p14:xfrm>
                <a:off x="7235066" y="6545082"/>
                <a:ext cx="18000" cy="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EAD7EB-A332-C7A8-FDF8-D1FA65B081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28946" y="6538962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156D76-664B-DB29-A487-AEAF8AC65984}"/>
                    </a:ext>
                  </a:extLst>
                </p14:cNvPr>
                <p14:cNvContentPartPr/>
                <p14:nvPr/>
              </p14:nvContentPartPr>
              <p14:xfrm>
                <a:off x="7817546" y="6525282"/>
                <a:ext cx="597600" cy="28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156D76-664B-DB29-A487-AEAF8AC659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1426" y="6519162"/>
                  <a:ext cx="609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BDE59D-BBB3-6C5D-F2DE-F5394EEAE2E4}"/>
                    </a:ext>
                  </a:extLst>
                </p14:cNvPr>
                <p14:cNvContentPartPr/>
                <p14:nvPr/>
              </p14:nvContentPartPr>
              <p14:xfrm>
                <a:off x="8476706" y="6520242"/>
                <a:ext cx="38520" cy="213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BDE59D-BBB3-6C5D-F2DE-F5394EEAE2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70586" y="6514122"/>
                  <a:ext cx="50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875913-795E-8369-E988-1DBEB8A577E2}"/>
                    </a:ext>
                  </a:extLst>
                </p14:cNvPr>
                <p14:cNvContentPartPr/>
                <p14:nvPr/>
              </p14:nvContentPartPr>
              <p14:xfrm>
                <a:off x="8570306" y="6589002"/>
                <a:ext cx="111960" cy="13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875913-795E-8369-E988-1DBEB8A577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64186" y="6582882"/>
                  <a:ext cx="124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457E18-BD12-3F7F-0B2A-55F8627C7637}"/>
                    </a:ext>
                  </a:extLst>
                </p14:cNvPr>
                <p14:cNvContentPartPr/>
                <p14:nvPr/>
              </p14:nvContentPartPr>
              <p14:xfrm>
                <a:off x="8729066" y="6574962"/>
                <a:ext cx="197640" cy="25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457E18-BD12-3F7F-0B2A-55F8627C76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2946" y="6568842"/>
                  <a:ext cx="209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D0D9F9-6892-9473-80EA-0518943D7823}"/>
                    </a:ext>
                  </a:extLst>
                </p14:cNvPr>
                <p14:cNvContentPartPr/>
                <p14:nvPr/>
              </p14:nvContentPartPr>
              <p14:xfrm>
                <a:off x="8941106" y="6558402"/>
                <a:ext cx="808200" cy="19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D0D9F9-6892-9473-80EA-0518943D78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34986" y="6552282"/>
                  <a:ext cx="820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9CF9C2-8AF7-47DF-7176-B9D173B64477}"/>
                    </a:ext>
                  </a:extLst>
                </p14:cNvPr>
                <p14:cNvContentPartPr/>
                <p14:nvPr/>
              </p14:nvContentPartPr>
              <p14:xfrm>
                <a:off x="9576866" y="6599802"/>
                <a:ext cx="175680" cy="24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9CF9C2-8AF7-47DF-7176-B9D173B644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0746" y="6593682"/>
                  <a:ext cx="187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FA3C8C-7193-1E33-8910-D5A3F0066E69}"/>
                    </a:ext>
                  </a:extLst>
                </p14:cNvPr>
                <p14:cNvContentPartPr/>
                <p14:nvPr/>
              </p14:nvContentPartPr>
              <p14:xfrm>
                <a:off x="9735986" y="6500802"/>
                <a:ext cx="222480" cy="402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FA3C8C-7193-1E33-8910-D5A3F0066E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29866" y="6494682"/>
                  <a:ext cx="234720" cy="41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F529B99-FC90-453B-6439-54DC090C3B2A}"/>
              </a:ext>
            </a:extLst>
          </p:cNvPr>
          <p:cNvSpPr/>
          <p:nvPr/>
        </p:nvSpPr>
        <p:spPr>
          <a:xfrm>
            <a:off x="2931986" y="4622448"/>
            <a:ext cx="1577027" cy="10723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Broker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410CA7C-5191-149E-84FE-7AFD44F15447}"/>
              </a:ext>
            </a:extLst>
          </p:cNvPr>
          <p:cNvSpPr/>
          <p:nvPr/>
        </p:nvSpPr>
        <p:spPr>
          <a:xfrm>
            <a:off x="1492346" y="1038786"/>
            <a:ext cx="119572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D623BE3A-6EE4-70FD-012F-F46AE3ADC47D}"/>
              </a:ext>
            </a:extLst>
          </p:cNvPr>
          <p:cNvSpPr/>
          <p:nvPr/>
        </p:nvSpPr>
        <p:spPr>
          <a:xfrm>
            <a:off x="8729066" y="1038786"/>
            <a:ext cx="1174693" cy="113963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CC3A71E-472F-E0F4-0B13-30B553AC6815}"/>
              </a:ext>
            </a:extLst>
          </p:cNvPr>
          <p:cNvSpPr/>
          <p:nvPr/>
        </p:nvSpPr>
        <p:spPr>
          <a:xfrm>
            <a:off x="7797376" y="5462867"/>
            <a:ext cx="1256212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Server Inference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DB2B8-7FC1-C020-7231-C192442F473B}"/>
              </a:ext>
            </a:extLst>
          </p:cNvPr>
          <p:cNvSpPr/>
          <p:nvPr/>
        </p:nvSpPr>
        <p:spPr>
          <a:xfrm>
            <a:off x="6656981" y="4158524"/>
            <a:ext cx="134584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Consumer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27B70D5-9FA2-4836-BA1A-48FAA65578B3}"/>
              </a:ext>
            </a:extLst>
          </p:cNvPr>
          <p:cNvSpPr/>
          <p:nvPr/>
        </p:nvSpPr>
        <p:spPr>
          <a:xfrm>
            <a:off x="6679801" y="2333082"/>
            <a:ext cx="134584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Consumer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B73E988-7682-1B64-D546-DC7D6212DA73}"/>
              </a:ext>
            </a:extLst>
          </p:cNvPr>
          <p:cNvGrpSpPr/>
          <p:nvPr/>
        </p:nvGrpSpPr>
        <p:grpSpPr>
          <a:xfrm>
            <a:off x="1806882" y="1504652"/>
            <a:ext cx="1048680" cy="3513600"/>
            <a:chOff x="1806882" y="1504652"/>
            <a:chExt cx="1048680" cy="351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128455-E69A-EA9B-9316-9D5FB0A96ED2}"/>
                    </a:ext>
                  </a:extLst>
                </p14:cNvPr>
                <p14:cNvContentPartPr/>
                <p14:nvPr/>
              </p14:nvContentPartPr>
              <p14:xfrm>
                <a:off x="1806882" y="1504652"/>
                <a:ext cx="996120" cy="346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128455-E69A-EA9B-9316-9D5FB0A96E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89242" y="1486652"/>
                  <a:ext cx="1031760" cy="35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264A2B-282A-A404-5512-FB0E6122CAB0}"/>
                    </a:ext>
                  </a:extLst>
                </p14:cNvPr>
                <p14:cNvContentPartPr/>
                <p14:nvPr/>
              </p14:nvContentPartPr>
              <p14:xfrm>
                <a:off x="2589882" y="4755452"/>
                <a:ext cx="265680" cy="262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264A2B-282A-A404-5512-FB0E6122CAB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72242" y="4737452"/>
                  <a:ext cx="30132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497632-7594-1332-0924-1CD37DA29B39}"/>
              </a:ext>
            </a:extLst>
          </p:cNvPr>
          <p:cNvGrpSpPr/>
          <p:nvPr/>
        </p:nvGrpSpPr>
        <p:grpSpPr>
          <a:xfrm>
            <a:off x="1768002" y="3867332"/>
            <a:ext cx="571680" cy="926640"/>
            <a:chOff x="1768002" y="3867332"/>
            <a:chExt cx="571680" cy="9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6943C7-0DC3-32BF-1E4A-F90FD4A84E30}"/>
                    </a:ext>
                  </a:extLst>
                </p14:cNvPr>
                <p14:cNvContentPartPr/>
                <p14:nvPr/>
              </p14:nvContentPartPr>
              <p14:xfrm>
                <a:off x="1895082" y="3867332"/>
                <a:ext cx="56880" cy="4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6943C7-0DC3-32BF-1E4A-F90FD4A84E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7442" y="3849692"/>
                  <a:ext cx="92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E4D28F-D2C4-5FFA-5FCC-A83A9135E227}"/>
                    </a:ext>
                  </a:extLst>
                </p14:cNvPr>
                <p14:cNvContentPartPr/>
                <p14:nvPr/>
              </p14:nvContentPartPr>
              <p14:xfrm>
                <a:off x="1768002" y="3944372"/>
                <a:ext cx="81000" cy="55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E4D28F-D2C4-5FFA-5FCC-A83A9135E2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50002" y="3926732"/>
                  <a:ext cx="116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712B02-788A-8A5A-893E-F73A6773A94E}"/>
                    </a:ext>
                  </a:extLst>
                </p14:cNvPr>
                <p14:cNvContentPartPr/>
                <p14:nvPr/>
              </p14:nvContentPartPr>
              <p14:xfrm>
                <a:off x="1844322" y="4026452"/>
                <a:ext cx="201960" cy="25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712B02-788A-8A5A-893E-F73A6773A9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26322" y="4008812"/>
                  <a:ext cx="237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46FD6D-969D-2EF1-96CF-693EC139DD7C}"/>
                    </a:ext>
                  </a:extLst>
                </p14:cNvPr>
                <p14:cNvContentPartPr/>
                <p14:nvPr/>
              </p14:nvContentPartPr>
              <p14:xfrm>
                <a:off x="2020722" y="4341452"/>
                <a:ext cx="126720" cy="148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46FD6D-969D-2EF1-96CF-693EC139DD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2722" y="4323812"/>
                  <a:ext cx="162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7A6CFD6-4885-4979-597A-E831FE3DE3D2}"/>
                    </a:ext>
                  </a:extLst>
                </p14:cNvPr>
                <p14:cNvContentPartPr/>
                <p14:nvPr/>
              </p14:nvContentPartPr>
              <p14:xfrm>
                <a:off x="2072922" y="4507772"/>
                <a:ext cx="162360" cy="12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7A6CFD6-4885-4979-597A-E831FE3DE3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4922" y="4489772"/>
                  <a:ext cx="198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C7C969-33A7-AFAD-641B-1DBC549DE3C9}"/>
                    </a:ext>
                  </a:extLst>
                </p14:cNvPr>
                <p14:cNvContentPartPr/>
                <p14:nvPr/>
              </p14:nvContentPartPr>
              <p14:xfrm>
                <a:off x="2210442" y="4646012"/>
                <a:ext cx="129240" cy="14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C7C969-33A7-AFAD-641B-1DBC549DE3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92802" y="4628012"/>
                  <a:ext cx="164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6A44FE-508C-C1C0-5F69-92EFCBEE9634}"/>
                    </a:ext>
                  </a:extLst>
                </p14:cNvPr>
                <p14:cNvContentPartPr/>
                <p14:nvPr/>
              </p14:nvContentPartPr>
              <p14:xfrm>
                <a:off x="2154282" y="4473932"/>
                <a:ext cx="79560" cy="67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6A44FE-508C-C1C0-5F69-92EFCBEE96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36282" y="4456292"/>
                  <a:ext cx="1152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5D1BE6-0A74-3AC2-798F-64B93C6661D6}"/>
              </a:ext>
            </a:extLst>
          </p:cNvPr>
          <p:cNvGrpSpPr/>
          <p:nvPr/>
        </p:nvGrpSpPr>
        <p:grpSpPr>
          <a:xfrm>
            <a:off x="4494729" y="2784154"/>
            <a:ext cx="2418480" cy="2505960"/>
            <a:chOff x="4494729" y="2784154"/>
            <a:chExt cx="2418480" cy="25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2E41D8-FA51-D30C-B9E6-7B3C2B3F1DBE}"/>
                    </a:ext>
                  </a:extLst>
                </p14:cNvPr>
                <p14:cNvContentPartPr/>
                <p14:nvPr/>
              </p14:nvContentPartPr>
              <p14:xfrm>
                <a:off x="4528209" y="4423234"/>
                <a:ext cx="2161800" cy="866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2E41D8-FA51-D30C-B9E6-7B3C2B3F1D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10209" y="4405234"/>
                  <a:ext cx="219744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18F1FE-0DEF-38BA-AEE7-C09FDD012AB2}"/>
                    </a:ext>
                  </a:extLst>
                </p14:cNvPr>
                <p14:cNvContentPartPr/>
                <p14:nvPr/>
              </p14:nvContentPartPr>
              <p14:xfrm>
                <a:off x="6560769" y="4390834"/>
                <a:ext cx="176040" cy="166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18F1FE-0DEF-38BA-AEE7-C09FDD012A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42769" y="4372834"/>
                  <a:ext cx="211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8D6684-1543-B665-C47E-8A01172018B6}"/>
                    </a:ext>
                  </a:extLst>
                </p14:cNvPr>
                <p14:cNvContentPartPr/>
                <p14:nvPr/>
              </p14:nvContentPartPr>
              <p14:xfrm>
                <a:off x="4494729" y="2835634"/>
                <a:ext cx="2339280" cy="2062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8D6684-1543-B665-C47E-8A01172018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76729" y="2817994"/>
                  <a:ext cx="2374920" cy="20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AF14FC-2A01-CFE7-AD82-EE0B12E78A52}"/>
                    </a:ext>
                  </a:extLst>
                </p14:cNvPr>
                <p14:cNvContentPartPr/>
                <p14:nvPr/>
              </p14:nvContentPartPr>
              <p14:xfrm>
                <a:off x="6656529" y="2784154"/>
                <a:ext cx="256680" cy="231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AF14FC-2A01-CFE7-AD82-EE0B12E78A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38889" y="2766514"/>
                  <a:ext cx="292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6446B4-983F-55DA-885D-740F7496F6E3}"/>
                    </a:ext>
                  </a:extLst>
                </p14:cNvPr>
                <p14:cNvContentPartPr/>
                <p14:nvPr/>
              </p14:nvContentPartPr>
              <p14:xfrm>
                <a:off x="5208249" y="4852714"/>
                <a:ext cx="48960" cy="81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6446B4-983F-55DA-885D-740F7496F6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90609" y="4835074"/>
                  <a:ext cx="8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94A91D-11F5-C0A4-DE5A-B55474BE4769}"/>
                    </a:ext>
                  </a:extLst>
                </p14:cNvPr>
                <p14:cNvContentPartPr/>
                <p14:nvPr/>
              </p14:nvContentPartPr>
              <p14:xfrm>
                <a:off x="5274489" y="4912474"/>
                <a:ext cx="66600" cy="91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94A91D-11F5-C0A4-DE5A-B55474BE47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56849" y="4894474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D43083-97AE-6A45-5BEC-0300B6B347D2}"/>
                    </a:ext>
                  </a:extLst>
                </p14:cNvPr>
                <p14:cNvContentPartPr/>
                <p14:nvPr/>
              </p14:nvContentPartPr>
              <p14:xfrm>
                <a:off x="5377089" y="4743634"/>
                <a:ext cx="241920" cy="162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D43083-97AE-6A45-5BEC-0300B6B347D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59089" y="4725994"/>
                  <a:ext cx="277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F053FC-D31E-8111-E0A9-F59D0AD57374}"/>
                    </a:ext>
                  </a:extLst>
                </p14:cNvPr>
                <p14:cNvContentPartPr/>
                <p14:nvPr/>
              </p14:nvContentPartPr>
              <p14:xfrm>
                <a:off x="5681289" y="4632394"/>
                <a:ext cx="188280" cy="114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F053FC-D31E-8111-E0A9-F59D0AD573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63649" y="4614394"/>
                  <a:ext cx="223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B0C3DE-9DCC-254F-8949-5325F0155E4F}"/>
                    </a:ext>
                  </a:extLst>
                </p14:cNvPr>
                <p14:cNvContentPartPr/>
                <p14:nvPr/>
              </p14:nvContentPartPr>
              <p14:xfrm>
                <a:off x="5874609" y="4554634"/>
                <a:ext cx="180000" cy="19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1B0C3DE-9DCC-254F-8949-5325F0155E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56969" y="4536634"/>
                  <a:ext cx="215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8D38AF-E2F7-7B53-D7C8-D1413D414A95}"/>
                    </a:ext>
                  </a:extLst>
                </p14:cNvPr>
                <p14:cNvContentPartPr/>
                <p14:nvPr/>
              </p14:nvContentPartPr>
              <p14:xfrm>
                <a:off x="6094569" y="4476514"/>
                <a:ext cx="138240" cy="9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8D38AF-E2F7-7B53-D7C8-D1413D414A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6929" y="4458874"/>
                  <a:ext cx="173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EA03AD2-3869-E1B5-BFC5-E66B34003214}"/>
              </a:ext>
            </a:extLst>
          </p:cNvPr>
          <p:cNvGrpSpPr/>
          <p:nvPr/>
        </p:nvGrpSpPr>
        <p:grpSpPr>
          <a:xfrm>
            <a:off x="5143809" y="3577954"/>
            <a:ext cx="860040" cy="580680"/>
            <a:chOff x="5143809" y="3577954"/>
            <a:chExt cx="86004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60C750-89EE-265B-9B22-FF3454FCB116}"/>
                    </a:ext>
                  </a:extLst>
                </p14:cNvPr>
                <p14:cNvContentPartPr/>
                <p14:nvPr/>
              </p14:nvContentPartPr>
              <p14:xfrm>
                <a:off x="5143809" y="4006354"/>
                <a:ext cx="28440" cy="3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60C750-89EE-265B-9B22-FF3454FCB1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26169" y="3988354"/>
                  <a:ext cx="64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A7797F-4BFE-4014-1EDD-4315ED752388}"/>
                    </a:ext>
                  </a:extLst>
                </p14:cNvPr>
                <p14:cNvContentPartPr/>
                <p14:nvPr/>
              </p14:nvContentPartPr>
              <p14:xfrm>
                <a:off x="5212209" y="4057114"/>
                <a:ext cx="117360" cy="101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A7797F-4BFE-4014-1EDD-4315ED75238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94209" y="4039114"/>
                  <a:ext cx="153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69C635-36B4-12C7-6964-7E1EC799F0D5}"/>
                    </a:ext>
                  </a:extLst>
                </p14:cNvPr>
                <p14:cNvContentPartPr/>
                <p14:nvPr/>
              </p14:nvContentPartPr>
              <p14:xfrm>
                <a:off x="5306169" y="3935074"/>
                <a:ext cx="221400" cy="158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69C635-36B4-12C7-6964-7E1EC799F0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88169" y="3917434"/>
                  <a:ext cx="257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59DDE54-90C6-E24E-B6F4-D0B221D282D1}"/>
                    </a:ext>
                  </a:extLst>
                </p14:cNvPr>
                <p14:cNvContentPartPr/>
                <p14:nvPr/>
              </p14:nvContentPartPr>
              <p14:xfrm>
                <a:off x="5502009" y="3807634"/>
                <a:ext cx="175320" cy="99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59DDE54-90C6-E24E-B6F4-D0B221D282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84369" y="3789634"/>
                  <a:ext cx="210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912198-CC6C-F007-C784-63FD5A37DF8B}"/>
                    </a:ext>
                  </a:extLst>
                </p14:cNvPr>
                <p14:cNvContentPartPr/>
                <p14:nvPr/>
              </p14:nvContentPartPr>
              <p14:xfrm>
                <a:off x="5643129" y="3701794"/>
                <a:ext cx="201960" cy="196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C912198-CC6C-F007-C784-63FD5A37DF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25129" y="3684154"/>
                  <a:ext cx="237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E247C9-DE0A-0797-E0FD-A940032E3E6B}"/>
                    </a:ext>
                  </a:extLst>
                </p14:cNvPr>
                <p14:cNvContentPartPr/>
                <p14:nvPr/>
              </p14:nvContentPartPr>
              <p14:xfrm>
                <a:off x="5804769" y="3577954"/>
                <a:ext cx="199080" cy="128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E247C9-DE0A-0797-E0FD-A940032E3E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7129" y="3559954"/>
                  <a:ext cx="2347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20B44B-BE39-12BD-16D6-43D4D83E7E61}"/>
              </a:ext>
            </a:extLst>
          </p:cNvPr>
          <p:cNvGrpSpPr/>
          <p:nvPr/>
        </p:nvGrpSpPr>
        <p:grpSpPr>
          <a:xfrm>
            <a:off x="7719969" y="2830954"/>
            <a:ext cx="903600" cy="2602440"/>
            <a:chOff x="7719969" y="2830954"/>
            <a:chExt cx="903600" cy="260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4DE42D9-7528-5104-D472-81BEA1558007}"/>
                    </a:ext>
                  </a:extLst>
                </p14:cNvPr>
                <p14:cNvContentPartPr/>
                <p14:nvPr/>
              </p14:nvContentPartPr>
              <p14:xfrm>
                <a:off x="7719969" y="2830954"/>
                <a:ext cx="844200" cy="2556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4DE42D9-7528-5104-D472-81BEA15580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01969" y="2812954"/>
                  <a:ext cx="879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C8A74D1-79F5-8B02-BE3D-70DAD155D7E0}"/>
                    </a:ext>
                  </a:extLst>
                </p14:cNvPr>
                <p14:cNvContentPartPr/>
                <p14:nvPr/>
              </p14:nvContentPartPr>
              <p14:xfrm>
                <a:off x="8451849" y="5197954"/>
                <a:ext cx="171720" cy="235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C8A74D1-79F5-8B02-BE3D-70DAD155D7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34209" y="5180314"/>
                  <a:ext cx="20736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048844-FA03-0B36-DCF4-C9189BE2D657}"/>
              </a:ext>
            </a:extLst>
          </p:cNvPr>
          <p:cNvGrpSpPr/>
          <p:nvPr/>
        </p:nvGrpSpPr>
        <p:grpSpPr>
          <a:xfrm>
            <a:off x="8579649" y="4610434"/>
            <a:ext cx="1037160" cy="422640"/>
            <a:chOff x="8579649" y="4610434"/>
            <a:chExt cx="103716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89382C-053E-FFFA-8C6C-20D8F84A5869}"/>
                    </a:ext>
                  </a:extLst>
                </p14:cNvPr>
                <p14:cNvContentPartPr/>
                <p14:nvPr/>
              </p14:nvContentPartPr>
              <p14:xfrm>
                <a:off x="8579649" y="4756234"/>
                <a:ext cx="57240" cy="75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89382C-053E-FFFA-8C6C-20D8F84A58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62009" y="4738234"/>
                  <a:ext cx="92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7971E00-911D-7135-3083-A2374B214F2F}"/>
                    </a:ext>
                  </a:extLst>
                </p14:cNvPr>
                <p14:cNvContentPartPr/>
                <p14:nvPr/>
              </p14:nvContentPartPr>
              <p14:xfrm>
                <a:off x="8681169" y="4873594"/>
                <a:ext cx="50760" cy="159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7971E00-911D-7135-3083-A2374B214F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63169" y="4855954"/>
                  <a:ext cx="86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7064DF-3CE8-6E72-F1D0-CF3D124E2891}"/>
                    </a:ext>
                  </a:extLst>
                </p14:cNvPr>
                <p14:cNvContentPartPr/>
                <p14:nvPr/>
              </p14:nvContentPartPr>
              <p14:xfrm>
                <a:off x="8756409" y="4812754"/>
                <a:ext cx="287280" cy="152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7064DF-3CE8-6E72-F1D0-CF3D124E28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38409" y="4794754"/>
                  <a:ext cx="322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6915B46-873B-1CC1-F74D-4A8CB555FE03}"/>
                    </a:ext>
                  </a:extLst>
                </p14:cNvPr>
                <p14:cNvContentPartPr/>
                <p14:nvPr/>
              </p14:nvContentPartPr>
              <p14:xfrm>
                <a:off x="9051969" y="4738234"/>
                <a:ext cx="182880" cy="133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6915B46-873B-1CC1-F74D-4A8CB555FE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34329" y="4720234"/>
                  <a:ext cx="218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6B1F72-C0E3-14A7-FDD1-418257B80280}"/>
                    </a:ext>
                  </a:extLst>
                </p14:cNvPr>
                <p14:cNvContentPartPr/>
                <p14:nvPr/>
              </p14:nvContentPartPr>
              <p14:xfrm>
                <a:off x="9266529" y="4610434"/>
                <a:ext cx="350280" cy="381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6B1F72-C0E3-14A7-FDD1-418257B802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48529" y="4592434"/>
                  <a:ext cx="38592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568D100-9278-F9D3-1A18-28B6BC9BAE78}"/>
              </a:ext>
            </a:extLst>
          </p:cNvPr>
          <p:cNvGrpSpPr/>
          <p:nvPr/>
        </p:nvGrpSpPr>
        <p:grpSpPr>
          <a:xfrm>
            <a:off x="4462329" y="4648234"/>
            <a:ext cx="3352320" cy="1405440"/>
            <a:chOff x="4462329" y="4648234"/>
            <a:chExt cx="3352320" cy="14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62D4BF-26C8-4392-3C3F-B2FDD1D06258}"/>
                    </a:ext>
                  </a:extLst>
                </p14:cNvPr>
                <p14:cNvContentPartPr/>
                <p14:nvPr/>
              </p14:nvContentPartPr>
              <p14:xfrm>
                <a:off x="4482129" y="5568034"/>
                <a:ext cx="3332520" cy="254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62D4BF-26C8-4392-3C3F-B2FDD1D062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64129" y="5550034"/>
                  <a:ext cx="3368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A14493-DAE9-C39B-F35F-CDA2437643F8}"/>
                    </a:ext>
                  </a:extLst>
                </p14:cNvPr>
                <p14:cNvContentPartPr/>
                <p14:nvPr/>
              </p14:nvContentPartPr>
              <p14:xfrm>
                <a:off x="4462329" y="5510074"/>
                <a:ext cx="282960" cy="268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A14493-DAE9-C39B-F35F-CDA243764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44689" y="5492434"/>
                  <a:ext cx="318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F3652EA-84A5-E930-7F51-FCFEDF135D42}"/>
                    </a:ext>
                  </a:extLst>
                </p14:cNvPr>
                <p14:cNvContentPartPr/>
                <p14:nvPr/>
              </p14:nvContentPartPr>
              <p14:xfrm>
                <a:off x="5808729" y="5849194"/>
                <a:ext cx="123480" cy="126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F3652EA-84A5-E930-7F51-FCFEDF135D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91089" y="5831194"/>
                  <a:ext cx="159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7532BF-1099-23B3-1769-0619E60649E0}"/>
                    </a:ext>
                  </a:extLst>
                </p14:cNvPr>
                <p14:cNvContentPartPr/>
                <p14:nvPr/>
              </p14:nvContentPartPr>
              <p14:xfrm>
                <a:off x="5973609" y="5874034"/>
                <a:ext cx="99000" cy="133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7532BF-1099-23B3-1769-0619E60649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55969" y="5856034"/>
                  <a:ext cx="134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2661F8-EF97-9C51-B355-9ADEF102BDBC}"/>
                    </a:ext>
                  </a:extLst>
                </p14:cNvPr>
                <p14:cNvContentPartPr/>
                <p14:nvPr/>
              </p14:nvContentPartPr>
              <p14:xfrm>
                <a:off x="6124809" y="5878714"/>
                <a:ext cx="88560" cy="148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2661F8-EF97-9C51-B355-9ADEF102BDB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06809" y="5861074"/>
                  <a:ext cx="124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4757AE1-4DC4-D913-B742-E987FFD7A9C1}"/>
                    </a:ext>
                  </a:extLst>
                </p14:cNvPr>
                <p14:cNvContentPartPr/>
                <p14:nvPr/>
              </p14:nvContentPartPr>
              <p14:xfrm>
                <a:off x="6251169" y="5893834"/>
                <a:ext cx="141480" cy="134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4757AE1-4DC4-D913-B742-E987FFD7A9C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33529" y="5875834"/>
                  <a:ext cx="177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D560E0D-3F90-B377-4A50-A53BC4AE5C69}"/>
                    </a:ext>
                  </a:extLst>
                </p14:cNvPr>
                <p14:cNvContentPartPr/>
                <p14:nvPr/>
              </p14:nvContentPartPr>
              <p14:xfrm>
                <a:off x="6466089" y="5871154"/>
                <a:ext cx="29880" cy="182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D560E0D-3F90-B377-4A50-A53BC4AE5C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48449" y="5853154"/>
                  <a:ext cx="65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893010B-1863-D770-67FA-3C24FA542AAF}"/>
                    </a:ext>
                  </a:extLst>
                </p14:cNvPr>
                <p14:cNvContentPartPr/>
                <p14:nvPr/>
              </p14:nvContentPartPr>
              <p14:xfrm>
                <a:off x="6621249" y="5856034"/>
                <a:ext cx="107280" cy="194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893010B-1863-D770-67FA-3C24FA542A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03609" y="5838034"/>
                  <a:ext cx="142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AA2ABD-7FFD-EB54-B9DD-E3CEEA413F3F}"/>
                    </a:ext>
                  </a:extLst>
                </p14:cNvPr>
                <p14:cNvContentPartPr/>
                <p14:nvPr/>
              </p14:nvContentPartPr>
              <p14:xfrm>
                <a:off x="6574449" y="5924074"/>
                <a:ext cx="175320" cy="21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AA2ABD-7FFD-EB54-B9DD-E3CEEA413F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56449" y="5906434"/>
                  <a:ext cx="210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9647607-43FD-62E1-AFDE-F4F7B28F088D}"/>
                    </a:ext>
                  </a:extLst>
                </p14:cNvPr>
                <p14:cNvContentPartPr/>
                <p14:nvPr/>
              </p14:nvContentPartPr>
              <p14:xfrm>
                <a:off x="4497609" y="4675594"/>
                <a:ext cx="2558520" cy="748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9647607-43FD-62E1-AFDE-F4F7B28F088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79609" y="4657954"/>
                  <a:ext cx="25941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D6F1296-93B0-36A2-75EA-95279AA819A7}"/>
                    </a:ext>
                  </a:extLst>
                </p14:cNvPr>
                <p14:cNvContentPartPr/>
                <p14:nvPr/>
              </p14:nvContentPartPr>
              <p14:xfrm>
                <a:off x="6843729" y="4648234"/>
                <a:ext cx="210600" cy="218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D6F1296-93B0-36A2-75EA-95279AA819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25729" y="4630594"/>
                  <a:ext cx="246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ABE8E86-7698-7235-BB4D-1DF5ECC10DB9}"/>
                    </a:ext>
                  </a:extLst>
                </p14:cNvPr>
                <p14:cNvContentPartPr/>
                <p14:nvPr/>
              </p14:nvContentPartPr>
              <p14:xfrm>
                <a:off x="5544489" y="5215234"/>
                <a:ext cx="168120" cy="154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ABE8E86-7698-7235-BB4D-1DF5ECC10D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26849" y="5197594"/>
                  <a:ext cx="203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F075E1-F965-9B63-0497-BB2251A34D9A}"/>
                    </a:ext>
                  </a:extLst>
                </p14:cNvPr>
                <p14:cNvContentPartPr/>
                <p14:nvPr/>
              </p14:nvContentPartPr>
              <p14:xfrm>
                <a:off x="5752929" y="5192194"/>
                <a:ext cx="150480" cy="131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F075E1-F965-9B63-0497-BB2251A34D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34929" y="5174554"/>
                  <a:ext cx="186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2BF787F-F943-F87D-2036-802591D1AC63}"/>
                    </a:ext>
                  </a:extLst>
                </p14:cNvPr>
                <p14:cNvContentPartPr/>
                <p14:nvPr/>
              </p14:nvContentPartPr>
              <p14:xfrm>
                <a:off x="5905569" y="5155114"/>
                <a:ext cx="96840" cy="150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2BF787F-F943-F87D-2036-802591D1AC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87569" y="5137474"/>
                  <a:ext cx="132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1701B3-1719-D3E1-B6A8-FFAAB6A904D8}"/>
                    </a:ext>
                  </a:extLst>
                </p14:cNvPr>
                <p14:cNvContentPartPr/>
                <p14:nvPr/>
              </p14:nvContentPartPr>
              <p14:xfrm>
                <a:off x="6050289" y="5118394"/>
                <a:ext cx="163800" cy="118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1701B3-1719-D3E1-B6A8-FFAAB6A904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32289" y="5100754"/>
                  <a:ext cx="199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29F201-D67D-CAE4-7E9F-FC906518FE73}"/>
                    </a:ext>
                  </a:extLst>
                </p14:cNvPr>
                <p14:cNvContentPartPr/>
                <p14:nvPr/>
              </p14:nvContentPartPr>
              <p14:xfrm>
                <a:off x="6245049" y="5036674"/>
                <a:ext cx="85320" cy="170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29F201-D67D-CAE4-7E9F-FC906518FE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27409" y="5018674"/>
                  <a:ext cx="12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78F92CC-EE32-EE25-2083-5F1DEAFCBFB5}"/>
                    </a:ext>
                  </a:extLst>
                </p14:cNvPr>
                <p14:cNvContentPartPr/>
                <p14:nvPr/>
              </p14:nvContentPartPr>
              <p14:xfrm>
                <a:off x="6352329" y="4985554"/>
                <a:ext cx="129960" cy="196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78F92CC-EE32-EE25-2083-5F1DEAFCBF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34329" y="4967914"/>
                  <a:ext cx="165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C84EDAC-2651-43B3-0173-C53B15D4DD37}"/>
                    </a:ext>
                  </a:extLst>
                </p14:cNvPr>
                <p14:cNvContentPartPr/>
                <p14:nvPr/>
              </p14:nvContentPartPr>
              <p14:xfrm>
                <a:off x="6340449" y="5016514"/>
                <a:ext cx="187920" cy="82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C84EDAC-2651-43B3-0173-C53B15D4DD3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22809" y="4998514"/>
                  <a:ext cx="2235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A849C5C-FA7D-33B9-76D5-91541DED1EA3}"/>
              </a:ext>
            </a:extLst>
          </p:cNvPr>
          <p:cNvGrpSpPr/>
          <p:nvPr/>
        </p:nvGrpSpPr>
        <p:grpSpPr>
          <a:xfrm>
            <a:off x="7982409" y="2005834"/>
            <a:ext cx="2790720" cy="2540160"/>
            <a:chOff x="7982409" y="2005834"/>
            <a:chExt cx="2790720" cy="25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511CBBF-92A3-4A13-6295-C9060D646B29}"/>
                    </a:ext>
                  </a:extLst>
                </p14:cNvPr>
                <p14:cNvContentPartPr/>
                <p14:nvPr/>
              </p14:nvContentPartPr>
              <p14:xfrm>
                <a:off x="7982409" y="2206354"/>
                <a:ext cx="1551600" cy="217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511CBBF-92A3-4A13-6295-C9060D646B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64409" y="2188354"/>
                  <a:ext cx="1587240" cy="22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5F0CD6-A1A6-481A-BDFF-B661841B58F6}"/>
                    </a:ext>
                  </a:extLst>
                </p14:cNvPr>
                <p14:cNvContentPartPr/>
                <p14:nvPr/>
              </p14:nvContentPartPr>
              <p14:xfrm>
                <a:off x="9469569" y="2206354"/>
                <a:ext cx="244440" cy="23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5F0CD6-A1A6-481A-BDFF-B661841B58F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51569" y="2188714"/>
                  <a:ext cx="280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1B1C163-97FB-8BD8-1601-AEC5B20B6DDA}"/>
                    </a:ext>
                  </a:extLst>
                </p14:cNvPr>
                <p14:cNvContentPartPr/>
                <p14:nvPr/>
              </p14:nvContentPartPr>
              <p14:xfrm>
                <a:off x="9447249" y="3192394"/>
                <a:ext cx="51840" cy="62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1B1C163-97FB-8BD8-1601-AEC5B20B6D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29249" y="3174754"/>
                  <a:ext cx="87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AE0CDD-8912-A9DC-1371-3F67FF18BE84}"/>
                    </a:ext>
                  </a:extLst>
                </p14:cNvPr>
                <p14:cNvContentPartPr/>
                <p14:nvPr/>
              </p14:nvContentPartPr>
              <p14:xfrm>
                <a:off x="9464169" y="3280594"/>
                <a:ext cx="56520" cy="148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AE0CDD-8912-A9DC-1371-3F67FF18BE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46529" y="3262954"/>
                  <a:ext cx="92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A51E55-D415-FEBC-5D32-238C32EE6978}"/>
                    </a:ext>
                  </a:extLst>
                </p14:cNvPr>
                <p14:cNvContentPartPr/>
                <p14:nvPr/>
              </p14:nvContentPartPr>
              <p14:xfrm>
                <a:off x="9561729" y="3305074"/>
                <a:ext cx="181800" cy="118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A51E55-D415-FEBC-5D32-238C32EE697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44089" y="3287434"/>
                  <a:ext cx="217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D7EA1B-94B5-71C2-EA33-0CE1BC723475}"/>
                    </a:ext>
                  </a:extLst>
                </p14:cNvPr>
                <p14:cNvContentPartPr/>
                <p14:nvPr/>
              </p14:nvContentPartPr>
              <p14:xfrm>
                <a:off x="9800049" y="3273394"/>
                <a:ext cx="108000" cy="149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D7EA1B-94B5-71C2-EA33-0CE1BC72347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82409" y="3255754"/>
                  <a:ext cx="143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BB6B0C-E573-3B57-3B24-24883A8086E9}"/>
                    </a:ext>
                  </a:extLst>
                </p14:cNvPr>
                <p14:cNvContentPartPr/>
                <p14:nvPr/>
              </p14:nvContentPartPr>
              <p14:xfrm>
                <a:off x="9965649" y="3275194"/>
                <a:ext cx="124560" cy="125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BB6B0C-E573-3B57-3B24-24883A8086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48009" y="3257194"/>
                  <a:ext cx="160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8C4EAA-6DFA-26CC-6571-0020CC3C9B15}"/>
                    </a:ext>
                  </a:extLst>
                </p14:cNvPr>
                <p14:cNvContentPartPr/>
                <p14:nvPr/>
              </p14:nvContentPartPr>
              <p14:xfrm>
                <a:off x="10094169" y="3206074"/>
                <a:ext cx="179280" cy="177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8C4EAA-6DFA-26CC-6571-0020CC3C9B1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76169" y="3188434"/>
                  <a:ext cx="214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BFF005-D7D4-F073-C7AE-31058B6E3F47}"/>
                    </a:ext>
                  </a:extLst>
                </p14:cNvPr>
                <p14:cNvContentPartPr/>
                <p14:nvPr/>
              </p14:nvContentPartPr>
              <p14:xfrm>
                <a:off x="10354089" y="3122554"/>
                <a:ext cx="164520" cy="25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BFF005-D7D4-F073-C7AE-31058B6E3F4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36089" y="3104914"/>
                  <a:ext cx="200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FC26822-18C5-4082-614F-FED3B09500D5}"/>
                    </a:ext>
                  </a:extLst>
                </p14:cNvPr>
                <p14:cNvContentPartPr/>
                <p14:nvPr/>
              </p14:nvContentPartPr>
              <p14:xfrm>
                <a:off x="10317729" y="3166474"/>
                <a:ext cx="239760" cy="7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FC26822-18C5-4082-614F-FED3B09500D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99729" y="3148834"/>
                  <a:ext cx="275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54CCE8-853B-6E53-E26F-8B81CD967779}"/>
                    </a:ext>
                  </a:extLst>
                </p14:cNvPr>
                <p14:cNvContentPartPr/>
                <p14:nvPr/>
              </p14:nvContentPartPr>
              <p14:xfrm>
                <a:off x="8021649" y="2005834"/>
                <a:ext cx="2751480" cy="2540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54CCE8-853B-6E53-E26F-8B81CD96777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3649" y="1987834"/>
                  <a:ext cx="2787120" cy="25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817C4E5-BF7A-926C-59E4-66AB273BE35A}"/>
                    </a:ext>
                  </a:extLst>
                </p14:cNvPr>
                <p14:cNvContentPartPr/>
                <p14:nvPr/>
              </p14:nvContentPartPr>
              <p14:xfrm>
                <a:off x="9710409" y="4142434"/>
                <a:ext cx="207720" cy="149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817C4E5-BF7A-926C-59E4-66AB273BE35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92769" y="4124434"/>
                  <a:ext cx="243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AA23DCB-5FEB-3F17-6596-18E4DC06267A}"/>
                    </a:ext>
                  </a:extLst>
                </p14:cNvPr>
                <p14:cNvContentPartPr/>
                <p14:nvPr/>
              </p14:nvContentPartPr>
              <p14:xfrm>
                <a:off x="9900489" y="4039474"/>
                <a:ext cx="120600" cy="216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AA23DCB-5FEB-3F17-6596-18E4DC06267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82849" y="4021834"/>
                  <a:ext cx="156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A601C8F-5A48-7CF8-3EB8-FF7E7D04C687}"/>
                    </a:ext>
                  </a:extLst>
                </p14:cNvPr>
                <p14:cNvContentPartPr/>
                <p14:nvPr/>
              </p14:nvContentPartPr>
              <p14:xfrm>
                <a:off x="10060689" y="3855514"/>
                <a:ext cx="171720" cy="171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A601C8F-5A48-7CF8-3EB8-FF7E7D04C68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43049" y="3837514"/>
                  <a:ext cx="207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5FF43F8-2A74-05F6-26AE-618DB24E6BAC}"/>
                    </a:ext>
                  </a:extLst>
                </p14:cNvPr>
                <p14:cNvContentPartPr/>
                <p14:nvPr/>
              </p14:nvContentPartPr>
              <p14:xfrm>
                <a:off x="10259769" y="3686314"/>
                <a:ext cx="305640" cy="263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5FF43F8-2A74-05F6-26AE-618DB24E6B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42129" y="3668674"/>
                  <a:ext cx="341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2BA3BAA-9F88-950C-7CBB-ABA5FB167B3B}"/>
                    </a:ext>
                  </a:extLst>
                </p14:cNvPr>
                <p14:cNvContentPartPr/>
                <p14:nvPr/>
              </p14:nvContentPartPr>
              <p14:xfrm>
                <a:off x="10389369" y="3693874"/>
                <a:ext cx="155520" cy="76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2BA3BAA-9F88-950C-7CBB-ABA5FB167B3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71369" y="3676234"/>
                  <a:ext cx="191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0511A6-62C5-51BC-97D0-D8D7D1AD6896}"/>
                    </a:ext>
                  </a:extLst>
                </p14:cNvPr>
                <p14:cNvContentPartPr/>
                <p14:nvPr/>
              </p14:nvContentPartPr>
              <p14:xfrm>
                <a:off x="10536249" y="3634834"/>
                <a:ext cx="213480" cy="106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F0511A6-62C5-51BC-97D0-D8D7D1AD689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18609" y="3617194"/>
                  <a:ext cx="2491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BFA306D-CA4C-B83D-50E6-E06C1DAB50E3}"/>
                  </a:ext>
                </a:extLst>
              </p14:cNvPr>
              <p14:cNvContentPartPr/>
              <p14:nvPr/>
            </p14:nvContentPartPr>
            <p14:xfrm>
              <a:off x="3728649" y="5705194"/>
              <a:ext cx="4615200" cy="830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BFA306D-CA4C-B83D-50E6-E06C1DAB50E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10649" y="5687554"/>
                <a:ext cx="465084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5EB6229-E388-E19A-F6CB-484583936CF7}"/>
                  </a:ext>
                </a:extLst>
              </p14:cNvPr>
              <p14:cNvContentPartPr/>
              <p14:nvPr/>
            </p14:nvContentPartPr>
            <p14:xfrm>
              <a:off x="5198169" y="6218554"/>
              <a:ext cx="176400" cy="165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5EB6229-E388-E19A-F6CB-484583936CF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180529" y="6200554"/>
                <a:ext cx="2120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1D72EFF-57F2-2EE9-85C9-DE1D9DA5243C}"/>
                  </a:ext>
                </a:extLst>
              </p14:cNvPr>
              <p14:cNvContentPartPr/>
              <p14:nvPr/>
            </p14:nvContentPartPr>
            <p14:xfrm>
              <a:off x="5417409" y="6253474"/>
              <a:ext cx="119520" cy="156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1D72EFF-57F2-2EE9-85C9-DE1D9DA5243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99409" y="6235834"/>
                <a:ext cx="155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A7E3D47-EC4B-A896-037E-51D30B051883}"/>
                  </a:ext>
                </a:extLst>
              </p14:cNvPr>
              <p14:cNvContentPartPr/>
              <p14:nvPr/>
            </p14:nvContentPartPr>
            <p14:xfrm>
              <a:off x="5548809" y="6273634"/>
              <a:ext cx="84960" cy="158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A7E3D47-EC4B-A896-037E-51D30B05188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530809" y="6255994"/>
                <a:ext cx="120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84CEB65-D73D-5D40-BEE5-F2EBF15C8AFB}"/>
                  </a:ext>
                </a:extLst>
              </p14:cNvPr>
              <p14:cNvContentPartPr/>
              <p14:nvPr/>
            </p14:nvContentPartPr>
            <p14:xfrm>
              <a:off x="5671929" y="6303514"/>
              <a:ext cx="95760" cy="208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84CEB65-D73D-5D40-BEE5-F2EBF15C8AF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654289" y="6285874"/>
                <a:ext cx="1314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E311E7C-07BD-68FD-6AD3-7ADABAE7CF55}"/>
                  </a:ext>
                </a:extLst>
              </p14:cNvPr>
              <p14:cNvContentPartPr/>
              <p14:nvPr/>
            </p14:nvContentPartPr>
            <p14:xfrm>
              <a:off x="5828529" y="6319354"/>
              <a:ext cx="261720" cy="120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E311E7C-07BD-68FD-6AD3-7ADABAE7CF5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810529" y="6301714"/>
                <a:ext cx="297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AA5A8C8-BA86-C118-C785-9D8FC82E3749}"/>
                  </a:ext>
                </a:extLst>
              </p14:cNvPr>
              <p14:cNvContentPartPr/>
              <p14:nvPr/>
            </p14:nvContentPartPr>
            <p14:xfrm>
              <a:off x="6147849" y="6318634"/>
              <a:ext cx="72720" cy="149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AA5A8C8-BA86-C118-C785-9D8FC82E374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29849" y="6300634"/>
                <a:ext cx="108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D728832-302E-DDDF-E4A2-F90DC1992D2E}"/>
                  </a:ext>
                </a:extLst>
              </p14:cNvPr>
              <p14:cNvContentPartPr/>
              <p14:nvPr/>
            </p14:nvContentPartPr>
            <p14:xfrm>
              <a:off x="6261249" y="6343474"/>
              <a:ext cx="154800" cy="131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D728832-302E-DDDF-E4A2-F90DC1992D2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43249" y="6325834"/>
                <a:ext cx="19044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F16C55-271C-67B9-50F6-46FDA1A2A7CE}"/>
              </a:ext>
            </a:extLst>
          </p:cNvPr>
          <p:cNvGrpSpPr/>
          <p:nvPr/>
        </p:nvGrpSpPr>
        <p:grpSpPr>
          <a:xfrm>
            <a:off x="2358489" y="1474114"/>
            <a:ext cx="1418760" cy="3167640"/>
            <a:chOff x="2358489" y="1474114"/>
            <a:chExt cx="1418760" cy="31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3BA6AC9-2561-2D7E-FBAD-F0165CE6BE14}"/>
                    </a:ext>
                  </a:extLst>
                </p14:cNvPr>
                <p14:cNvContentPartPr/>
                <p14:nvPr/>
              </p14:nvContentPartPr>
              <p14:xfrm>
                <a:off x="2363169" y="1481674"/>
                <a:ext cx="1414080" cy="3160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3BA6AC9-2561-2D7E-FBAD-F0165CE6BE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45169" y="1463674"/>
                  <a:ext cx="1449720" cy="31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AFF68EE-0359-F9E6-2023-802C3F38B71F}"/>
                    </a:ext>
                  </a:extLst>
                </p14:cNvPr>
                <p14:cNvContentPartPr/>
                <p14:nvPr/>
              </p14:nvContentPartPr>
              <p14:xfrm>
                <a:off x="2358489" y="1474114"/>
                <a:ext cx="320760" cy="342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AFF68EE-0359-F9E6-2023-802C3F38B7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40489" y="1456114"/>
                  <a:ext cx="3564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A6E806E-037D-94C3-43CA-08CB336FB131}"/>
              </a:ext>
            </a:extLst>
          </p:cNvPr>
          <p:cNvGrpSpPr/>
          <p:nvPr/>
        </p:nvGrpSpPr>
        <p:grpSpPr>
          <a:xfrm>
            <a:off x="3347409" y="2357914"/>
            <a:ext cx="1365840" cy="284040"/>
            <a:chOff x="3347409" y="2357914"/>
            <a:chExt cx="136584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9DD357-45F0-395C-0395-2EECE4ADC5EC}"/>
                    </a:ext>
                  </a:extLst>
                </p14:cNvPr>
                <p14:cNvContentPartPr/>
                <p14:nvPr/>
              </p14:nvContentPartPr>
              <p14:xfrm>
                <a:off x="3347409" y="2357914"/>
                <a:ext cx="217080" cy="171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9DD357-45F0-395C-0395-2EECE4ADC5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29409" y="2340274"/>
                  <a:ext cx="252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AFA3A6-74DC-13ED-4A0C-98E51379BD89}"/>
                    </a:ext>
                  </a:extLst>
                </p14:cNvPr>
                <p14:cNvContentPartPr/>
                <p14:nvPr/>
              </p14:nvContentPartPr>
              <p14:xfrm>
                <a:off x="3585009" y="2380234"/>
                <a:ext cx="194040" cy="143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AFA3A6-74DC-13ED-4A0C-98E51379BD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67009" y="2362234"/>
                  <a:ext cx="229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551D861-A2AD-092A-2F33-036D6F9BCFDF}"/>
                    </a:ext>
                  </a:extLst>
                </p14:cNvPr>
                <p14:cNvContentPartPr/>
                <p14:nvPr/>
              </p14:nvContentPartPr>
              <p14:xfrm>
                <a:off x="3670689" y="2365474"/>
                <a:ext cx="156240" cy="167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551D861-A2AD-092A-2F33-036D6F9BCF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52689" y="2347834"/>
                  <a:ext cx="19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470E068-D8BC-8FF4-148F-7D6189521211}"/>
                    </a:ext>
                  </a:extLst>
                </p14:cNvPr>
                <p14:cNvContentPartPr/>
                <p14:nvPr/>
              </p14:nvContentPartPr>
              <p14:xfrm>
                <a:off x="3872289" y="2426674"/>
                <a:ext cx="121680" cy="215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470E068-D8BC-8FF4-148F-7D61895212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54649" y="2408674"/>
                  <a:ext cx="157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C2CB502-8FB2-B037-DFC1-BD7662D3EB28}"/>
                    </a:ext>
                  </a:extLst>
                </p14:cNvPr>
                <p14:cNvContentPartPr/>
                <p14:nvPr/>
              </p14:nvContentPartPr>
              <p14:xfrm>
                <a:off x="4064529" y="2411554"/>
                <a:ext cx="312480" cy="134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C2CB502-8FB2-B037-DFC1-BD7662D3EB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46889" y="2393914"/>
                  <a:ext cx="348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405307-1384-5E4E-6295-1F4432A15EDC}"/>
                    </a:ext>
                  </a:extLst>
                </p14:cNvPr>
                <p14:cNvContentPartPr/>
                <p14:nvPr/>
              </p14:nvContentPartPr>
              <p14:xfrm>
                <a:off x="4405089" y="2387074"/>
                <a:ext cx="94320" cy="146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405307-1384-5E4E-6295-1F4432A15ED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87089" y="2369434"/>
                  <a:ext cx="12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CAB1AE-0BD0-EB0E-56F3-08EF3A7CF50C}"/>
                    </a:ext>
                  </a:extLst>
                </p14:cNvPr>
                <p14:cNvContentPartPr/>
                <p14:nvPr/>
              </p14:nvContentPartPr>
              <p14:xfrm>
                <a:off x="4503369" y="2410834"/>
                <a:ext cx="209880" cy="139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CAB1AE-0BD0-EB0E-56F3-08EF3A7CF50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85369" y="2393194"/>
                  <a:ext cx="2455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EFE54BC-0F27-69E4-4C65-02EF34206976}"/>
              </a:ext>
            </a:extLst>
          </p:cNvPr>
          <p:cNvGrpSpPr/>
          <p:nvPr/>
        </p:nvGrpSpPr>
        <p:grpSpPr>
          <a:xfrm>
            <a:off x="1409169" y="3410554"/>
            <a:ext cx="443160" cy="404280"/>
            <a:chOff x="1409169" y="3410554"/>
            <a:chExt cx="44316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9D73470-BB92-5BC5-5DE5-6A1E2389A725}"/>
                    </a:ext>
                  </a:extLst>
                </p14:cNvPr>
                <p14:cNvContentPartPr/>
                <p14:nvPr/>
              </p14:nvContentPartPr>
              <p14:xfrm>
                <a:off x="1526169" y="3563914"/>
                <a:ext cx="213840" cy="92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9D73470-BB92-5BC5-5DE5-6A1E2389A7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20049" y="3557794"/>
                  <a:ext cx="226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49EDE2A-EEB5-2A0D-538D-D381CDA9E503}"/>
                    </a:ext>
                  </a:extLst>
                </p14:cNvPr>
                <p14:cNvContentPartPr/>
                <p14:nvPr/>
              </p14:nvContentPartPr>
              <p14:xfrm>
                <a:off x="1409169" y="3410554"/>
                <a:ext cx="443160" cy="404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49EDE2A-EEB5-2A0D-538D-D381CDA9E50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3049" y="3404434"/>
                  <a:ext cx="45540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7A4B271-6B52-4736-784A-4853E3A58D10}"/>
              </a:ext>
            </a:extLst>
          </p:cNvPr>
          <p:cNvGrpSpPr/>
          <p:nvPr/>
        </p:nvGrpSpPr>
        <p:grpSpPr>
          <a:xfrm>
            <a:off x="9203169" y="3381754"/>
            <a:ext cx="301680" cy="389160"/>
            <a:chOff x="9203169" y="3381754"/>
            <a:chExt cx="30168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CFF8FE-9A01-1D57-3251-AB365B898204}"/>
                    </a:ext>
                  </a:extLst>
                </p14:cNvPr>
                <p14:cNvContentPartPr/>
                <p14:nvPr/>
              </p14:nvContentPartPr>
              <p14:xfrm>
                <a:off x="9269049" y="3449434"/>
                <a:ext cx="179640" cy="210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CFF8FE-9A01-1D57-3251-AB365B8982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62929" y="3443314"/>
                  <a:ext cx="191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D81A7D-09F8-7101-1157-C7F3768AADE4}"/>
                    </a:ext>
                  </a:extLst>
                </p14:cNvPr>
                <p14:cNvContentPartPr/>
                <p14:nvPr/>
              </p14:nvContentPartPr>
              <p14:xfrm>
                <a:off x="9203169" y="3381754"/>
                <a:ext cx="301680" cy="389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D81A7D-09F8-7101-1157-C7F3768AAD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97049" y="3375634"/>
                  <a:ext cx="31392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34E935B-B62B-54C7-82FC-3E4F74BA44AC}"/>
              </a:ext>
            </a:extLst>
          </p:cNvPr>
          <p:cNvGrpSpPr/>
          <p:nvPr/>
        </p:nvGrpSpPr>
        <p:grpSpPr>
          <a:xfrm>
            <a:off x="8663529" y="4385434"/>
            <a:ext cx="379440" cy="388440"/>
            <a:chOff x="8663529" y="4385434"/>
            <a:chExt cx="37944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3A226E-E2AC-24DD-09CC-A51792E08E86}"/>
                    </a:ext>
                  </a:extLst>
                </p14:cNvPr>
                <p14:cNvContentPartPr/>
                <p14:nvPr/>
              </p14:nvContentPartPr>
              <p14:xfrm>
                <a:off x="8730849" y="4510354"/>
                <a:ext cx="201600" cy="201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3A226E-E2AC-24DD-09CC-A51792E08E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24729" y="4504234"/>
                  <a:ext cx="213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CB66791-3362-B487-4AC3-5E8DBB604148}"/>
                    </a:ext>
                  </a:extLst>
                </p14:cNvPr>
                <p14:cNvContentPartPr/>
                <p14:nvPr/>
              </p14:nvContentPartPr>
              <p14:xfrm>
                <a:off x="8663529" y="4385434"/>
                <a:ext cx="379440" cy="388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CB66791-3362-B487-4AC3-5E8DBB60414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57409" y="4379314"/>
                  <a:ext cx="391680" cy="40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122FF98-AABA-37AE-DDB8-60E679CB50AA}"/>
                  </a:ext>
                </a:extLst>
              </p14:cNvPr>
              <p14:cNvContentPartPr/>
              <p14:nvPr/>
            </p14:nvContentPartPr>
            <p14:xfrm>
              <a:off x="5288889" y="5308474"/>
              <a:ext cx="124920" cy="81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122FF98-AABA-37AE-DDB8-60E679CB50A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282769" y="5302354"/>
                <a:ext cx="137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CB68E0E-0201-73E0-3A07-509AD1D7415D}"/>
                  </a:ext>
                </a:extLst>
              </p14:cNvPr>
              <p14:cNvContentPartPr/>
              <p14:nvPr/>
            </p14:nvContentPartPr>
            <p14:xfrm>
              <a:off x="5255049" y="5414314"/>
              <a:ext cx="210600" cy="1386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CB68E0E-0201-73E0-3A07-509AD1D7415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248929" y="5408194"/>
                <a:ext cx="222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D462DE5-6D58-AD42-7294-04EC73C71DA6}"/>
                  </a:ext>
                </a:extLst>
              </p14:cNvPr>
              <p14:cNvContentPartPr/>
              <p14:nvPr/>
            </p14:nvContentPartPr>
            <p14:xfrm>
              <a:off x="5160009" y="5212714"/>
              <a:ext cx="313200" cy="4305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D462DE5-6D58-AD42-7294-04EC73C71DA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153889" y="5206594"/>
                <a:ext cx="325440" cy="4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990741B-DCD6-3CB0-DD22-B35006847F96}"/>
              </a:ext>
            </a:extLst>
          </p:cNvPr>
          <p:cNvGrpSpPr/>
          <p:nvPr/>
        </p:nvGrpSpPr>
        <p:grpSpPr>
          <a:xfrm>
            <a:off x="9439329" y="4104634"/>
            <a:ext cx="275040" cy="385920"/>
            <a:chOff x="9439329" y="4104634"/>
            <a:chExt cx="27504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2A2E6E2-1DE0-B8DF-30E8-41D1EFFC4639}"/>
                    </a:ext>
                  </a:extLst>
                </p14:cNvPr>
                <p14:cNvContentPartPr/>
                <p14:nvPr/>
              </p14:nvContentPartPr>
              <p14:xfrm>
                <a:off x="9512049" y="4180234"/>
                <a:ext cx="136440" cy="263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A2E6E2-1DE0-B8DF-30E8-41D1EFFC463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05929" y="4174114"/>
                  <a:ext cx="148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E030425-726C-68BA-B458-5F2981995F50}"/>
                    </a:ext>
                  </a:extLst>
                </p14:cNvPr>
                <p14:cNvContentPartPr/>
                <p14:nvPr/>
              </p14:nvContentPartPr>
              <p14:xfrm>
                <a:off x="9439329" y="4104634"/>
                <a:ext cx="275040" cy="385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E030425-726C-68BA-B458-5F2981995F5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33209" y="4098514"/>
                  <a:ext cx="28728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D550281-BB24-CC96-13F9-42D685F435B9}"/>
              </a:ext>
            </a:extLst>
          </p:cNvPr>
          <p:cNvGrpSpPr/>
          <p:nvPr/>
        </p:nvGrpSpPr>
        <p:grpSpPr>
          <a:xfrm>
            <a:off x="5404809" y="5695114"/>
            <a:ext cx="278280" cy="384840"/>
            <a:chOff x="5404809" y="5695114"/>
            <a:chExt cx="27828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B3367A5-DB2B-D043-3930-639DC03C5B29}"/>
                    </a:ext>
                  </a:extLst>
                </p14:cNvPr>
                <p14:cNvContentPartPr/>
                <p14:nvPr/>
              </p14:nvContentPartPr>
              <p14:xfrm>
                <a:off x="5469609" y="5764954"/>
                <a:ext cx="124560" cy="252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B3367A5-DB2B-D043-3930-639DC03C5B2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63489" y="5758834"/>
                  <a:ext cx="136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6074EC0-2610-8EDA-E106-F276D283BF3B}"/>
                    </a:ext>
                  </a:extLst>
                </p14:cNvPr>
                <p14:cNvContentPartPr/>
                <p14:nvPr/>
              </p14:nvContentPartPr>
              <p14:xfrm>
                <a:off x="5665449" y="5731114"/>
                <a:ext cx="17640" cy="3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6074EC0-2610-8EDA-E106-F276D283BF3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59329" y="5724994"/>
                  <a:ext cx="298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15A6258-A22B-7F99-351F-FF2483097DE5}"/>
                    </a:ext>
                  </a:extLst>
                </p14:cNvPr>
                <p14:cNvContentPartPr/>
                <p14:nvPr/>
              </p14:nvContentPartPr>
              <p14:xfrm>
                <a:off x="5404809" y="5695114"/>
                <a:ext cx="256680" cy="384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15A6258-A22B-7F99-351F-FF2483097D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98689" y="5688994"/>
                  <a:ext cx="26892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641687D-CF45-1B6F-66F7-DB29CB21F5ED}"/>
              </a:ext>
            </a:extLst>
          </p:cNvPr>
          <p:cNvGrpSpPr/>
          <p:nvPr/>
        </p:nvGrpSpPr>
        <p:grpSpPr>
          <a:xfrm>
            <a:off x="4638729" y="5996434"/>
            <a:ext cx="418680" cy="429480"/>
            <a:chOff x="4638729" y="5996434"/>
            <a:chExt cx="4186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F691266-9E3F-2623-1D4D-F73F3B3AB7E1}"/>
                    </a:ext>
                  </a:extLst>
                </p14:cNvPr>
                <p14:cNvContentPartPr/>
                <p14:nvPr/>
              </p14:nvContentPartPr>
              <p14:xfrm>
                <a:off x="4800369" y="6148714"/>
                <a:ext cx="155160" cy="18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F691266-9E3F-2623-1D4D-F73F3B3AB7E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94249" y="6142594"/>
                  <a:ext cx="167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E8104D8-9DE0-D1C8-3B98-E8035358ED2D}"/>
                    </a:ext>
                  </a:extLst>
                </p14:cNvPr>
                <p14:cNvContentPartPr/>
                <p14:nvPr/>
              </p14:nvContentPartPr>
              <p14:xfrm>
                <a:off x="4799649" y="6143674"/>
                <a:ext cx="120600" cy="235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E8104D8-9DE0-D1C8-3B98-E8035358ED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793529" y="6137554"/>
                  <a:ext cx="132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DECED0B-45C2-9CD3-034D-D0082F67893C}"/>
                    </a:ext>
                  </a:extLst>
                </p14:cNvPr>
                <p14:cNvContentPartPr/>
                <p14:nvPr/>
              </p14:nvContentPartPr>
              <p14:xfrm>
                <a:off x="4638729" y="5996434"/>
                <a:ext cx="418680" cy="429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DECED0B-45C2-9CD3-034D-D0082F67893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632609" y="5990314"/>
                  <a:ext cx="430920" cy="44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3EEF551-BF6D-C419-6BA3-BA68B240C4E4}"/>
              </a:ext>
            </a:extLst>
          </p:cNvPr>
          <p:cNvGrpSpPr/>
          <p:nvPr/>
        </p:nvGrpSpPr>
        <p:grpSpPr>
          <a:xfrm>
            <a:off x="3170649" y="1932394"/>
            <a:ext cx="362160" cy="387000"/>
            <a:chOff x="3170649" y="1932394"/>
            <a:chExt cx="36216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A4F1B72-FFE9-5B6B-8818-F9EA2AF4169F}"/>
                    </a:ext>
                  </a:extLst>
                </p14:cNvPr>
                <p14:cNvContentPartPr/>
                <p14:nvPr/>
              </p14:nvContentPartPr>
              <p14:xfrm>
                <a:off x="3232569" y="2026714"/>
                <a:ext cx="173880" cy="217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A4F1B72-FFE9-5B6B-8818-F9EA2AF4169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26449" y="2020594"/>
                  <a:ext cx="186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8B180FD-40D9-F42C-B745-573FAA02C2BC}"/>
                    </a:ext>
                  </a:extLst>
                </p14:cNvPr>
                <p14:cNvContentPartPr/>
                <p14:nvPr/>
              </p14:nvContentPartPr>
              <p14:xfrm>
                <a:off x="3170649" y="1932394"/>
                <a:ext cx="362160" cy="387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8B180FD-40D9-F42C-B745-573FAA02C2B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64529" y="1926274"/>
                  <a:ext cx="374400" cy="399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56297AD-5E94-BD6C-9A1B-6ED8A336B303}"/>
              </a:ext>
            </a:extLst>
          </p:cNvPr>
          <p:cNvSpPr/>
          <p:nvPr/>
        </p:nvSpPr>
        <p:spPr>
          <a:xfrm>
            <a:off x="6673756" y="728277"/>
            <a:ext cx="1577027" cy="10723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ZooKeeper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20A6D74-157F-3C53-156C-2925C25767DD}"/>
              </a:ext>
            </a:extLst>
          </p:cNvPr>
          <p:cNvGrpSpPr/>
          <p:nvPr/>
        </p:nvGrpSpPr>
        <p:grpSpPr>
          <a:xfrm>
            <a:off x="4043289" y="1632514"/>
            <a:ext cx="2692440" cy="3485880"/>
            <a:chOff x="4043289" y="1632514"/>
            <a:chExt cx="2692440" cy="34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C43CF71-62AC-A97E-1462-509C02DE69F6}"/>
                    </a:ext>
                  </a:extLst>
                </p14:cNvPr>
                <p14:cNvContentPartPr/>
                <p14:nvPr/>
              </p14:nvContentPartPr>
              <p14:xfrm>
                <a:off x="4875249" y="4912474"/>
                <a:ext cx="164520" cy="173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C43CF71-62AC-A97E-1462-509C02DE69F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69129" y="4906354"/>
                  <a:ext cx="176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198945B-FA93-5C34-5343-035DE7B4E344}"/>
                    </a:ext>
                  </a:extLst>
                </p14:cNvPr>
                <p14:cNvContentPartPr/>
                <p14:nvPr/>
              </p14:nvContentPartPr>
              <p14:xfrm>
                <a:off x="4793889" y="4794754"/>
                <a:ext cx="339840" cy="323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198945B-FA93-5C34-5343-035DE7B4E34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87769" y="4788634"/>
                  <a:ext cx="352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72FC758-6BBC-87CC-AFBF-07672E552ED2}"/>
                    </a:ext>
                  </a:extLst>
                </p14:cNvPr>
                <p14:cNvContentPartPr/>
                <p14:nvPr/>
              </p14:nvContentPartPr>
              <p14:xfrm>
                <a:off x="4827009" y="4169434"/>
                <a:ext cx="286560" cy="171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72FC758-6BBC-87CC-AFBF-07672E552ED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820889" y="4163314"/>
                  <a:ext cx="298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CC66642-7540-4A63-02F9-B24DAA9505EF}"/>
                    </a:ext>
                  </a:extLst>
                </p14:cNvPr>
                <p14:cNvContentPartPr/>
                <p14:nvPr/>
              </p14:nvContentPartPr>
              <p14:xfrm>
                <a:off x="4782369" y="4037674"/>
                <a:ext cx="354960" cy="376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CC66642-7540-4A63-02F9-B24DAA9505E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76249" y="4031554"/>
                  <a:ext cx="367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184C864-1F16-2491-5C54-9F5D4D67C1CA}"/>
                    </a:ext>
                  </a:extLst>
                </p14:cNvPr>
                <p14:cNvContentPartPr/>
                <p14:nvPr/>
              </p14:nvContentPartPr>
              <p14:xfrm>
                <a:off x="4043289" y="1632514"/>
                <a:ext cx="2655000" cy="2978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184C864-1F16-2491-5C54-9F5D4D67C1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37169" y="1626394"/>
                  <a:ext cx="2667240" cy="29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20580BD-7200-BF9A-89C0-7029226E2151}"/>
                    </a:ext>
                  </a:extLst>
                </p14:cNvPr>
                <p14:cNvContentPartPr/>
                <p14:nvPr/>
              </p14:nvContentPartPr>
              <p14:xfrm>
                <a:off x="6420009" y="1648354"/>
                <a:ext cx="315720" cy="260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20580BD-7200-BF9A-89C0-7029226E215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13889" y="1642234"/>
                  <a:ext cx="32796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A34B588-A113-A971-603A-E373D69F788C}"/>
                  </a:ext>
                </a:extLst>
              </p14:cNvPr>
              <p14:cNvContentPartPr/>
              <p14:nvPr/>
            </p14:nvContentPartPr>
            <p14:xfrm>
              <a:off x="4051209" y="4332514"/>
              <a:ext cx="198360" cy="253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A34B588-A113-A971-603A-E373D69F788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045089" y="4326394"/>
                <a:ext cx="21060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20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4322F-A910-9644-DED9-CB5A40E1FB3F}"/>
              </a:ext>
            </a:extLst>
          </p:cNvPr>
          <p:cNvSpPr/>
          <p:nvPr/>
        </p:nvSpPr>
        <p:spPr>
          <a:xfrm>
            <a:off x="998786" y="294558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DA459-9C95-6061-9F9F-39964A402AE7}"/>
              </a:ext>
            </a:extLst>
          </p:cNvPr>
          <p:cNvSpPr/>
          <p:nvPr/>
        </p:nvSpPr>
        <p:spPr>
          <a:xfrm>
            <a:off x="6498665" y="282386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43444-B8C6-4CAA-6910-BA39659C835E}"/>
              </a:ext>
            </a:extLst>
          </p:cNvPr>
          <p:cNvSpPr/>
          <p:nvPr/>
        </p:nvSpPr>
        <p:spPr>
          <a:xfrm>
            <a:off x="1081586" y="3676591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229DB-E0FB-09A3-6151-D5F5C738349D}"/>
              </a:ext>
            </a:extLst>
          </p:cNvPr>
          <p:cNvSpPr/>
          <p:nvPr/>
        </p:nvSpPr>
        <p:spPr>
          <a:xfrm>
            <a:off x="6470540" y="3602695"/>
            <a:ext cx="3974353" cy="2763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VM4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089578-B251-883F-6E06-89778CABD7B3}"/>
              </a:ext>
            </a:extLst>
          </p:cNvPr>
          <p:cNvGrpSpPr/>
          <p:nvPr/>
        </p:nvGrpSpPr>
        <p:grpSpPr>
          <a:xfrm>
            <a:off x="508826" y="6468402"/>
            <a:ext cx="2023920" cy="300240"/>
            <a:chOff x="508826" y="6468402"/>
            <a:chExt cx="202392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78A93C-5565-C299-B718-12809BC764C2}"/>
                    </a:ext>
                  </a:extLst>
                </p14:cNvPr>
                <p14:cNvContentPartPr/>
                <p14:nvPr/>
              </p14:nvContentPartPr>
              <p14:xfrm>
                <a:off x="508826" y="6468402"/>
                <a:ext cx="429480" cy="28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78A93C-5565-C299-B718-12809BC764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2711" y="6462282"/>
                  <a:ext cx="44171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FB35F7-8BBC-32F6-0E1D-6F7AE2AA1119}"/>
                    </a:ext>
                  </a:extLst>
                </p14:cNvPr>
                <p14:cNvContentPartPr/>
                <p14:nvPr/>
              </p14:nvContentPartPr>
              <p14:xfrm>
                <a:off x="998786" y="6548682"/>
                <a:ext cx="35280" cy="4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FB35F7-8BBC-32F6-0E1D-6F7AE2AA11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2666" y="6542562"/>
                  <a:ext cx="4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D75E79-D4F6-DBEE-4A38-D640BADF6B26}"/>
                    </a:ext>
                  </a:extLst>
                </p14:cNvPr>
                <p14:cNvContentPartPr/>
                <p14:nvPr/>
              </p14:nvContentPartPr>
              <p14:xfrm>
                <a:off x="1045586" y="6627522"/>
                <a:ext cx="36000" cy="12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D75E79-D4F6-DBEE-4A38-D640BADF6B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9466" y="6621402"/>
                  <a:ext cx="48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E38738-BD84-98B3-01A9-F3E622F48B52}"/>
                    </a:ext>
                  </a:extLst>
                </p14:cNvPr>
                <p14:cNvContentPartPr/>
                <p14:nvPr/>
              </p14:nvContentPartPr>
              <p14:xfrm>
                <a:off x="1144946" y="6509082"/>
                <a:ext cx="68040" cy="21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E38738-BD84-98B3-01A9-F3E622F48B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8826" y="6502962"/>
                  <a:ext cx="80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88FE4C-5DD6-5748-4E97-59BAC3F02CFC}"/>
                    </a:ext>
                  </a:extLst>
                </p14:cNvPr>
                <p14:cNvContentPartPr/>
                <p14:nvPr/>
              </p14:nvContentPartPr>
              <p14:xfrm>
                <a:off x="1273106" y="6595122"/>
                <a:ext cx="135360" cy="142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88FE4C-5DD6-5748-4E97-59BAC3F02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6986" y="6589002"/>
                  <a:ext cx="147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0EA650-0D09-24FE-4C36-B4786B5060CF}"/>
                    </a:ext>
                  </a:extLst>
                </p14:cNvPr>
                <p14:cNvContentPartPr/>
                <p14:nvPr/>
              </p14:nvContentPartPr>
              <p14:xfrm>
                <a:off x="1492346" y="6550842"/>
                <a:ext cx="175320" cy="19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0EA650-0D09-24FE-4C36-B4786B5060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6226" y="6544711"/>
                  <a:ext cx="187560" cy="206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0C774B-6EC9-016D-7D6A-555DD9423149}"/>
                    </a:ext>
                  </a:extLst>
                </p14:cNvPr>
                <p14:cNvContentPartPr/>
                <p14:nvPr/>
              </p14:nvContentPartPr>
              <p14:xfrm>
                <a:off x="1719866" y="6497922"/>
                <a:ext cx="40320" cy="27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0C774B-6EC9-016D-7D6A-555DD94231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3800" y="6491794"/>
                  <a:ext cx="52452" cy="282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C1909-1DBA-2666-E87F-ADEEF26C5FA1}"/>
                    </a:ext>
                  </a:extLst>
                </p14:cNvPr>
                <p14:cNvContentPartPr/>
                <p14:nvPr/>
              </p14:nvContentPartPr>
              <p14:xfrm>
                <a:off x="1680986" y="6618162"/>
                <a:ext cx="281520" cy="9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C1909-1DBA-2666-E87F-ADEEF26C5F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4866" y="6612042"/>
                  <a:ext cx="293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862768-E82B-6FA9-987D-8B78F096B6E4}"/>
                    </a:ext>
                  </a:extLst>
                </p14:cNvPr>
                <p14:cNvContentPartPr/>
                <p14:nvPr/>
              </p14:nvContentPartPr>
              <p14:xfrm>
                <a:off x="2004986" y="6591522"/>
                <a:ext cx="312840" cy="14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862768-E82B-6FA9-987D-8B78F096B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8859" y="6585402"/>
                  <a:ext cx="325094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F415C5-A50F-C43E-82AD-A83C70E2F01E}"/>
                    </a:ext>
                  </a:extLst>
                </p14:cNvPr>
                <p14:cNvContentPartPr/>
                <p14:nvPr/>
              </p14:nvContentPartPr>
              <p14:xfrm>
                <a:off x="2357066" y="6573162"/>
                <a:ext cx="175680" cy="18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F415C5-A50F-C43E-82AD-A83C70E2F0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50946" y="6567042"/>
                  <a:ext cx="1879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9DD487-DD20-3732-C988-9E850DF80E67}"/>
              </a:ext>
            </a:extLst>
          </p:cNvPr>
          <p:cNvGrpSpPr/>
          <p:nvPr/>
        </p:nvGrpSpPr>
        <p:grpSpPr>
          <a:xfrm>
            <a:off x="3456146" y="6483162"/>
            <a:ext cx="865080" cy="313560"/>
            <a:chOff x="3456146" y="6483162"/>
            <a:chExt cx="86508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7917C-16B6-F77A-0DE1-EB7600D25024}"/>
                    </a:ext>
                  </a:extLst>
                </p14:cNvPr>
                <p14:cNvContentPartPr/>
                <p14:nvPr/>
              </p14:nvContentPartPr>
              <p14:xfrm>
                <a:off x="3456146" y="6483162"/>
                <a:ext cx="147960" cy="313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7917C-16B6-F77A-0DE1-EB7600D250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0026" y="6477042"/>
                  <a:ext cx="160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EEC45E-F52C-4FD0-5894-E0D240484D38}"/>
                    </a:ext>
                  </a:extLst>
                </p14:cNvPr>
                <p14:cNvContentPartPr/>
                <p14:nvPr/>
              </p14:nvContentPartPr>
              <p14:xfrm>
                <a:off x="3667106" y="6507282"/>
                <a:ext cx="250200" cy="5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EEC45E-F52C-4FD0-5894-E0D240484D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0995" y="6501162"/>
                  <a:ext cx="262422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834C9E-0D81-D456-6E43-5A6D9A4A55CE}"/>
                    </a:ext>
                  </a:extLst>
                </p14:cNvPr>
                <p14:cNvContentPartPr/>
                <p14:nvPr/>
              </p14:nvContentPartPr>
              <p14:xfrm>
                <a:off x="3748106" y="6521682"/>
                <a:ext cx="54000" cy="21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834C9E-0D81-D456-6E43-5A6D9A4A55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1986" y="6515552"/>
                  <a:ext cx="66240" cy="229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6ECC9A-A09A-0DE7-60A1-6A5F6170F003}"/>
                    </a:ext>
                  </a:extLst>
                </p14:cNvPr>
                <p14:cNvContentPartPr/>
                <p14:nvPr/>
              </p14:nvContentPartPr>
              <p14:xfrm>
                <a:off x="3901826" y="6545082"/>
                <a:ext cx="18684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6ECC9A-A09A-0DE7-60A1-6A5F6170F0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95718" y="6538962"/>
                  <a:ext cx="199056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CF795B-11F0-877B-1870-D1FAE3F4B30B}"/>
                    </a:ext>
                  </a:extLst>
                </p14:cNvPr>
                <p14:cNvContentPartPr/>
                <p14:nvPr/>
              </p14:nvContentPartPr>
              <p14:xfrm>
                <a:off x="4127546" y="6623562"/>
                <a:ext cx="56520" cy="13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CF795B-11F0-877B-1870-D1FAE3F4B3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1426" y="6617442"/>
                  <a:ext cx="68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2E21A3-9591-D1BF-AC9E-37D5D6D1D0FE}"/>
                    </a:ext>
                  </a:extLst>
                </p14:cNvPr>
                <p14:cNvContentPartPr/>
                <p14:nvPr/>
              </p14:nvContentPartPr>
              <p14:xfrm>
                <a:off x="4242746" y="6637602"/>
                <a:ext cx="78480" cy="12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2E21A3-9591-D1BF-AC9E-37D5D6D1D0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6626" y="6631482"/>
                  <a:ext cx="90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498524-E0F1-97B5-9039-CCAC10533A8E}"/>
              </a:ext>
            </a:extLst>
          </p:cNvPr>
          <p:cNvGrpSpPr/>
          <p:nvPr/>
        </p:nvGrpSpPr>
        <p:grpSpPr>
          <a:xfrm>
            <a:off x="4665026" y="6591162"/>
            <a:ext cx="209160" cy="177840"/>
            <a:chOff x="4665026" y="6591162"/>
            <a:chExt cx="20916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A22476-A8B7-E037-6641-674405A7BEF2}"/>
                    </a:ext>
                  </a:extLst>
                </p14:cNvPr>
                <p14:cNvContentPartPr/>
                <p14:nvPr/>
              </p14:nvContentPartPr>
              <p14:xfrm>
                <a:off x="4680866" y="6591162"/>
                <a:ext cx="6480" cy="2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A22476-A8B7-E037-6641-674405A7B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74746" y="6585042"/>
                  <a:ext cx="18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0A2C84-2C6D-47C0-FD81-2F2830B794C0}"/>
                    </a:ext>
                  </a:extLst>
                </p14:cNvPr>
                <p14:cNvContentPartPr/>
                <p14:nvPr/>
              </p14:nvContentPartPr>
              <p14:xfrm>
                <a:off x="4665026" y="6680802"/>
                <a:ext cx="19440" cy="7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0A2C84-2C6D-47C0-FD81-2F2830B794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58906" y="6674682"/>
                  <a:ext cx="31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C9CA2C-E037-1403-C0AC-73BF2CC234BB}"/>
                    </a:ext>
                  </a:extLst>
                </p14:cNvPr>
                <p14:cNvContentPartPr/>
                <p14:nvPr/>
              </p14:nvContentPartPr>
              <p14:xfrm>
                <a:off x="4768346" y="6650562"/>
                <a:ext cx="105840" cy="11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C9CA2C-E037-1403-C0AC-73BF2CC234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2226" y="6644442"/>
                  <a:ext cx="1180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7F38D5F-B68B-137A-C7AF-F809D8E0CA28}"/>
              </a:ext>
            </a:extLst>
          </p:cNvPr>
          <p:cNvGrpSpPr/>
          <p:nvPr/>
        </p:nvGrpSpPr>
        <p:grpSpPr>
          <a:xfrm>
            <a:off x="5136626" y="6500802"/>
            <a:ext cx="4821840" cy="402840"/>
            <a:chOff x="5136626" y="6500802"/>
            <a:chExt cx="482184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EB1772-7956-2E6D-38F6-38E181B7B367}"/>
                    </a:ext>
                  </a:extLst>
                </p14:cNvPr>
                <p14:cNvContentPartPr/>
                <p14:nvPr/>
              </p14:nvContentPartPr>
              <p14:xfrm>
                <a:off x="5136626" y="6588282"/>
                <a:ext cx="576360" cy="21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EB1772-7956-2E6D-38F6-38E181B7B3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30510" y="6582162"/>
                  <a:ext cx="588592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2CBE31-BD9F-DC4C-02E5-55CDBDDE5436}"/>
                    </a:ext>
                  </a:extLst>
                </p14:cNvPr>
                <p14:cNvContentPartPr/>
                <p14:nvPr/>
              </p14:nvContentPartPr>
              <p14:xfrm>
                <a:off x="5709026" y="6604842"/>
                <a:ext cx="322920" cy="12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2CBE31-BD9F-DC4C-02E5-55CDBDDE54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2899" y="6598722"/>
                  <a:ext cx="335174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66F5AD-BA07-CCC5-7BBE-722CBCA8F696}"/>
                    </a:ext>
                  </a:extLst>
                </p14:cNvPr>
                <p14:cNvContentPartPr/>
                <p14:nvPr/>
              </p14:nvContentPartPr>
              <p14:xfrm>
                <a:off x="6034466" y="6612762"/>
                <a:ext cx="84240" cy="12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66F5AD-BA07-CCC5-7BBE-722CBCA8F6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8346" y="6606625"/>
                  <a:ext cx="96480" cy="142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463637-3830-14C9-4306-BD71FF827E4B}"/>
                    </a:ext>
                  </a:extLst>
                </p14:cNvPr>
                <p14:cNvContentPartPr/>
                <p14:nvPr/>
              </p14:nvContentPartPr>
              <p14:xfrm>
                <a:off x="6162986" y="6621042"/>
                <a:ext cx="137880" cy="12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463637-3830-14C9-4306-BD71FF827E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56866" y="6614922"/>
                  <a:ext cx="150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DA6024-8BF3-5049-42CA-4773C0D28EFD}"/>
                    </a:ext>
                  </a:extLst>
                </p14:cNvPr>
                <p14:cNvContentPartPr/>
                <p14:nvPr/>
              </p14:nvContentPartPr>
              <p14:xfrm>
                <a:off x="6317426" y="6632562"/>
                <a:ext cx="168480" cy="9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DA6024-8BF3-5049-42CA-4773C0D28E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11306" y="6626442"/>
                  <a:ext cx="180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60DD7B-3E62-5412-27D2-D3891838955B}"/>
                    </a:ext>
                  </a:extLst>
                </p14:cNvPr>
                <p14:cNvContentPartPr/>
                <p14:nvPr/>
              </p14:nvContentPartPr>
              <p14:xfrm>
                <a:off x="6598226" y="6542922"/>
                <a:ext cx="131760" cy="19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60DD7B-3E62-5412-27D2-D389183895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92106" y="6536802"/>
                  <a:ext cx="144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5CE260-3ABC-FBF9-6996-A682A3D8B635}"/>
                    </a:ext>
                  </a:extLst>
                </p14:cNvPr>
                <p14:cNvContentPartPr/>
                <p14:nvPr/>
              </p14:nvContentPartPr>
              <p14:xfrm>
                <a:off x="6512906" y="6610962"/>
                <a:ext cx="209160" cy="1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5CE260-3ABC-FBF9-6996-A682A3D8B6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06786" y="6604842"/>
                  <a:ext cx="221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723A58-CC3C-CE1F-4829-7804896BF3DF}"/>
                    </a:ext>
                  </a:extLst>
                </p14:cNvPr>
                <p14:cNvContentPartPr/>
                <p14:nvPr/>
              </p14:nvContentPartPr>
              <p14:xfrm>
                <a:off x="6780746" y="6507642"/>
                <a:ext cx="415440" cy="23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723A58-CC3C-CE1F-4829-7804896BF3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626" y="6501522"/>
                  <a:ext cx="427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04528B-2D96-1788-B4A9-DE3AE0C0A1B4}"/>
                    </a:ext>
                  </a:extLst>
                </p14:cNvPr>
                <p14:cNvContentPartPr/>
                <p14:nvPr/>
              </p14:nvContentPartPr>
              <p14:xfrm>
                <a:off x="7033106" y="6607362"/>
                <a:ext cx="160560" cy="2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04528B-2D96-1788-B4A9-DE3AE0C0A1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26986" y="6601242"/>
                  <a:ext cx="172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82532F-D665-B395-0064-5D21F89DEEF3}"/>
                    </a:ext>
                  </a:extLst>
                </p14:cNvPr>
                <p14:cNvContentPartPr/>
                <p14:nvPr/>
              </p14:nvContentPartPr>
              <p14:xfrm>
                <a:off x="7209146" y="6608442"/>
                <a:ext cx="14040" cy="8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82532F-D665-B395-0064-5D21F89DEE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03026" y="6602322"/>
                  <a:ext cx="26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9A565B-FA0D-DD9A-CBE8-14CD15CC7316}"/>
                    </a:ext>
                  </a:extLst>
                </p14:cNvPr>
                <p14:cNvContentPartPr/>
                <p14:nvPr/>
              </p14:nvContentPartPr>
              <p14:xfrm>
                <a:off x="7300226" y="6595842"/>
                <a:ext cx="308160" cy="11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9A565B-FA0D-DD9A-CBE8-14CD15CC73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94106" y="6589722"/>
                  <a:ext cx="32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EAD7EB-A332-C7A8-FDF8-D1FA65B0813B}"/>
                    </a:ext>
                  </a:extLst>
                </p14:cNvPr>
                <p14:cNvContentPartPr/>
                <p14:nvPr/>
              </p14:nvContentPartPr>
              <p14:xfrm>
                <a:off x="7235066" y="6545082"/>
                <a:ext cx="18000" cy="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EAD7EB-A332-C7A8-FDF8-D1FA65B081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8946" y="6538962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156D76-664B-DB29-A487-AEAF8AC65984}"/>
                    </a:ext>
                  </a:extLst>
                </p14:cNvPr>
                <p14:cNvContentPartPr/>
                <p14:nvPr/>
              </p14:nvContentPartPr>
              <p14:xfrm>
                <a:off x="7817546" y="6525282"/>
                <a:ext cx="597600" cy="28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156D76-664B-DB29-A487-AEAF8AC659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11430" y="6519162"/>
                  <a:ext cx="609833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BDE59D-BBB3-6C5D-F2DE-F5394EEAE2E4}"/>
                    </a:ext>
                  </a:extLst>
                </p14:cNvPr>
                <p14:cNvContentPartPr/>
                <p14:nvPr/>
              </p14:nvContentPartPr>
              <p14:xfrm>
                <a:off x="8476706" y="6520242"/>
                <a:ext cx="38520" cy="213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BDE59D-BBB3-6C5D-F2DE-F5394EEAE2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70586" y="6514112"/>
                  <a:ext cx="50760" cy="226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875913-795E-8369-E988-1DBEB8A577E2}"/>
                    </a:ext>
                  </a:extLst>
                </p14:cNvPr>
                <p14:cNvContentPartPr/>
                <p14:nvPr/>
              </p14:nvContentPartPr>
              <p14:xfrm>
                <a:off x="8570306" y="6589002"/>
                <a:ext cx="111960" cy="13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875913-795E-8369-E988-1DBEB8A577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4166" y="6582882"/>
                  <a:ext cx="124239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457E18-BD12-3F7F-0B2A-55F8627C7637}"/>
                    </a:ext>
                  </a:extLst>
                </p14:cNvPr>
                <p14:cNvContentPartPr/>
                <p14:nvPr/>
              </p14:nvContentPartPr>
              <p14:xfrm>
                <a:off x="8729066" y="6574962"/>
                <a:ext cx="197640" cy="25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457E18-BD12-3F7F-0B2A-55F8627C76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22946" y="6568842"/>
                  <a:ext cx="209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D0D9F9-6892-9473-80EA-0518943D7823}"/>
                    </a:ext>
                  </a:extLst>
                </p14:cNvPr>
                <p14:cNvContentPartPr/>
                <p14:nvPr/>
              </p14:nvContentPartPr>
              <p14:xfrm>
                <a:off x="8941106" y="6558402"/>
                <a:ext cx="808200" cy="19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D0D9F9-6892-9473-80EA-0518943D78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34986" y="6552282"/>
                  <a:ext cx="820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9CF9C2-8AF7-47DF-7176-B9D173B64477}"/>
                    </a:ext>
                  </a:extLst>
                </p14:cNvPr>
                <p14:cNvContentPartPr/>
                <p14:nvPr/>
              </p14:nvContentPartPr>
              <p14:xfrm>
                <a:off x="9576866" y="6599802"/>
                <a:ext cx="175680" cy="24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9CF9C2-8AF7-47DF-7176-B9D173B644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70746" y="6593772"/>
                  <a:ext cx="187920" cy="36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FA3C8C-7193-1E33-8910-D5A3F0066E69}"/>
                    </a:ext>
                  </a:extLst>
                </p14:cNvPr>
                <p14:cNvContentPartPr/>
                <p14:nvPr/>
              </p14:nvContentPartPr>
              <p14:xfrm>
                <a:off x="9735986" y="6500802"/>
                <a:ext cx="222480" cy="402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FA3C8C-7193-1E33-8910-D5A3F0066E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29866" y="6494687"/>
                  <a:ext cx="234720" cy="41506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F529B99-FC90-453B-6439-54DC090C3B2A}"/>
              </a:ext>
            </a:extLst>
          </p:cNvPr>
          <p:cNvSpPr/>
          <p:nvPr/>
        </p:nvSpPr>
        <p:spPr>
          <a:xfrm>
            <a:off x="2931986" y="4622448"/>
            <a:ext cx="1577027" cy="10723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Broker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410CA7C-5191-149E-84FE-7AFD44F15447}"/>
              </a:ext>
            </a:extLst>
          </p:cNvPr>
          <p:cNvSpPr/>
          <p:nvPr/>
        </p:nvSpPr>
        <p:spPr>
          <a:xfrm>
            <a:off x="1492346" y="1038786"/>
            <a:ext cx="119572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 1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D623BE3A-6EE4-70FD-012F-F46AE3ADC47D}"/>
              </a:ext>
            </a:extLst>
          </p:cNvPr>
          <p:cNvSpPr/>
          <p:nvPr/>
        </p:nvSpPr>
        <p:spPr>
          <a:xfrm>
            <a:off x="8729066" y="1038786"/>
            <a:ext cx="1174693" cy="113963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CC3A71E-472F-E0F4-0B13-30B553AC6815}"/>
              </a:ext>
            </a:extLst>
          </p:cNvPr>
          <p:cNvSpPr/>
          <p:nvPr/>
        </p:nvSpPr>
        <p:spPr>
          <a:xfrm>
            <a:off x="7797376" y="5462867"/>
            <a:ext cx="1256212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Server Inference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DB2B8-7FC1-C020-7231-C192442F473B}"/>
              </a:ext>
            </a:extLst>
          </p:cNvPr>
          <p:cNvSpPr/>
          <p:nvPr/>
        </p:nvSpPr>
        <p:spPr>
          <a:xfrm>
            <a:off x="6656981" y="4158524"/>
            <a:ext cx="134584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Consumer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27B70D5-9FA2-4836-BA1A-48FAA65578B3}"/>
              </a:ext>
            </a:extLst>
          </p:cNvPr>
          <p:cNvSpPr/>
          <p:nvPr/>
        </p:nvSpPr>
        <p:spPr>
          <a:xfrm>
            <a:off x="6679801" y="2333082"/>
            <a:ext cx="134584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Consumer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A41B3B-CE47-F418-C4DF-8585A86C4EAF}"/>
              </a:ext>
            </a:extLst>
          </p:cNvPr>
          <p:cNvSpPr/>
          <p:nvPr/>
        </p:nvSpPr>
        <p:spPr>
          <a:xfrm>
            <a:off x="1440026" y="4302883"/>
            <a:ext cx="119572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 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7D0FA6-E9DB-1509-21A1-8DCE95DF2F92}"/>
              </a:ext>
            </a:extLst>
          </p:cNvPr>
          <p:cNvSpPr/>
          <p:nvPr/>
        </p:nvSpPr>
        <p:spPr>
          <a:xfrm>
            <a:off x="9071419" y="4141385"/>
            <a:ext cx="119572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 3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01EF26-B962-57EF-D8D6-D62F60C4B917}"/>
              </a:ext>
            </a:extLst>
          </p:cNvPr>
          <p:cNvSpPr/>
          <p:nvPr/>
        </p:nvSpPr>
        <p:spPr>
          <a:xfrm>
            <a:off x="8853055" y="2353520"/>
            <a:ext cx="1195723" cy="4639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A01F71F-0C29-FB18-AE9C-92AB81AD1311}"/>
                  </a:ext>
                </a:extLst>
              </p14:cNvPr>
              <p14:cNvContentPartPr/>
              <p14:nvPr/>
            </p14:nvContentPartPr>
            <p14:xfrm>
              <a:off x="2752329" y="6540034"/>
              <a:ext cx="212040" cy="244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A01F71F-0C29-FB18-AE9C-92AB81AD13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46209" y="6533914"/>
                <a:ext cx="224280" cy="25632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BB71BD10-48EE-3E8E-26A7-AC8D807DA331}"/>
              </a:ext>
            </a:extLst>
          </p:cNvPr>
          <p:cNvSpPr/>
          <p:nvPr/>
        </p:nvSpPr>
        <p:spPr>
          <a:xfrm>
            <a:off x="6653565" y="929932"/>
            <a:ext cx="1577027" cy="10723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ZooKeeper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1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Gokhale, Aniruddha S</dc:creator>
  <cp:lastModifiedBy>Gokhale, Aniruddha S</cp:lastModifiedBy>
  <cp:revision>6</cp:revision>
  <dcterms:created xsi:type="dcterms:W3CDTF">2024-09-28T15:05:37Z</dcterms:created>
  <dcterms:modified xsi:type="dcterms:W3CDTF">2024-09-28T16:29:05Z</dcterms:modified>
</cp:coreProperties>
</file>