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8.jpeg" ContentType="image/jpeg"/>
  <Override PartName="/ppt/media/image3.png" ContentType="image/png"/>
  <Override PartName="/ppt/media/image11.jpeg" ContentType="image/jpeg"/>
  <Override PartName="/ppt/media/image4.png" ContentType="image/png"/>
  <Override PartName="/ppt/media/image6.jpeg" ContentType="image/jpeg"/>
  <Override PartName="/ppt/media/image5.jpeg" ContentType="image/jpeg"/>
  <Override PartName="/ppt/media/image2.png" ContentType="image/png"/>
  <Override PartName="/ppt/media/image7.jpeg" ContentType="image/jpeg"/>
  <Override PartName="/ppt/media/image9.jpeg" ContentType="image/jpeg"/>
  <Override PartName="/ppt/media/image10.jpeg" ContentType="image/jpe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722772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AF739299-A3EF-4BA4-9B85-F8980A9E00D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hyperlink" Target="mailto:arcc-info@uwyo.edu" TargetMode="External"/><Relationship Id="rId3" Type="http://schemas.openxmlformats.org/officeDocument/2006/relationships/hyperlink" Target="mailto:arcc-info@uwyo.edu" TargetMode="External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hyperlink" Target="https://github.com/WyoARCC/arcc-106-python" TargetMode="External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" descr=""/>
          <p:cNvPicPr/>
          <p:nvPr/>
        </p:nvPicPr>
        <p:blipFill>
          <a:blip r:embed="rId1"/>
          <a:stretch/>
        </p:blipFill>
        <p:spPr>
          <a:xfrm>
            <a:off x="296640" y="140040"/>
            <a:ext cx="9785160" cy="1527840"/>
          </a:xfrm>
          <a:prstGeom prst="rect">
            <a:avLst/>
          </a:prstGeom>
          <a:ln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5992560" y="604080"/>
            <a:ext cx="31510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 PL UMing HK"/>
              </a:rPr>
              <a:t>Intro to 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883880" y="2556360"/>
            <a:ext cx="6311880" cy="167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University of Wyoming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Advanced Research Computing Center (ARCC)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  <a:hlinkClick r:id="rId2"/>
              </a:rPr>
              <a:t>a</a:t>
            </a:r>
            <a:r>
              <a:rPr b="0" lang="en-US" sz="2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  <a:hlinkClick r:id="rId3"/>
              </a:rPr>
              <a:t>rcc-info@uwyo.edu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(307) 766-7748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" descr=""/>
          <p:cNvPicPr/>
          <p:nvPr/>
        </p:nvPicPr>
        <p:blipFill>
          <a:blip r:embed="rId1"/>
          <a:stretch/>
        </p:blipFill>
        <p:spPr>
          <a:xfrm>
            <a:off x="296640" y="140400"/>
            <a:ext cx="9785160" cy="152784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5815080" y="604080"/>
            <a:ext cx="35078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 PL UMing HK"/>
              </a:rPr>
              <a:t>What is Python?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914400" y="1737360"/>
            <a:ext cx="7040520" cy="52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 common implementation is written in C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General-Purpose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It's used for many things. This workshop will teach the basics of Python and then focus some on scientific computing with Python in the end.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Interpreted Language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Dynamically Typed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Emphasizes Code Readability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Uses indents to delimit code blocks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7" descr=""/>
          <p:cNvPicPr/>
          <p:nvPr/>
        </p:nvPicPr>
        <p:blipFill>
          <a:blip r:embed="rId1"/>
          <a:stretch/>
        </p:blipFill>
        <p:spPr>
          <a:xfrm>
            <a:off x="295560" y="140400"/>
            <a:ext cx="9785160" cy="152784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5209200" y="596160"/>
            <a:ext cx="35078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 PL UMing HK"/>
              </a:rPr>
              <a:t>Python 2 vs Python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22960" y="1737360"/>
            <a:ext cx="8503920" cy="52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currently two major versions of Python that used. They are Python 2.x and Python 3.x. Python 3 came out in 2008. There are a several major differences between the two. This workshop will use Python 3, and we recommend using Python 3, unless Python 2 needs to be used for some reason (using a library that was written only for Python 2, for example).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7" descr=""/>
          <p:cNvPicPr/>
          <p:nvPr/>
        </p:nvPicPr>
        <p:blipFill>
          <a:blip r:embed="rId1"/>
          <a:stretch/>
        </p:blipFill>
        <p:spPr>
          <a:xfrm>
            <a:off x="296640" y="140400"/>
            <a:ext cx="9785160" cy="15278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5815080" y="604080"/>
            <a:ext cx="35078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 PL UMing HK"/>
              </a:rPr>
              <a:t>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914400" y="1737360"/>
            <a:ext cx="7040520" cy="52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computers in this lab are running Linux in a virtual machine. Linux is an operating system like Windows or macOS.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can be run on all major operating systems including Linux, Windows, and macOS.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have already installed Python on these lab computers, but if you want to install Python on your own computer for scientific computing we recommend installing Anaconda (the Python 3 version), a distribution of Python for scientific computing.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7" descr=""/>
          <p:cNvPicPr/>
          <p:nvPr/>
        </p:nvPicPr>
        <p:blipFill>
          <a:blip r:embed="rId1"/>
          <a:stretch/>
        </p:blipFill>
        <p:spPr>
          <a:xfrm>
            <a:off x="296640" y="140400"/>
            <a:ext cx="9785160" cy="152784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5992560" y="604080"/>
            <a:ext cx="31510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 PL UMing HK"/>
              </a:rPr>
              <a:t>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22960" y="2194560"/>
            <a:ext cx="8778240" cy="514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is a version control system. It is mostly used to track changes in code. GitHub allows free hosting of git projects. GitHub also adds functionality like a wiki.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workshop has a GitHub repository at: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https://github.com/WyoARCC/arcc-106-python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contains example code, and the wiki covers some of what we'll cover today.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clone the repository in the lab we'll run this in a terminal: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clone https://github.com/WyoARCC/arcc-106-python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7" descr=""/>
          <p:cNvPicPr/>
          <p:nvPr/>
        </p:nvPicPr>
        <p:blipFill>
          <a:blip r:embed="rId1"/>
          <a:stretch/>
        </p:blipFill>
        <p:spPr>
          <a:xfrm>
            <a:off x="296640" y="140400"/>
            <a:ext cx="9785160" cy="15278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7057800" y="604080"/>
            <a:ext cx="16286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 PL UMing HK"/>
              </a:rPr>
              <a:t>Spyder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188720" y="2214000"/>
            <a:ext cx="8138160" cy="286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Spyder is the Scientific Python Development Environment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Spyder provides an environment similar to Matlab and R Studio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Spyder comes with Anaconda.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7" descr=""/>
          <p:cNvPicPr/>
          <p:nvPr/>
        </p:nvPicPr>
        <p:blipFill>
          <a:blip r:embed="rId1"/>
          <a:stretch/>
        </p:blipFill>
        <p:spPr>
          <a:xfrm>
            <a:off x="296640" y="140400"/>
            <a:ext cx="9785160" cy="152784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5992560" y="604080"/>
            <a:ext cx="31510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 PL UMing HK"/>
              </a:rPr>
              <a:t>Running Spyder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097280" y="2103120"/>
            <a:ext cx="8412480" cy="323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run Spyder in the lab, we first have to load Anaconda. To do that run the command: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 load anaconda3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that simply run: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8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spyder &amp;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16034</TotalTime>
  <Application>LibreOffice/5.0.6.2$Linux_X86_64 LibreOffice_project/00$Build-2</Application>
  <Paragraphs>311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2014-10-11T14:25:42Z</dcterms:created>
  <dc:creator>Troy Axthelm</dc:creator>
  <dc:language>en-US</dc:language>
  <cp:lastModifiedBy>Corben Eastman</cp:lastModifiedBy>
  <cp:lastPrinted>2015-04-10T16:47:35Z</cp:lastPrinted>
  <dcterms:modified xsi:type="dcterms:W3CDTF">2017-02-21T15:34:07Z</dcterms:modified>
  <cp:revision>339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27</vt:i4>
  </property>
</Properties>
</file>