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1924" r:id="rId2"/>
    <p:sldId id="1925" r:id="rId3"/>
    <p:sldId id="19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B7CA5-3446-40C9-846F-7DC913B6519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6A87-D03D-4D7D-BED6-D3478B48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AFF3-DAD3-2AE4-955A-6D8A331C4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42375-0E3F-15DD-E4A3-0A252A29D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07A6-F176-8981-320F-460CEC1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AFDA-CFA9-FDEE-2597-8C8D8E8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D7A2-C826-16F1-8087-C60A6963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D0F5-411F-B570-C78D-7C66E4D5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B418-5688-A77C-A88E-382090C6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1B13-85A6-74D8-B24B-E9E42D93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B50A-4570-7AEA-CD49-7E165894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F536-B0A0-478B-5BCA-4C5D0096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99D8F-30EE-A2E2-F3AF-68919CFE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E1230-DC95-BD12-CD49-DCD211B8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C003-1F19-BD55-2272-4FC165D5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EADF-4DB6-1945-A16A-CDB53A19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BA86-4F0B-C872-3ECD-05586C00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DE76-C391-DD78-57B1-3E3D7755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3" y="166268"/>
            <a:ext cx="9453113" cy="5147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A95B-E683-BB06-5BE6-932693F8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93" y="1057874"/>
            <a:ext cx="4423913" cy="50496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E090-8FFC-F975-C9A1-B7E26712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95A7-2B58-E3FD-6987-64399046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820C-D4D1-F934-847B-9481BD8D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9182"/>
            <a:ext cx="2743200" cy="365125"/>
          </a:xfrm>
        </p:spPr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3539-272D-4B3D-6AAD-251EEC9D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9AD67-D777-F85D-63A7-2352BE4E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FCA0-449A-4265-C64D-6AD42663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5DEF-BE42-47A1-C05F-E46131FD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7B72-B48F-619B-652B-79562C07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85F7-696E-4AB1-3421-56A203A6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C0C0-FB13-55E8-2CF0-4270AFCE5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2D71-5AF3-0E1B-113D-9F788BB7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3019-96D9-5E2F-CED6-3360EC4E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1EE5-5C3F-6E3C-27CA-4D093C74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65F47-8437-4476-0FB3-75D76377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C28A-8CF3-0190-99C1-8DAF6F0C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B2FBE-2B0E-F299-B259-9A666C26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5DB2B-1E94-0523-87D5-D2BB059C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4C215-E290-D57F-0B8B-54AECE57E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2D54F-ABCD-88E1-BB0D-27728D2F3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F87E2-8E4C-98D8-7085-9BE3700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74D8F-F89F-18C4-8858-86065E1A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0164B-8248-6375-0152-36BD36A5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A9E2-7411-068F-99DB-A5E32186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F531D-5F56-2BE5-1271-0D9008E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ED6DC-7377-8617-D7E2-61478239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9E747-16B0-B58F-4198-BC1966B1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E1CF2-F1EB-BD18-961C-2A22D715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E88AD-5961-8428-4516-09CB56D1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B14EA-8606-CD7A-A879-1DDF625D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51D0-7ABF-D3E7-DBB2-58462C3E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F2AA-2B03-077D-FC1E-C9A485D9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8DFFD-ADC7-6474-B1D0-17ED8B5A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8494-BE4A-A99D-9ABD-DDD14630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2392C-0B4C-6141-C07B-4B131563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40CC-3851-1CA1-BA98-4D9D16A1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9C2-F3D4-CB55-63DB-5826B61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FC7C7-CD17-0D31-93BD-4AA7963C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EE57-67BF-C826-A4CA-541764F13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BFCBF-2161-E5AB-36C8-47F847CE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55BC3-67D2-F6E2-BEF7-C22A3A58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5021-E13F-A104-734A-3641EB4D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FFC71-71F1-DDAB-70DC-84A0004F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C60C-0D43-EA08-0688-AFBEA86C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53D9-D7D2-B54C-6628-331B568A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3AF8B-4969-4940-80FA-CA1C00EC04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0C22-CA6D-1057-2335-FAAC2A077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EAA3-52BF-DAD6-BF56-223BEE0FE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8BAE-C792-0351-734D-EF28B5B4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6" y="34560"/>
            <a:ext cx="9453113" cy="514769"/>
          </a:xfrm>
        </p:spPr>
        <p:txBody>
          <a:bodyPr>
            <a:normAutofit fontScale="90000"/>
          </a:bodyPr>
          <a:lstStyle/>
          <a:p>
            <a:r>
              <a:rPr lang="en-US" dirty="0"/>
              <a:t>2025/1/25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95E2F3-7DB8-77C1-D40D-B144892D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679"/>
            <a:ext cx="6158976" cy="4999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12EB7-8265-B63C-938A-42B4CB6B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8679"/>
            <a:ext cx="6096000" cy="1485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17D98-900B-C4CD-A3B3-FBFCFFF23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3823"/>
            <a:ext cx="6096000" cy="1595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3E7044-10D0-BF08-E80F-BFC0094C1130}"/>
              </a:ext>
            </a:extLst>
          </p:cNvPr>
          <p:cNvSpPr txBox="1"/>
          <p:nvPr/>
        </p:nvSpPr>
        <p:spPr>
          <a:xfrm>
            <a:off x="2028060" y="1759157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z=8um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17F0A-F90B-E706-376B-5ACA3D937EAA}"/>
              </a:ext>
            </a:extLst>
          </p:cNvPr>
          <p:cNvSpPr txBox="1"/>
          <p:nvPr/>
        </p:nvSpPr>
        <p:spPr>
          <a:xfrm>
            <a:off x="7074366" y="4933532"/>
            <a:ext cx="4590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z=8um.</a:t>
            </a:r>
          </a:p>
          <a:p>
            <a:r>
              <a:rPr lang="en-US" dirty="0"/>
              <a:t>2x10um PECVD Clad.@520nm</a:t>
            </a:r>
          </a:p>
          <a:p>
            <a:r>
              <a:rPr lang="en-US" dirty="0"/>
              <a:t>Laser Diode is modelled as elliptical gaussian</a:t>
            </a:r>
          </a:p>
          <a:p>
            <a:r>
              <a:rPr lang="en-US" dirty="0"/>
              <a:t>Divergence angle: x = 22deg, y=8deg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4575B5-232B-BFC3-77A6-36CA10E6B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976" y="3428967"/>
            <a:ext cx="6096000" cy="12576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C14D24-1C5B-BBC2-E7BC-B48B26C37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907" y="5532317"/>
            <a:ext cx="3391266" cy="11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EB5A-8916-20DB-7EA3-BBE43B24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Z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529E7-C500-8E5E-4BE9-DA765E2C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3" y="829975"/>
            <a:ext cx="7253899" cy="5525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80678-EA8B-28ED-B320-0BFD13AB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17" y="829975"/>
            <a:ext cx="5101883" cy="1819148"/>
          </a:xfrm>
          <a:prstGeom prst="rect">
            <a:avLst/>
          </a:prstGeom>
        </p:spPr>
      </p:pic>
      <p:pic>
        <p:nvPicPr>
          <p:cNvPr id="4" name="图片 3" descr="电脑萤幕画面&#10;&#10;中度可信度描述已自动生成">
            <a:extLst>
              <a:ext uri="{FF2B5EF4-FFF2-40B4-BE49-F238E27FC236}">
                <a16:creationId xmlns:a16="http://schemas.microsoft.com/office/drawing/2014/main" id="{AD3A0DB2-5468-7CFB-7134-214B16C29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17" y="3358052"/>
            <a:ext cx="3952857" cy="299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D76ED5-D3AD-D4A3-14E8-B8308D5DC0C7}"/>
              </a:ext>
            </a:extLst>
          </p:cNvPr>
          <p:cNvSpPr txBox="1"/>
          <p:nvPr/>
        </p:nvSpPr>
        <p:spPr>
          <a:xfrm>
            <a:off x="9484046" y="5658693"/>
            <a:ext cx="222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Roughly z= 200um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E8D5-7BCB-A1FB-295E-06FF1FEF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2025/2/14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D92E-B652-DBDB-D07A-5537A1FF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48" y="681037"/>
            <a:ext cx="3369875" cy="1232169"/>
          </a:xfrm>
        </p:spPr>
        <p:txBody>
          <a:bodyPr/>
          <a:lstStyle/>
          <a:p>
            <a:r>
              <a:rPr lang="en-US" dirty="0"/>
              <a:t>Find a width that </a:t>
            </a:r>
          </a:p>
          <a:p>
            <a:r>
              <a:rPr lang="en-US" dirty="0"/>
              <a:t>ng(1064) = ng(532)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0A185-B991-F16A-23BF-87B6D1B1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" y="2121466"/>
            <a:ext cx="3946624" cy="1137983"/>
          </a:xfrm>
          <a:prstGeom prst="rect">
            <a:avLst/>
          </a:prstGeom>
        </p:spPr>
      </p:pic>
      <p:pic>
        <p:nvPicPr>
          <p:cNvPr id="21" name="Picture 20" descr="A graph of a graph showing the height of a wave&#10;&#10;AI-generated content may be incorrect.">
            <a:extLst>
              <a:ext uri="{FF2B5EF4-FFF2-40B4-BE49-F238E27FC236}">
                <a16:creationId xmlns:a16="http://schemas.microsoft.com/office/drawing/2014/main" id="{8A0F0BEF-1852-8383-258C-BD7169A90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1921" r="6870" b="2275"/>
          <a:stretch/>
        </p:blipFill>
        <p:spPr>
          <a:xfrm>
            <a:off x="4103318" y="505202"/>
            <a:ext cx="7906089" cy="55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90430"/>
      </p:ext>
    </p:extLst>
  </p:cSld>
  <p:clrMapOvr>
    <a:masterClrMapping/>
  </p:clrMapOvr>
</p:sld>
</file>

<file path=ppt/theme/theme1.xml><?xml version="1.0" encoding="utf-8"?>
<a:theme xmlns:a="http://schemas.openxmlformats.org/drawingml/2006/main" name="Dispsersion_2024_10_2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Dispsersion_2024_10_23</Template>
  <TotalTime>54406</TotalTime>
  <Words>55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Dispsersion_2024_10_23</vt:lpstr>
      <vt:lpstr>2025/1/25</vt:lpstr>
      <vt:lpstr>Long Z case</vt:lpstr>
      <vt:lpstr>2025/2/14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Yan</dc:creator>
  <cp:lastModifiedBy>Eric Yan</cp:lastModifiedBy>
  <cp:revision>24</cp:revision>
  <cp:lastPrinted>2024-10-26T20:57:18Z</cp:lastPrinted>
  <dcterms:created xsi:type="dcterms:W3CDTF">2024-10-24T02:31:07Z</dcterms:created>
  <dcterms:modified xsi:type="dcterms:W3CDTF">2025-02-16T07:09:33Z</dcterms:modified>
</cp:coreProperties>
</file>