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1" y="4588055"/>
            <a:ext cx="8400431" cy="184104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6768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6768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3999756"/>
            <a:ext cx="530320" cy="707077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786767"/>
            <a:ext cx="6505500" cy="32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4587893"/>
            <a:ext cx="3334500" cy="59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850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69685"/>
            <a:ext cx="1208232" cy="1654545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1" y="4880379"/>
            <a:ext cx="1347151" cy="1487789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123350" y="2074005"/>
            <a:ext cx="6897300" cy="2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123350" y="4689233"/>
            <a:ext cx="6897300" cy="571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58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300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686267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395767"/>
            <a:ext cx="12753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2389867"/>
            <a:ext cx="23364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686267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395767"/>
            <a:ext cx="12753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2389867"/>
            <a:ext cx="23364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686267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395767"/>
            <a:ext cx="12753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2389867"/>
            <a:ext cx="23364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4206767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3916267"/>
            <a:ext cx="12753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4910400"/>
            <a:ext cx="23364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4206767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3916267"/>
            <a:ext cx="12753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4910400"/>
            <a:ext cx="23364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4206767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3916267"/>
            <a:ext cx="1275300" cy="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4910400"/>
            <a:ext cx="2336400" cy="86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117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5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14"/>
          <p:cNvGrpSpPr/>
          <p:nvPr/>
        </p:nvGrpSpPr>
        <p:grpSpPr>
          <a:xfrm>
            <a:off x="7417476" y="3979085"/>
            <a:ext cx="1298825" cy="1677500"/>
            <a:chOff x="4959050" y="3849400"/>
            <a:chExt cx="1298825" cy="1258125"/>
          </a:xfrm>
        </p:grpSpPr>
        <p:sp>
          <p:nvSpPr>
            <p:cNvPr id="619" name="Google Shape;619;p14"/>
            <p:cNvSpPr/>
            <p:nvPr/>
          </p:nvSpPr>
          <p:spPr>
            <a:xfrm>
              <a:off x="5092750" y="4291850"/>
              <a:ext cx="948650" cy="418450"/>
            </a:xfrm>
            <a:custGeom>
              <a:avLst/>
              <a:gdLst/>
              <a:ahLst/>
              <a:cxnLst/>
              <a:rect l="l" t="t" r="r" b="b"/>
              <a:pathLst>
                <a:path w="37946" h="16738" extrusionOk="0">
                  <a:moveTo>
                    <a:pt x="35529" y="1348"/>
                  </a:moveTo>
                  <a:cubicBezTo>
                    <a:pt x="36120" y="1348"/>
                    <a:pt x="36600" y="1828"/>
                    <a:pt x="36600" y="2418"/>
                  </a:cubicBezTo>
                  <a:lnTo>
                    <a:pt x="36600" y="14323"/>
                  </a:lnTo>
                  <a:cubicBezTo>
                    <a:pt x="36600" y="14913"/>
                    <a:pt x="36118" y="15394"/>
                    <a:pt x="35529" y="15394"/>
                  </a:cubicBezTo>
                  <a:lnTo>
                    <a:pt x="2417" y="15394"/>
                  </a:lnTo>
                  <a:cubicBezTo>
                    <a:pt x="1825" y="15394"/>
                    <a:pt x="1346" y="14912"/>
                    <a:pt x="1346" y="14323"/>
                  </a:cubicBezTo>
                  <a:lnTo>
                    <a:pt x="1346" y="2418"/>
                  </a:lnTo>
                  <a:cubicBezTo>
                    <a:pt x="1346" y="1828"/>
                    <a:pt x="1825" y="1348"/>
                    <a:pt x="2417" y="1348"/>
                  </a:cubicBezTo>
                  <a:close/>
                  <a:moveTo>
                    <a:pt x="2417" y="1"/>
                  </a:moveTo>
                  <a:cubicBezTo>
                    <a:pt x="1084" y="1"/>
                    <a:pt x="0" y="1086"/>
                    <a:pt x="0" y="2417"/>
                  </a:cubicBezTo>
                  <a:lnTo>
                    <a:pt x="0" y="14322"/>
                  </a:lnTo>
                  <a:cubicBezTo>
                    <a:pt x="0" y="15653"/>
                    <a:pt x="1084" y="16737"/>
                    <a:pt x="2417" y="16737"/>
                  </a:cubicBezTo>
                  <a:lnTo>
                    <a:pt x="35529" y="16737"/>
                  </a:lnTo>
                  <a:cubicBezTo>
                    <a:pt x="36861" y="16737"/>
                    <a:pt x="37945" y="15654"/>
                    <a:pt x="37945" y="14322"/>
                  </a:cubicBezTo>
                  <a:lnTo>
                    <a:pt x="37945" y="2417"/>
                  </a:lnTo>
                  <a:cubicBezTo>
                    <a:pt x="37945" y="1086"/>
                    <a:pt x="36861" y="1"/>
                    <a:pt x="35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1468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30615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465500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5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5" y="12747"/>
                    <a:pt x="746" y="12747"/>
                  </a:cubicBezTo>
                  <a:lnTo>
                    <a:pt x="4410" y="12747"/>
                  </a:lnTo>
                  <a:cubicBezTo>
                    <a:pt x="4820" y="12747"/>
                    <a:pt x="5155" y="12413"/>
                    <a:pt x="5155" y="12002"/>
                  </a:cubicBezTo>
                  <a:lnTo>
                    <a:pt x="5155" y="745"/>
                  </a:lnTo>
                  <a:cubicBezTo>
                    <a:pt x="5155" y="334"/>
                    <a:pt x="4820" y="0"/>
                    <a:pt x="4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625175" y="4341800"/>
              <a:ext cx="128875" cy="318700"/>
            </a:xfrm>
            <a:custGeom>
              <a:avLst/>
              <a:gdLst/>
              <a:ahLst/>
              <a:cxnLst/>
              <a:rect l="l" t="t" r="r" b="b"/>
              <a:pathLst>
                <a:path w="5155" h="12748" extrusionOk="0">
                  <a:moveTo>
                    <a:pt x="746" y="0"/>
                  </a:moveTo>
                  <a:cubicBezTo>
                    <a:pt x="334" y="0"/>
                    <a:pt x="1" y="334"/>
                    <a:pt x="1" y="745"/>
                  </a:cubicBezTo>
                  <a:lnTo>
                    <a:pt x="1" y="12002"/>
                  </a:lnTo>
                  <a:cubicBezTo>
                    <a:pt x="1" y="12413"/>
                    <a:pt x="334" y="12747"/>
                    <a:pt x="746" y="12747"/>
                  </a:cubicBezTo>
                  <a:lnTo>
                    <a:pt x="4408" y="12747"/>
                  </a:lnTo>
                  <a:cubicBezTo>
                    <a:pt x="4821" y="12747"/>
                    <a:pt x="5155" y="12413"/>
                    <a:pt x="5154" y="12002"/>
                  </a:cubicBezTo>
                  <a:lnTo>
                    <a:pt x="5154" y="745"/>
                  </a:lnTo>
                  <a:cubicBezTo>
                    <a:pt x="5154" y="334"/>
                    <a:pt x="4820" y="0"/>
                    <a:pt x="44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14677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5156" y="1"/>
                  </a:moveTo>
                  <a:cubicBezTo>
                    <a:pt x="3437" y="1"/>
                    <a:pt x="1720" y="1"/>
                    <a:pt x="1" y="2"/>
                  </a:cubicBez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306125" y="4522575"/>
              <a:ext cx="128900" cy="137925"/>
            </a:xfrm>
            <a:custGeom>
              <a:avLst/>
              <a:gdLst/>
              <a:ahLst/>
              <a:cxnLst/>
              <a:rect l="l" t="t" r="r" b="b"/>
              <a:pathLst>
                <a:path w="5156" h="5517" extrusionOk="0">
                  <a:moveTo>
                    <a:pt x="1" y="1"/>
                  </a:moveTo>
                  <a:lnTo>
                    <a:pt x="1" y="4837"/>
                  </a:lnTo>
                  <a:cubicBezTo>
                    <a:pt x="1" y="5213"/>
                    <a:pt x="305" y="5516"/>
                    <a:pt x="680" y="5516"/>
                  </a:cubicBezTo>
                  <a:lnTo>
                    <a:pt x="4477" y="5516"/>
                  </a:lnTo>
                  <a:cubicBezTo>
                    <a:pt x="4852" y="5516"/>
                    <a:pt x="5156" y="5212"/>
                    <a:pt x="5156" y="4837"/>
                  </a:cubicBezTo>
                  <a:lnTo>
                    <a:pt x="5156" y="5"/>
                  </a:lnTo>
                  <a:cubicBezTo>
                    <a:pt x="3437" y="2"/>
                    <a:pt x="172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465475" y="4522700"/>
              <a:ext cx="128900" cy="137800"/>
            </a:xfrm>
            <a:custGeom>
              <a:avLst/>
              <a:gdLst/>
              <a:ahLst/>
              <a:cxnLst/>
              <a:rect l="l" t="t" r="r" b="b"/>
              <a:pathLst>
                <a:path w="5156" h="5512" extrusionOk="0">
                  <a:moveTo>
                    <a:pt x="1" y="0"/>
                  </a:moveTo>
                  <a:lnTo>
                    <a:pt x="1" y="4832"/>
                  </a:lnTo>
                  <a:cubicBezTo>
                    <a:pt x="1" y="5208"/>
                    <a:pt x="305" y="5511"/>
                    <a:pt x="680" y="5511"/>
                  </a:cubicBezTo>
                  <a:lnTo>
                    <a:pt x="4477" y="5511"/>
                  </a:lnTo>
                  <a:cubicBezTo>
                    <a:pt x="4852" y="5511"/>
                    <a:pt x="5156" y="5207"/>
                    <a:pt x="5156" y="4832"/>
                  </a:cubicBezTo>
                  <a:lnTo>
                    <a:pt x="5156" y="13"/>
                  </a:lnTo>
                  <a:cubicBezTo>
                    <a:pt x="3437" y="8"/>
                    <a:pt x="1720" y="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5625175" y="4523100"/>
              <a:ext cx="128875" cy="137400"/>
            </a:xfrm>
            <a:custGeom>
              <a:avLst/>
              <a:gdLst/>
              <a:ahLst/>
              <a:cxnLst/>
              <a:rect l="l" t="t" r="r" b="b"/>
              <a:pathLst>
                <a:path w="5155" h="5496" extrusionOk="0">
                  <a:moveTo>
                    <a:pt x="1" y="0"/>
                  </a:moveTo>
                  <a:lnTo>
                    <a:pt x="1" y="4816"/>
                  </a:lnTo>
                  <a:cubicBezTo>
                    <a:pt x="1" y="5192"/>
                    <a:pt x="304" y="5495"/>
                    <a:pt x="678" y="5495"/>
                  </a:cubicBezTo>
                  <a:lnTo>
                    <a:pt x="4477" y="5495"/>
                  </a:lnTo>
                  <a:cubicBezTo>
                    <a:pt x="4852" y="5495"/>
                    <a:pt x="5155" y="5191"/>
                    <a:pt x="5155" y="4816"/>
                  </a:cubicBezTo>
                  <a:lnTo>
                    <a:pt x="5155" y="27"/>
                  </a:lnTo>
                  <a:cubicBezTo>
                    <a:pt x="3437" y="16"/>
                    <a:pt x="171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5514825" y="3986025"/>
              <a:ext cx="48675" cy="42700"/>
            </a:xfrm>
            <a:custGeom>
              <a:avLst/>
              <a:gdLst/>
              <a:ahLst/>
              <a:cxnLst/>
              <a:rect l="l" t="t" r="r" b="b"/>
              <a:pathLst>
                <a:path w="1947" h="1708" extrusionOk="0">
                  <a:moveTo>
                    <a:pt x="974" y="0"/>
                  </a:moveTo>
                  <a:cubicBezTo>
                    <a:pt x="818" y="0"/>
                    <a:pt x="661" y="43"/>
                    <a:pt x="520" y="132"/>
                  </a:cubicBezTo>
                  <a:cubicBezTo>
                    <a:pt x="121" y="383"/>
                    <a:pt x="1" y="911"/>
                    <a:pt x="253" y="1308"/>
                  </a:cubicBezTo>
                  <a:cubicBezTo>
                    <a:pt x="415" y="1566"/>
                    <a:pt x="692" y="1707"/>
                    <a:pt x="975" y="1707"/>
                  </a:cubicBezTo>
                  <a:cubicBezTo>
                    <a:pt x="1131" y="1707"/>
                    <a:pt x="1289" y="1665"/>
                    <a:pt x="1430" y="1575"/>
                  </a:cubicBezTo>
                  <a:cubicBezTo>
                    <a:pt x="1828" y="1323"/>
                    <a:pt x="1947" y="797"/>
                    <a:pt x="1697" y="399"/>
                  </a:cubicBezTo>
                  <a:cubicBezTo>
                    <a:pt x="1535" y="141"/>
                    <a:pt x="1258" y="0"/>
                    <a:pt x="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4959050" y="4391750"/>
              <a:ext cx="48675" cy="42725"/>
            </a:xfrm>
            <a:custGeom>
              <a:avLst/>
              <a:gdLst/>
              <a:ahLst/>
              <a:cxnLst/>
              <a:rect l="l" t="t" r="r" b="b"/>
              <a:pathLst>
                <a:path w="1947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1" y="383"/>
                    <a:pt x="0" y="912"/>
                    <a:pt x="252" y="1310"/>
                  </a:cubicBezTo>
                  <a:cubicBezTo>
                    <a:pt x="414" y="1567"/>
                    <a:pt x="692" y="1709"/>
                    <a:pt x="975" y="1709"/>
                  </a:cubicBezTo>
                  <a:cubicBezTo>
                    <a:pt x="1131" y="1709"/>
                    <a:pt x="1288" y="1666"/>
                    <a:pt x="1430" y="1577"/>
                  </a:cubicBezTo>
                  <a:cubicBezTo>
                    <a:pt x="1827" y="1326"/>
                    <a:pt x="1946" y="797"/>
                    <a:pt x="1697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4980425" y="4312550"/>
              <a:ext cx="48650" cy="42750"/>
            </a:xfrm>
            <a:custGeom>
              <a:avLst/>
              <a:gdLst/>
              <a:ahLst/>
              <a:cxnLst/>
              <a:rect l="l" t="t" r="r" b="b"/>
              <a:pathLst>
                <a:path w="1946" h="1710" extrusionOk="0">
                  <a:moveTo>
                    <a:pt x="972" y="0"/>
                  </a:moveTo>
                  <a:cubicBezTo>
                    <a:pt x="817" y="0"/>
                    <a:pt x="659" y="43"/>
                    <a:pt x="518" y="132"/>
                  </a:cubicBezTo>
                  <a:cubicBezTo>
                    <a:pt x="119" y="384"/>
                    <a:pt x="0" y="913"/>
                    <a:pt x="252" y="1311"/>
                  </a:cubicBezTo>
                  <a:cubicBezTo>
                    <a:pt x="413" y="1569"/>
                    <a:pt x="690" y="1710"/>
                    <a:pt x="974" y="1710"/>
                  </a:cubicBezTo>
                  <a:cubicBezTo>
                    <a:pt x="1129" y="1710"/>
                    <a:pt x="1287" y="1667"/>
                    <a:pt x="1428" y="1578"/>
                  </a:cubicBezTo>
                  <a:cubicBezTo>
                    <a:pt x="1826" y="1326"/>
                    <a:pt x="1946" y="799"/>
                    <a:pt x="1696" y="399"/>
                  </a:cubicBezTo>
                  <a:cubicBezTo>
                    <a:pt x="1533" y="142"/>
                    <a:pt x="1256" y="0"/>
                    <a:pt x="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6198075" y="4370400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4" y="1"/>
                  </a:moveTo>
                  <a:cubicBezTo>
                    <a:pt x="818" y="1"/>
                    <a:pt x="660" y="44"/>
                    <a:pt x="519" y="133"/>
                  </a:cubicBezTo>
                  <a:cubicBezTo>
                    <a:pt x="120" y="384"/>
                    <a:pt x="0" y="911"/>
                    <a:pt x="252" y="1310"/>
                  </a:cubicBezTo>
                  <a:cubicBezTo>
                    <a:pt x="414" y="1568"/>
                    <a:pt x="691" y="1708"/>
                    <a:pt x="974" y="1708"/>
                  </a:cubicBezTo>
                  <a:cubicBezTo>
                    <a:pt x="1130" y="1708"/>
                    <a:pt x="1288" y="1666"/>
                    <a:pt x="1429" y="1576"/>
                  </a:cubicBezTo>
                  <a:cubicBezTo>
                    <a:pt x="1828" y="1326"/>
                    <a:pt x="1948" y="798"/>
                    <a:pt x="1696" y="400"/>
                  </a:cubicBezTo>
                  <a:cubicBezTo>
                    <a:pt x="1534" y="142"/>
                    <a:pt x="1257" y="1"/>
                    <a:pt x="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6209150" y="4464325"/>
              <a:ext cx="48725" cy="42725"/>
            </a:xfrm>
            <a:custGeom>
              <a:avLst/>
              <a:gdLst/>
              <a:ahLst/>
              <a:cxnLst/>
              <a:rect l="l" t="t" r="r" b="b"/>
              <a:pathLst>
                <a:path w="1949" h="1709" extrusionOk="0">
                  <a:moveTo>
                    <a:pt x="975" y="1"/>
                  </a:moveTo>
                  <a:cubicBezTo>
                    <a:pt x="819" y="1"/>
                    <a:pt x="661" y="44"/>
                    <a:pt x="520" y="133"/>
                  </a:cubicBezTo>
                  <a:cubicBezTo>
                    <a:pt x="120" y="384"/>
                    <a:pt x="1" y="911"/>
                    <a:pt x="253" y="1309"/>
                  </a:cubicBezTo>
                  <a:cubicBezTo>
                    <a:pt x="415" y="1567"/>
                    <a:pt x="692" y="1708"/>
                    <a:pt x="975" y="1708"/>
                  </a:cubicBezTo>
                  <a:cubicBezTo>
                    <a:pt x="1131" y="1708"/>
                    <a:pt x="1289" y="1665"/>
                    <a:pt x="1430" y="1576"/>
                  </a:cubicBezTo>
                  <a:cubicBezTo>
                    <a:pt x="1829" y="1324"/>
                    <a:pt x="1948" y="798"/>
                    <a:pt x="1696" y="400"/>
                  </a:cubicBezTo>
                  <a:cubicBezTo>
                    <a:pt x="1535" y="142"/>
                    <a:pt x="1258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216125" y="45731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0"/>
                  </a:moveTo>
                  <a:cubicBezTo>
                    <a:pt x="584" y="0"/>
                    <a:pt x="471" y="30"/>
                    <a:pt x="371" y="94"/>
                  </a:cubicBezTo>
                  <a:cubicBezTo>
                    <a:pt x="85" y="273"/>
                    <a:pt x="1" y="650"/>
                    <a:pt x="181" y="935"/>
                  </a:cubicBezTo>
                  <a:cubicBezTo>
                    <a:pt x="296" y="1119"/>
                    <a:pt x="494" y="1219"/>
                    <a:pt x="695" y="1219"/>
                  </a:cubicBezTo>
                  <a:cubicBezTo>
                    <a:pt x="807" y="1219"/>
                    <a:pt x="919" y="1189"/>
                    <a:pt x="1020" y="1125"/>
                  </a:cubicBezTo>
                  <a:cubicBezTo>
                    <a:pt x="1307" y="946"/>
                    <a:pt x="1390" y="568"/>
                    <a:pt x="1211" y="284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5432900" y="3994300"/>
              <a:ext cx="34750" cy="30500"/>
            </a:xfrm>
            <a:custGeom>
              <a:avLst/>
              <a:gdLst/>
              <a:ahLst/>
              <a:cxnLst/>
              <a:rect l="l" t="t" r="r" b="b"/>
              <a:pathLst>
                <a:path w="1390" h="1220" extrusionOk="0">
                  <a:moveTo>
                    <a:pt x="695" y="0"/>
                  </a:moveTo>
                  <a:cubicBezTo>
                    <a:pt x="584" y="0"/>
                    <a:pt x="471" y="31"/>
                    <a:pt x="370" y="95"/>
                  </a:cubicBezTo>
                  <a:cubicBezTo>
                    <a:pt x="86" y="274"/>
                    <a:pt x="0" y="650"/>
                    <a:pt x="179" y="934"/>
                  </a:cubicBezTo>
                  <a:cubicBezTo>
                    <a:pt x="295" y="1119"/>
                    <a:pt x="493" y="1219"/>
                    <a:pt x="695" y="1219"/>
                  </a:cubicBezTo>
                  <a:cubicBezTo>
                    <a:pt x="806" y="1219"/>
                    <a:pt x="919" y="1189"/>
                    <a:pt x="1020" y="1125"/>
                  </a:cubicBezTo>
                  <a:cubicBezTo>
                    <a:pt x="1304" y="945"/>
                    <a:pt x="1390" y="569"/>
                    <a:pt x="1211" y="285"/>
                  </a:cubicBezTo>
                  <a:cubicBezTo>
                    <a:pt x="1095" y="101"/>
                    <a:pt x="897" y="0"/>
                    <a:pt x="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5010925" y="4245575"/>
              <a:ext cx="34775" cy="30500"/>
            </a:xfrm>
            <a:custGeom>
              <a:avLst/>
              <a:gdLst/>
              <a:ahLst/>
              <a:cxnLst/>
              <a:rect l="l" t="t" r="r" b="b"/>
              <a:pathLst>
                <a:path w="1391" h="1220" extrusionOk="0">
                  <a:moveTo>
                    <a:pt x="695" y="1"/>
                  </a:moveTo>
                  <a:cubicBezTo>
                    <a:pt x="584" y="1"/>
                    <a:pt x="471" y="31"/>
                    <a:pt x="370" y="95"/>
                  </a:cubicBezTo>
                  <a:cubicBezTo>
                    <a:pt x="85" y="275"/>
                    <a:pt x="0" y="651"/>
                    <a:pt x="180" y="935"/>
                  </a:cubicBezTo>
                  <a:cubicBezTo>
                    <a:pt x="296" y="1119"/>
                    <a:pt x="495" y="1219"/>
                    <a:pt x="697" y="1219"/>
                  </a:cubicBezTo>
                  <a:cubicBezTo>
                    <a:pt x="808" y="1219"/>
                    <a:pt x="920" y="1189"/>
                    <a:pt x="1021" y="1126"/>
                  </a:cubicBezTo>
                  <a:cubicBezTo>
                    <a:pt x="1305" y="946"/>
                    <a:pt x="1391" y="569"/>
                    <a:pt x="1211" y="285"/>
                  </a:cubicBezTo>
                  <a:cubicBezTo>
                    <a:pt x="1095" y="101"/>
                    <a:pt x="897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5441125" y="5064800"/>
              <a:ext cx="48750" cy="42725"/>
            </a:xfrm>
            <a:custGeom>
              <a:avLst/>
              <a:gdLst/>
              <a:ahLst/>
              <a:cxnLst/>
              <a:rect l="l" t="t" r="r" b="b"/>
              <a:pathLst>
                <a:path w="1950" h="1709" extrusionOk="0">
                  <a:moveTo>
                    <a:pt x="973" y="1"/>
                  </a:moveTo>
                  <a:cubicBezTo>
                    <a:pt x="818" y="1"/>
                    <a:pt x="660" y="43"/>
                    <a:pt x="519" y="133"/>
                  </a:cubicBezTo>
                  <a:cubicBezTo>
                    <a:pt x="120" y="383"/>
                    <a:pt x="0" y="912"/>
                    <a:pt x="252" y="1310"/>
                  </a:cubicBezTo>
                  <a:cubicBezTo>
                    <a:pt x="415" y="1567"/>
                    <a:pt x="693" y="1709"/>
                    <a:pt x="977" y="1709"/>
                  </a:cubicBezTo>
                  <a:cubicBezTo>
                    <a:pt x="1132" y="1709"/>
                    <a:pt x="1290" y="1666"/>
                    <a:pt x="1431" y="1577"/>
                  </a:cubicBezTo>
                  <a:cubicBezTo>
                    <a:pt x="1830" y="1325"/>
                    <a:pt x="1949" y="797"/>
                    <a:pt x="1698" y="399"/>
                  </a:cubicBezTo>
                  <a:cubicBezTo>
                    <a:pt x="1535" y="142"/>
                    <a:pt x="1257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5398900" y="4132150"/>
              <a:ext cx="280500" cy="758350"/>
            </a:xfrm>
            <a:custGeom>
              <a:avLst/>
              <a:gdLst/>
              <a:ahLst/>
              <a:cxnLst/>
              <a:rect l="l" t="t" r="r" b="b"/>
              <a:pathLst>
                <a:path w="11220" h="30334" extrusionOk="0">
                  <a:moveTo>
                    <a:pt x="5224" y="1"/>
                  </a:moveTo>
                  <a:lnTo>
                    <a:pt x="1" y="16143"/>
                  </a:lnTo>
                  <a:lnTo>
                    <a:pt x="6316" y="16143"/>
                  </a:lnTo>
                  <a:lnTo>
                    <a:pt x="1623" y="30333"/>
                  </a:lnTo>
                  <a:lnTo>
                    <a:pt x="11220" y="13135"/>
                  </a:lnTo>
                  <a:lnTo>
                    <a:pt x="5092" y="13135"/>
                  </a:lnTo>
                  <a:lnTo>
                    <a:pt x="10405" y="1"/>
                  </a:lnTo>
                  <a:close/>
                  <a:moveTo>
                    <a:pt x="1623" y="30333"/>
                  </a:moveTo>
                  <a:lnTo>
                    <a:pt x="1623" y="30333"/>
                  </a:lnTo>
                  <a:lnTo>
                    <a:pt x="1623" y="30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5398900" y="4132150"/>
              <a:ext cx="171700" cy="403600"/>
            </a:xfrm>
            <a:custGeom>
              <a:avLst/>
              <a:gdLst/>
              <a:ahLst/>
              <a:cxnLst/>
              <a:rect l="l" t="t" r="r" b="b"/>
              <a:pathLst>
                <a:path w="6868" h="16144" extrusionOk="0">
                  <a:moveTo>
                    <a:pt x="5224" y="1"/>
                  </a:moveTo>
                  <a:lnTo>
                    <a:pt x="1" y="16143"/>
                  </a:lnTo>
                  <a:lnTo>
                    <a:pt x="1452" y="16143"/>
                  </a:lnTo>
                  <a:cubicBezTo>
                    <a:pt x="3195" y="10740"/>
                    <a:pt x="4830" y="5293"/>
                    <a:pt x="6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5439450" y="4460500"/>
              <a:ext cx="239975" cy="430025"/>
            </a:xfrm>
            <a:custGeom>
              <a:avLst/>
              <a:gdLst/>
              <a:ahLst/>
              <a:cxnLst/>
              <a:rect l="l" t="t" r="r" b="b"/>
              <a:pathLst>
                <a:path w="9599" h="17201" extrusionOk="0">
                  <a:moveTo>
                    <a:pt x="7596" y="1"/>
                  </a:moveTo>
                  <a:cubicBezTo>
                    <a:pt x="5495" y="4736"/>
                    <a:pt x="3370" y="9465"/>
                    <a:pt x="1034" y="14078"/>
                  </a:cubicBezTo>
                  <a:lnTo>
                    <a:pt x="1" y="17200"/>
                  </a:lnTo>
                  <a:lnTo>
                    <a:pt x="9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007725" y="4421125"/>
              <a:ext cx="100300" cy="159975"/>
            </a:xfrm>
            <a:custGeom>
              <a:avLst/>
              <a:gdLst/>
              <a:ahLst/>
              <a:cxnLst/>
              <a:rect l="l" t="t" r="r" b="b"/>
              <a:pathLst>
                <a:path w="4012" h="6399" extrusionOk="0">
                  <a:moveTo>
                    <a:pt x="2666" y="1346"/>
                  </a:moveTo>
                  <a:lnTo>
                    <a:pt x="2666" y="5053"/>
                  </a:lnTo>
                  <a:lnTo>
                    <a:pt x="1346" y="5053"/>
                  </a:lnTo>
                  <a:lnTo>
                    <a:pt x="1346" y="1346"/>
                  </a:lnTo>
                  <a:close/>
                  <a:moveTo>
                    <a:pt x="674" y="1"/>
                  </a:moveTo>
                  <a:cubicBezTo>
                    <a:pt x="302" y="1"/>
                    <a:pt x="1" y="302"/>
                    <a:pt x="1" y="673"/>
                  </a:cubicBezTo>
                  <a:lnTo>
                    <a:pt x="1" y="5726"/>
                  </a:lnTo>
                  <a:cubicBezTo>
                    <a:pt x="1" y="6097"/>
                    <a:pt x="302" y="6398"/>
                    <a:pt x="674" y="6398"/>
                  </a:cubicBezTo>
                  <a:lnTo>
                    <a:pt x="3339" y="6398"/>
                  </a:lnTo>
                  <a:cubicBezTo>
                    <a:pt x="3710" y="6398"/>
                    <a:pt x="4012" y="6097"/>
                    <a:pt x="4012" y="5726"/>
                  </a:cubicBezTo>
                  <a:lnTo>
                    <a:pt x="4012" y="673"/>
                  </a:lnTo>
                  <a:cubicBezTo>
                    <a:pt x="4012" y="302"/>
                    <a:pt x="3710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5587425" y="3849400"/>
              <a:ext cx="632375" cy="482900"/>
            </a:xfrm>
            <a:custGeom>
              <a:avLst/>
              <a:gdLst/>
              <a:ahLst/>
              <a:cxnLst/>
              <a:rect l="l" t="t" r="r" b="b"/>
              <a:pathLst>
                <a:path w="25295" h="19316" extrusionOk="0">
                  <a:moveTo>
                    <a:pt x="672" y="0"/>
                  </a:moveTo>
                  <a:cubicBezTo>
                    <a:pt x="301" y="0"/>
                    <a:pt x="0" y="302"/>
                    <a:pt x="0" y="673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11394" y="1346"/>
                    <a:pt x="20945" y="8536"/>
                    <a:pt x="23900" y="18829"/>
                  </a:cubicBezTo>
                  <a:cubicBezTo>
                    <a:pt x="23984" y="19124"/>
                    <a:pt x="24253" y="19315"/>
                    <a:pt x="24546" y="19315"/>
                  </a:cubicBezTo>
                  <a:cubicBezTo>
                    <a:pt x="24607" y="19315"/>
                    <a:pt x="24671" y="19307"/>
                    <a:pt x="24732" y="19290"/>
                  </a:cubicBezTo>
                  <a:cubicBezTo>
                    <a:pt x="25090" y="19187"/>
                    <a:pt x="25295" y="18816"/>
                    <a:pt x="25193" y="18458"/>
                  </a:cubicBezTo>
                  <a:cubicBezTo>
                    <a:pt x="22073" y="7589"/>
                    <a:pt x="11991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4966550" y="4470225"/>
              <a:ext cx="446450" cy="618050"/>
            </a:xfrm>
            <a:custGeom>
              <a:avLst/>
              <a:gdLst/>
              <a:ahLst/>
              <a:cxnLst/>
              <a:rect l="l" t="t" r="r" b="b"/>
              <a:pathLst>
                <a:path w="17858" h="24722" extrusionOk="0">
                  <a:moveTo>
                    <a:pt x="674" y="1"/>
                  </a:moveTo>
                  <a:cubicBezTo>
                    <a:pt x="303" y="1"/>
                    <a:pt x="1" y="303"/>
                    <a:pt x="1" y="674"/>
                  </a:cubicBezTo>
                  <a:cubicBezTo>
                    <a:pt x="1" y="11403"/>
                    <a:pt x="6781" y="21051"/>
                    <a:pt x="16871" y="24681"/>
                  </a:cubicBezTo>
                  <a:cubicBezTo>
                    <a:pt x="16946" y="24709"/>
                    <a:pt x="17023" y="24722"/>
                    <a:pt x="17100" y="24722"/>
                  </a:cubicBezTo>
                  <a:cubicBezTo>
                    <a:pt x="17374" y="24722"/>
                    <a:pt x="17632" y="24551"/>
                    <a:pt x="17732" y="24277"/>
                  </a:cubicBezTo>
                  <a:cubicBezTo>
                    <a:pt x="17858" y="23926"/>
                    <a:pt x="17677" y="23542"/>
                    <a:pt x="17327" y="23416"/>
                  </a:cubicBezTo>
                  <a:cubicBezTo>
                    <a:pt x="7769" y="19977"/>
                    <a:pt x="1346" y="10837"/>
                    <a:pt x="1346" y="674"/>
                  </a:cubicBezTo>
                  <a:cubicBezTo>
                    <a:pt x="1346" y="303"/>
                    <a:pt x="1045" y="1"/>
                    <a:pt x="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587425" y="3992700"/>
              <a:ext cx="388825" cy="189900"/>
            </a:xfrm>
            <a:custGeom>
              <a:avLst/>
              <a:gdLst/>
              <a:ahLst/>
              <a:cxnLst/>
              <a:rect l="l" t="t" r="r" b="b"/>
              <a:pathLst>
                <a:path w="15553" h="7596" extrusionOk="0">
                  <a:moveTo>
                    <a:pt x="672" y="0"/>
                  </a:moveTo>
                  <a:cubicBezTo>
                    <a:pt x="301" y="0"/>
                    <a:pt x="0" y="302"/>
                    <a:pt x="0" y="674"/>
                  </a:cubicBezTo>
                  <a:cubicBezTo>
                    <a:pt x="0" y="1045"/>
                    <a:pt x="301" y="1346"/>
                    <a:pt x="672" y="1346"/>
                  </a:cubicBezTo>
                  <a:cubicBezTo>
                    <a:pt x="5850" y="1346"/>
                    <a:pt x="10819" y="3544"/>
                    <a:pt x="14307" y="7376"/>
                  </a:cubicBezTo>
                  <a:cubicBezTo>
                    <a:pt x="14439" y="7521"/>
                    <a:pt x="14621" y="7595"/>
                    <a:pt x="14803" y="7595"/>
                  </a:cubicBezTo>
                  <a:cubicBezTo>
                    <a:pt x="14966" y="7595"/>
                    <a:pt x="15128" y="7538"/>
                    <a:pt x="15258" y="7420"/>
                  </a:cubicBezTo>
                  <a:cubicBezTo>
                    <a:pt x="15533" y="7169"/>
                    <a:pt x="15553" y="6744"/>
                    <a:pt x="15302" y="6470"/>
                  </a:cubicBezTo>
                  <a:cubicBezTo>
                    <a:pt x="11560" y="2358"/>
                    <a:pt x="6228" y="0"/>
                    <a:pt x="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5219175" y="4776750"/>
              <a:ext cx="184000" cy="150975"/>
            </a:xfrm>
            <a:custGeom>
              <a:avLst/>
              <a:gdLst/>
              <a:ahLst/>
              <a:cxnLst/>
              <a:rect l="l" t="t" r="r" b="b"/>
              <a:pathLst>
                <a:path w="7360" h="6039" extrusionOk="0">
                  <a:moveTo>
                    <a:pt x="755" y="0"/>
                  </a:moveTo>
                  <a:cubicBezTo>
                    <a:pt x="602" y="0"/>
                    <a:pt x="448" y="52"/>
                    <a:pt x="322" y="158"/>
                  </a:cubicBezTo>
                  <a:cubicBezTo>
                    <a:pt x="38" y="396"/>
                    <a:pt x="1" y="820"/>
                    <a:pt x="240" y="1104"/>
                  </a:cubicBezTo>
                  <a:cubicBezTo>
                    <a:pt x="1927" y="3119"/>
                    <a:pt x="3959" y="4753"/>
                    <a:pt x="6282" y="5961"/>
                  </a:cubicBezTo>
                  <a:cubicBezTo>
                    <a:pt x="6379" y="6014"/>
                    <a:pt x="6486" y="6039"/>
                    <a:pt x="6591" y="6039"/>
                  </a:cubicBezTo>
                  <a:cubicBezTo>
                    <a:pt x="6834" y="6039"/>
                    <a:pt x="7068" y="5907"/>
                    <a:pt x="7188" y="5675"/>
                  </a:cubicBezTo>
                  <a:cubicBezTo>
                    <a:pt x="7359" y="5345"/>
                    <a:pt x="7231" y="4938"/>
                    <a:pt x="6902" y="4768"/>
                  </a:cubicBezTo>
                  <a:cubicBezTo>
                    <a:pt x="4738" y="3640"/>
                    <a:pt x="2842" y="2117"/>
                    <a:pt x="1270" y="240"/>
                  </a:cubicBezTo>
                  <a:cubicBezTo>
                    <a:pt x="1138" y="82"/>
                    <a:pt x="947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5168225" y="4379625"/>
              <a:ext cx="28650" cy="98625"/>
            </a:xfrm>
            <a:custGeom>
              <a:avLst/>
              <a:gdLst/>
              <a:ahLst/>
              <a:cxnLst/>
              <a:rect l="l" t="t" r="r" b="b"/>
              <a:pathLst>
                <a:path w="1146" h="3945" extrusionOk="0">
                  <a:moveTo>
                    <a:pt x="499" y="0"/>
                  </a:moveTo>
                  <a:cubicBezTo>
                    <a:pt x="247" y="0"/>
                    <a:pt x="1" y="162"/>
                    <a:pt x="12" y="487"/>
                  </a:cubicBezTo>
                  <a:cubicBezTo>
                    <a:pt x="50" y="1477"/>
                    <a:pt x="87" y="2467"/>
                    <a:pt x="124" y="3458"/>
                  </a:cubicBezTo>
                  <a:cubicBezTo>
                    <a:pt x="136" y="3782"/>
                    <a:pt x="395" y="3944"/>
                    <a:pt x="647" y="3944"/>
                  </a:cubicBezTo>
                  <a:cubicBezTo>
                    <a:pt x="899" y="3944"/>
                    <a:pt x="1145" y="3782"/>
                    <a:pt x="1133" y="3458"/>
                  </a:cubicBezTo>
                  <a:cubicBezTo>
                    <a:pt x="1095" y="2467"/>
                    <a:pt x="1058" y="1477"/>
                    <a:pt x="1022" y="487"/>
                  </a:cubicBezTo>
                  <a:cubicBezTo>
                    <a:pt x="1010" y="163"/>
                    <a:pt x="751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5323400" y="4368425"/>
              <a:ext cx="29200" cy="129450"/>
            </a:xfrm>
            <a:custGeom>
              <a:avLst/>
              <a:gdLst/>
              <a:ahLst/>
              <a:cxnLst/>
              <a:rect l="l" t="t" r="r" b="b"/>
              <a:pathLst>
                <a:path w="1168" h="5178" extrusionOk="0">
                  <a:moveTo>
                    <a:pt x="492" y="1"/>
                  </a:moveTo>
                  <a:cubicBezTo>
                    <a:pt x="240" y="1"/>
                    <a:pt x="0" y="162"/>
                    <a:pt x="23" y="485"/>
                  </a:cubicBezTo>
                  <a:cubicBezTo>
                    <a:pt x="120" y="1886"/>
                    <a:pt x="157" y="3287"/>
                    <a:pt x="135" y="4689"/>
                  </a:cubicBezTo>
                  <a:cubicBezTo>
                    <a:pt x="130" y="5015"/>
                    <a:pt x="380" y="5178"/>
                    <a:pt x="632" y="5178"/>
                  </a:cubicBezTo>
                  <a:cubicBezTo>
                    <a:pt x="884" y="5178"/>
                    <a:pt x="1139" y="5015"/>
                    <a:pt x="1144" y="4689"/>
                  </a:cubicBezTo>
                  <a:cubicBezTo>
                    <a:pt x="1168" y="3287"/>
                    <a:pt x="1129" y="1886"/>
                    <a:pt x="1032" y="485"/>
                  </a:cubicBezTo>
                  <a:cubicBezTo>
                    <a:pt x="1009" y="163"/>
                    <a:pt x="745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47" name="Google Shape;647;p14"/>
          <p:cNvGrpSpPr/>
          <p:nvPr/>
        </p:nvGrpSpPr>
        <p:grpSpPr>
          <a:xfrm>
            <a:off x="6586475" y="416685"/>
            <a:ext cx="1208300" cy="1525300"/>
            <a:chOff x="1457900" y="2360075"/>
            <a:chExt cx="1208300" cy="1143975"/>
          </a:xfrm>
        </p:grpSpPr>
        <p:sp>
          <p:nvSpPr>
            <p:cNvPr id="648" name="Google Shape;648;p14"/>
            <p:cNvSpPr/>
            <p:nvPr/>
          </p:nvSpPr>
          <p:spPr>
            <a:xfrm>
              <a:off x="2053775" y="2386575"/>
              <a:ext cx="32425" cy="401700"/>
            </a:xfrm>
            <a:custGeom>
              <a:avLst/>
              <a:gdLst/>
              <a:ahLst/>
              <a:cxnLst/>
              <a:rect l="l" t="t" r="r" b="b"/>
              <a:pathLst>
                <a:path w="1297" h="16068" extrusionOk="0">
                  <a:moveTo>
                    <a:pt x="786" y="0"/>
                  </a:moveTo>
                  <a:cubicBezTo>
                    <a:pt x="511" y="0"/>
                    <a:pt x="286" y="220"/>
                    <a:pt x="281" y="496"/>
                  </a:cubicBezTo>
                  <a:lnTo>
                    <a:pt x="5" y="15553"/>
                  </a:lnTo>
                  <a:cubicBezTo>
                    <a:pt x="0" y="15832"/>
                    <a:pt x="223" y="16062"/>
                    <a:pt x="502" y="16068"/>
                  </a:cubicBezTo>
                  <a:lnTo>
                    <a:pt x="511" y="16068"/>
                  </a:lnTo>
                  <a:cubicBezTo>
                    <a:pt x="786" y="16068"/>
                    <a:pt x="1011" y="15847"/>
                    <a:pt x="1016" y="15572"/>
                  </a:cubicBezTo>
                  <a:lnTo>
                    <a:pt x="1291" y="515"/>
                  </a:lnTo>
                  <a:cubicBezTo>
                    <a:pt x="1296" y="236"/>
                    <a:pt x="1074" y="6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061625" y="2527975"/>
              <a:ext cx="540600" cy="504575"/>
            </a:xfrm>
            <a:custGeom>
              <a:avLst/>
              <a:gdLst/>
              <a:ahLst/>
              <a:cxnLst/>
              <a:rect l="l" t="t" r="r" b="b"/>
              <a:pathLst>
                <a:path w="21624" h="20183" extrusionOk="0">
                  <a:moveTo>
                    <a:pt x="16663" y="1"/>
                  </a:moveTo>
                  <a:cubicBezTo>
                    <a:pt x="16527" y="1"/>
                    <a:pt x="16390" y="38"/>
                    <a:pt x="16266" y="115"/>
                  </a:cubicBezTo>
                  <a:lnTo>
                    <a:pt x="376" y="9948"/>
                  </a:lnTo>
                  <a:cubicBezTo>
                    <a:pt x="136" y="10096"/>
                    <a:pt x="0" y="10364"/>
                    <a:pt x="18" y="10645"/>
                  </a:cubicBezTo>
                  <a:cubicBezTo>
                    <a:pt x="39" y="10925"/>
                    <a:pt x="211" y="11172"/>
                    <a:pt x="469" y="11285"/>
                  </a:cubicBezTo>
                  <a:lnTo>
                    <a:pt x="20456" y="20118"/>
                  </a:lnTo>
                  <a:cubicBezTo>
                    <a:pt x="20555" y="20161"/>
                    <a:pt x="20659" y="20182"/>
                    <a:pt x="20761" y="20182"/>
                  </a:cubicBezTo>
                  <a:cubicBezTo>
                    <a:pt x="21052" y="20182"/>
                    <a:pt x="21329" y="20014"/>
                    <a:pt x="21455" y="19732"/>
                  </a:cubicBezTo>
                  <a:cubicBezTo>
                    <a:pt x="21623" y="19348"/>
                    <a:pt x="21451" y="18901"/>
                    <a:pt x="21068" y="18732"/>
                  </a:cubicBezTo>
                  <a:lnTo>
                    <a:pt x="2396" y="10480"/>
                  </a:lnTo>
                  <a:lnTo>
                    <a:pt x="17064" y="1403"/>
                  </a:lnTo>
                  <a:cubicBezTo>
                    <a:pt x="17418" y="1183"/>
                    <a:pt x="17529" y="717"/>
                    <a:pt x="17308" y="360"/>
                  </a:cubicBezTo>
                  <a:cubicBezTo>
                    <a:pt x="17165" y="129"/>
                    <a:pt x="16917" y="1"/>
                    <a:pt x="16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1724250" y="2773825"/>
              <a:ext cx="611250" cy="696725"/>
            </a:xfrm>
            <a:custGeom>
              <a:avLst/>
              <a:gdLst/>
              <a:ahLst/>
              <a:cxnLst/>
              <a:rect l="l" t="t" r="r" b="b"/>
              <a:pathLst>
                <a:path w="24450" h="27869" extrusionOk="0">
                  <a:moveTo>
                    <a:pt x="13098" y="1"/>
                  </a:moveTo>
                  <a:cubicBezTo>
                    <a:pt x="12860" y="1"/>
                    <a:pt x="12625" y="113"/>
                    <a:pt x="12478" y="321"/>
                  </a:cubicBezTo>
                  <a:lnTo>
                    <a:pt x="168" y="17774"/>
                  </a:lnTo>
                  <a:cubicBezTo>
                    <a:pt x="45" y="17948"/>
                    <a:pt x="1" y="18166"/>
                    <a:pt x="47" y="18376"/>
                  </a:cubicBezTo>
                  <a:cubicBezTo>
                    <a:pt x="94" y="18585"/>
                    <a:pt x="226" y="18763"/>
                    <a:pt x="412" y="18869"/>
                  </a:cubicBezTo>
                  <a:lnTo>
                    <a:pt x="16058" y="27769"/>
                  </a:lnTo>
                  <a:cubicBezTo>
                    <a:pt x="16176" y="27836"/>
                    <a:pt x="16304" y="27868"/>
                    <a:pt x="16432" y="27868"/>
                  </a:cubicBezTo>
                  <a:cubicBezTo>
                    <a:pt x="16655" y="27868"/>
                    <a:pt x="16875" y="27769"/>
                    <a:pt x="17025" y="27585"/>
                  </a:cubicBezTo>
                  <a:lnTo>
                    <a:pt x="24189" y="18634"/>
                  </a:lnTo>
                  <a:cubicBezTo>
                    <a:pt x="24449" y="18307"/>
                    <a:pt x="24398" y="17830"/>
                    <a:pt x="24071" y="17569"/>
                  </a:cubicBezTo>
                  <a:cubicBezTo>
                    <a:pt x="23931" y="17457"/>
                    <a:pt x="23763" y="17403"/>
                    <a:pt x="23597" y="17403"/>
                  </a:cubicBezTo>
                  <a:cubicBezTo>
                    <a:pt x="23375" y="17403"/>
                    <a:pt x="23155" y="17500"/>
                    <a:pt x="23005" y="17686"/>
                  </a:cubicBezTo>
                  <a:lnTo>
                    <a:pt x="16245" y="26133"/>
                  </a:lnTo>
                  <a:lnTo>
                    <a:pt x="1888" y="17966"/>
                  </a:lnTo>
                  <a:lnTo>
                    <a:pt x="13716" y="1195"/>
                  </a:lnTo>
                  <a:cubicBezTo>
                    <a:pt x="13957" y="854"/>
                    <a:pt x="13876" y="380"/>
                    <a:pt x="13534" y="139"/>
                  </a:cubicBezTo>
                  <a:cubicBezTo>
                    <a:pt x="13401" y="46"/>
                    <a:pt x="13249" y="1"/>
                    <a:pt x="1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1477550" y="2729850"/>
              <a:ext cx="595975" cy="179425"/>
            </a:xfrm>
            <a:custGeom>
              <a:avLst/>
              <a:gdLst/>
              <a:ahLst/>
              <a:cxnLst/>
              <a:rect l="l" t="t" r="r" b="b"/>
              <a:pathLst>
                <a:path w="23839" h="7177" extrusionOk="0">
                  <a:moveTo>
                    <a:pt x="279" y="1"/>
                  </a:moveTo>
                  <a:cubicBezTo>
                    <a:pt x="212" y="1"/>
                    <a:pt x="145" y="28"/>
                    <a:pt x="95" y="81"/>
                  </a:cubicBezTo>
                  <a:cubicBezTo>
                    <a:pt x="1" y="182"/>
                    <a:pt x="4" y="342"/>
                    <a:pt x="106" y="438"/>
                  </a:cubicBezTo>
                  <a:lnTo>
                    <a:pt x="7197" y="7108"/>
                  </a:lnTo>
                  <a:cubicBezTo>
                    <a:pt x="7244" y="7152"/>
                    <a:pt x="7308" y="7176"/>
                    <a:pt x="7371" y="7176"/>
                  </a:cubicBezTo>
                  <a:cubicBezTo>
                    <a:pt x="7392" y="7176"/>
                    <a:pt x="7415" y="7173"/>
                    <a:pt x="7436" y="7168"/>
                  </a:cubicBezTo>
                  <a:lnTo>
                    <a:pt x="23626" y="2761"/>
                  </a:lnTo>
                  <a:cubicBezTo>
                    <a:pt x="23760" y="2725"/>
                    <a:pt x="23838" y="2585"/>
                    <a:pt x="23803" y="2451"/>
                  </a:cubicBezTo>
                  <a:cubicBezTo>
                    <a:pt x="23772" y="2340"/>
                    <a:pt x="23670" y="2267"/>
                    <a:pt x="23560" y="2267"/>
                  </a:cubicBezTo>
                  <a:cubicBezTo>
                    <a:pt x="23538" y="2267"/>
                    <a:pt x="23515" y="2269"/>
                    <a:pt x="23493" y="2275"/>
                  </a:cubicBezTo>
                  <a:lnTo>
                    <a:pt x="7439" y="6645"/>
                  </a:lnTo>
                  <a:lnTo>
                    <a:pt x="452" y="70"/>
                  </a:lnTo>
                  <a:cubicBezTo>
                    <a:pt x="403" y="24"/>
                    <a:pt x="341" y="1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1795775" y="2386300"/>
              <a:ext cx="206250" cy="359850"/>
            </a:xfrm>
            <a:custGeom>
              <a:avLst/>
              <a:gdLst/>
              <a:ahLst/>
              <a:cxnLst/>
              <a:rect l="l" t="t" r="r" b="b"/>
              <a:pathLst>
                <a:path w="8250" h="14394" extrusionOk="0">
                  <a:moveTo>
                    <a:pt x="289" y="1"/>
                  </a:moveTo>
                  <a:cubicBezTo>
                    <a:pt x="247" y="1"/>
                    <a:pt x="205" y="11"/>
                    <a:pt x="167" y="33"/>
                  </a:cubicBezTo>
                  <a:cubicBezTo>
                    <a:pt x="45" y="99"/>
                    <a:pt x="0" y="253"/>
                    <a:pt x="68" y="376"/>
                  </a:cubicBezTo>
                  <a:lnTo>
                    <a:pt x="7740" y="14262"/>
                  </a:lnTo>
                  <a:cubicBezTo>
                    <a:pt x="7786" y="14346"/>
                    <a:pt x="7873" y="14393"/>
                    <a:pt x="7961" y="14393"/>
                  </a:cubicBezTo>
                  <a:cubicBezTo>
                    <a:pt x="8002" y="14393"/>
                    <a:pt x="8045" y="14384"/>
                    <a:pt x="8083" y="14362"/>
                  </a:cubicBezTo>
                  <a:cubicBezTo>
                    <a:pt x="8206" y="14295"/>
                    <a:pt x="8250" y="14141"/>
                    <a:pt x="8183" y="14019"/>
                  </a:cubicBezTo>
                  <a:lnTo>
                    <a:pt x="510" y="131"/>
                  </a:lnTo>
                  <a:cubicBezTo>
                    <a:pt x="464" y="48"/>
                    <a:pt x="378" y="1"/>
                    <a:pt x="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1647350" y="2587925"/>
              <a:ext cx="330075" cy="187475"/>
            </a:xfrm>
            <a:custGeom>
              <a:avLst/>
              <a:gdLst/>
              <a:ahLst/>
              <a:cxnLst/>
              <a:rect l="l" t="t" r="r" b="b"/>
              <a:pathLst>
                <a:path w="13203" h="7499" extrusionOk="0">
                  <a:moveTo>
                    <a:pt x="579" y="1"/>
                  </a:moveTo>
                  <a:cubicBezTo>
                    <a:pt x="399" y="1"/>
                    <a:pt x="225" y="97"/>
                    <a:pt x="134" y="266"/>
                  </a:cubicBezTo>
                  <a:cubicBezTo>
                    <a:pt x="1" y="513"/>
                    <a:pt x="93" y="818"/>
                    <a:pt x="339" y="951"/>
                  </a:cubicBezTo>
                  <a:lnTo>
                    <a:pt x="12385" y="7439"/>
                  </a:lnTo>
                  <a:cubicBezTo>
                    <a:pt x="12462" y="7479"/>
                    <a:pt x="12544" y="7499"/>
                    <a:pt x="12625" y="7499"/>
                  </a:cubicBezTo>
                  <a:cubicBezTo>
                    <a:pt x="12804" y="7499"/>
                    <a:pt x="12978" y="7404"/>
                    <a:pt x="13071" y="7234"/>
                  </a:cubicBezTo>
                  <a:cubicBezTo>
                    <a:pt x="13202" y="6988"/>
                    <a:pt x="13110" y="6681"/>
                    <a:pt x="12865" y="6549"/>
                  </a:cubicBezTo>
                  <a:lnTo>
                    <a:pt x="818" y="60"/>
                  </a:lnTo>
                  <a:cubicBezTo>
                    <a:pt x="742" y="20"/>
                    <a:pt x="660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1915925" y="2657050"/>
              <a:ext cx="271475" cy="271500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0"/>
                  </a:moveTo>
                  <a:cubicBezTo>
                    <a:pt x="2432" y="0"/>
                    <a:pt x="1" y="2431"/>
                    <a:pt x="1" y="5430"/>
                  </a:cubicBezTo>
                  <a:cubicBezTo>
                    <a:pt x="1" y="6870"/>
                    <a:pt x="572" y="8251"/>
                    <a:pt x="1591" y="9268"/>
                  </a:cubicBezTo>
                  <a:cubicBezTo>
                    <a:pt x="2610" y="10287"/>
                    <a:pt x="3990" y="10859"/>
                    <a:pt x="5429" y="10859"/>
                  </a:cubicBezTo>
                  <a:cubicBezTo>
                    <a:pt x="6869" y="10859"/>
                    <a:pt x="8250" y="10287"/>
                    <a:pt x="9269" y="9268"/>
                  </a:cubicBezTo>
                  <a:cubicBezTo>
                    <a:pt x="10287" y="8251"/>
                    <a:pt x="10859" y="6870"/>
                    <a:pt x="10859" y="5430"/>
                  </a:cubicBezTo>
                  <a:cubicBezTo>
                    <a:pt x="10859" y="3990"/>
                    <a:pt x="10287" y="2609"/>
                    <a:pt x="9269" y="1590"/>
                  </a:cubicBezTo>
                  <a:cubicBezTo>
                    <a:pt x="8250" y="573"/>
                    <a:pt x="6869" y="0"/>
                    <a:pt x="5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1915925" y="2701025"/>
              <a:ext cx="266475" cy="227525"/>
            </a:xfrm>
            <a:custGeom>
              <a:avLst/>
              <a:gdLst/>
              <a:ahLst/>
              <a:cxnLst/>
              <a:rect l="l" t="t" r="r" b="b"/>
              <a:pathLst>
                <a:path w="10659" h="9101" extrusionOk="0">
                  <a:moveTo>
                    <a:pt x="1438" y="1"/>
                  </a:moveTo>
                  <a:cubicBezTo>
                    <a:pt x="549" y="968"/>
                    <a:pt x="1" y="2254"/>
                    <a:pt x="1" y="3671"/>
                  </a:cubicBezTo>
                  <a:cubicBezTo>
                    <a:pt x="1" y="6669"/>
                    <a:pt x="2432" y="9100"/>
                    <a:pt x="5430" y="9100"/>
                  </a:cubicBezTo>
                  <a:cubicBezTo>
                    <a:pt x="7925" y="9100"/>
                    <a:pt x="10022" y="7414"/>
                    <a:pt x="10658" y="5119"/>
                  </a:cubicBezTo>
                  <a:lnTo>
                    <a:pt x="10658" y="5119"/>
                  </a:lnTo>
                  <a:cubicBezTo>
                    <a:pt x="9828" y="5533"/>
                    <a:pt x="8919" y="5771"/>
                    <a:pt x="7935" y="5771"/>
                  </a:cubicBezTo>
                  <a:cubicBezTo>
                    <a:pt x="7122" y="5771"/>
                    <a:pt x="6257" y="5608"/>
                    <a:pt x="5345" y="5247"/>
                  </a:cubicBezTo>
                  <a:cubicBezTo>
                    <a:pt x="3157" y="4383"/>
                    <a:pt x="1726" y="2245"/>
                    <a:pt x="143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95100" y="2928025"/>
              <a:ext cx="171100" cy="171125"/>
            </a:xfrm>
            <a:custGeom>
              <a:avLst/>
              <a:gdLst/>
              <a:ahLst/>
              <a:cxnLst/>
              <a:rect l="l" t="t" r="r" b="b"/>
              <a:pathLst>
                <a:path w="6844" h="6845" extrusionOk="0">
                  <a:moveTo>
                    <a:pt x="3422" y="1"/>
                  </a:moveTo>
                  <a:cubicBezTo>
                    <a:pt x="1532" y="1"/>
                    <a:pt x="0" y="1533"/>
                    <a:pt x="0" y="3422"/>
                  </a:cubicBezTo>
                  <a:cubicBezTo>
                    <a:pt x="0" y="5312"/>
                    <a:pt x="1532" y="6845"/>
                    <a:pt x="3422" y="6845"/>
                  </a:cubicBezTo>
                  <a:cubicBezTo>
                    <a:pt x="5312" y="6845"/>
                    <a:pt x="6844" y="5312"/>
                    <a:pt x="6844" y="3422"/>
                  </a:cubicBezTo>
                  <a:cubicBezTo>
                    <a:pt x="6844" y="1533"/>
                    <a:pt x="5312" y="1"/>
                    <a:pt x="3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267625" y="3181325"/>
              <a:ext cx="93000" cy="93000"/>
            </a:xfrm>
            <a:custGeom>
              <a:avLst/>
              <a:gdLst/>
              <a:ahLst/>
              <a:cxnLst/>
              <a:rect l="l" t="t" r="r" b="b"/>
              <a:pathLst>
                <a:path w="3720" h="3720" extrusionOk="0">
                  <a:moveTo>
                    <a:pt x="1860" y="1"/>
                  </a:moveTo>
                  <a:cubicBezTo>
                    <a:pt x="833" y="1"/>
                    <a:pt x="1" y="833"/>
                    <a:pt x="1" y="1860"/>
                  </a:cubicBezTo>
                  <a:cubicBezTo>
                    <a:pt x="1" y="2886"/>
                    <a:pt x="833" y="3719"/>
                    <a:pt x="1860" y="3719"/>
                  </a:cubicBezTo>
                  <a:cubicBezTo>
                    <a:pt x="2886" y="3719"/>
                    <a:pt x="3719" y="2886"/>
                    <a:pt x="3719" y="1860"/>
                  </a:cubicBezTo>
                  <a:cubicBezTo>
                    <a:pt x="3719" y="833"/>
                    <a:pt x="2886" y="1"/>
                    <a:pt x="18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622425" y="2561200"/>
              <a:ext cx="78750" cy="78750"/>
            </a:xfrm>
            <a:custGeom>
              <a:avLst/>
              <a:gdLst/>
              <a:ahLst/>
              <a:cxnLst/>
              <a:rect l="l" t="t" r="r" b="b"/>
              <a:pathLst>
                <a:path w="3150" h="3150" extrusionOk="0">
                  <a:moveTo>
                    <a:pt x="1576" y="0"/>
                  </a:moveTo>
                  <a:cubicBezTo>
                    <a:pt x="705" y="0"/>
                    <a:pt x="1" y="705"/>
                    <a:pt x="1" y="1575"/>
                  </a:cubicBezTo>
                  <a:cubicBezTo>
                    <a:pt x="1" y="2445"/>
                    <a:pt x="705" y="3149"/>
                    <a:pt x="1576" y="3149"/>
                  </a:cubicBezTo>
                  <a:cubicBezTo>
                    <a:pt x="2445" y="3149"/>
                    <a:pt x="3150" y="2445"/>
                    <a:pt x="3150" y="1575"/>
                  </a:cubicBezTo>
                  <a:cubicBezTo>
                    <a:pt x="3150" y="705"/>
                    <a:pt x="2445" y="0"/>
                    <a:pt x="1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567050" y="3068650"/>
              <a:ext cx="318325" cy="318325"/>
            </a:xfrm>
            <a:custGeom>
              <a:avLst/>
              <a:gdLst/>
              <a:ahLst/>
              <a:cxnLst/>
              <a:rect l="l" t="t" r="r" b="b"/>
              <a:pathLst>
                <a:path w="12733" h="12733" extrusionOk="0">
                  <a:moveTo>
                    <a:pt x="6366" y="1"/>
                  </a:moveTo>
                  <a:cubicBezTo>
                    <a:pt x="4677" y="1"/>
                    <a:pt x="3059" y="672"/>
                    <a:pt x="1865" y="1865"/>
                  </a:cubicBezTo>
                  <a:cubicBezTo>
                    <a:pt x="671" y="3059"/>
                    <a:pt x="1" y="4678"/>
                    <a:pt x="1" y="6367"/>
                  </a:cubicBezTo>
                  <a:cubicBezTo>
                    <a:pt x="1" y="8055"/>
                    <a:pt x="671" y="9675"/>
                    <a:pt x="1865" y="10868"/>
                  </a:cubicBezTo>
                  <a:cubicBezTo>
                    <a:pt x="3059" y="12062"/>
                    <a:pt x="4677" y="12732"/>
                    <a:pt x="6366" y="12732"/>
                  </a:cubicBezTo>
                  <a:cubicBezTo>
                    <a:pt x="8055" y="12732"/>
                    <a:pt x="9674" y="12062"/>
                    <a:pt x="10867" y="10868"/>
                  </a:cubicBezTo>
                  <a:cubicBezTo>
                    <a:pt x="12061" y="9675"/>
                    <a:pt x="12733" y="8055"/>
                    <a:pt x="12733" y="6367"/>
                  </a:cubicBezTo>
                  <a:cubicBezTo>
                    <a:pt x="12733" y="4678"/>
                    <a:pt x="12061" y="3059"/>
                    <a:pt x="10867" y="1865"/>
                  </a:cubicBezTo>
                  <a:cubicBezTo>
                    <a:pt x="9674" y="672"/>
                    <a:pt x="8055" y="1"/>
                    <a:pt x="6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406750" y="2475475"/>
              <a:ext cx="142975" cy="142975"/>
            </a:xfrm>
            <a:custGeom>
              <a:avLst/>
              <a:gdLst/>
              <a:ahLst/>
              <a:cxnLst/>
              <a:rect l="l" t="t" r="r" b="b"/>
              <a:pathLst>
                <a:path w="5719" h="5719" extrusionOk="0">
                  <a:moveTo>
                    <a:pt x="2859" y="1"/>
                  </a:moveTo>
                  <a:cubicBezTo>
                    <a:pt x="1280" y="1"/>
                    <a:pt x="0" y="1281"/>
                    <a:pt x="0" y="2860"/>
                  </a:cubicBezTo>
                  <a:cubicBezTo>
                    <a:pt x="0" y="4438"/>
                    <a:pt x="1280" y="5718"/>
                    <a:pt x="2859" y="5718"/>
                  </a:cubicBezTo>
                  <a:cubicBezTo>
                    <a:pt x="4438" y="5718"/>
                    <a:pt x="5718" y="4438"/>
                    <a:pt x="5718" y="2860"/>
                  </a:cubicBezTo>
                  <a:cubicBezTo>
                    <a:pt x="5718" y="1281"/>
                    <a:pt x="4438" y="1"/>
                    <a:pt x="2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034300" y="2360075"/>
              <a:ext cx="78250" cy="78250"/>
            </a:xfrm>
            <a:custGeom>
              <a:avLst/>
              <a:gdLst/>
              <a:ahLst/>
              <a:cxnLst/>
              <a:rect l="l" t="t" r="r" b="b"/>
              <a:pathLst>
                <a:path w="3130" h="3130" extrusionOk="0">
                  <a:moveTo>
                    <a:pt x="1565" y="1"/>
                  </a:moveTo>
                  <a:cubicBezTo>
                    <a:pt x="701" y="1"/>
                    <a:pt x="1" y="701"/>
                    <a:pt x="1" y="1565"/>
                  </a:cubicBezTo>
                  <a:cubicBezTo>
                    <a:pt x="1" y="2429"/>
                    <a:pt x="701" y="3129"/>
                    <a:pt x="1565" y="3129"/>
                  </a:cubicBezTo>
                  <a:cubicBezTo>
                    <a:pt x="2428" y="3129"/>
                    <a:pt x="3129" y="2429"/>
                    <a:pt x="3129" y="1565"/>
                  </a:cubicBezTo>
                  <a:cubicBezTo>
                    <a:pt x="3129" y="701"/>
                    <a:pt x="2428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162125" y="258792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0"/>
                  </a:moveTo>
                  <a:cubicBezTo>
                    <a:pt x="227" y="0"/>
                    <a:pt x="1" y="228"/>
                    <a:pt x="1" y="506"/>
                  </a:cubicBezTo>
                  <a:cubicBezTo>
                    <a:pt x="1" y="785"/>
                    <a:pt x="227" y="1011"/>
                    <a:pt x="506" y="1011"/>
                  </a:cubicBezTo>
                  <a:cubicBezTo>
                    <a:pt x="785" y="1011"/>
                    <a:pt x="1011" y="785"/>
                    <a:pt x="1011" y="506"/>
                  </a:cubicBezTo>
                  <a:cubicBezTo>
                    <a:pt x="1011" y="228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49850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5" y="0"/>
                  </a:moveTo>
                  <a:cubicBezTo>
                    <a:pt x="226" y="0"/>
                    <a:pt x="0" y="226"/>
                    <a:pt x="0" y="506"/>
                  </a:cubicBezTo>
                  <a:cubicBezTo>
                    <a:pt x="0" y="785"/>
                    <a:pt x="226" y="1011"/>
                    <a:pt x="505" y="1011"/>
                  </a:cubicBezTo>
                  <a:cubicBezTo>
                    <a:pt x="784" y="1011"/>
                    <a:pt x="1011" y="785"/>
                    <a:pt x="1011" y="506"/>
                  </a:cubicBezTo>
                  <a:cubicBezTo>
                    <a:pt x="1011" y="228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455150" y="28420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0"/>
                  </a:moveTo>
                  <a:cubicBezTo>
                    <a:pt x="228" y="0"/>
                    <a:pt x="1" y="226"/>
                    <a:pt x="1" y="506"/>
                  </a:cubicBezTo>
                  <a:cubicBezTo>
                    <a:pt x="1" y="785"/>
                    <a:pt x="227" y="1011"/>
                    <a:pt x="507" y="1011"/>
                  </a:cubicBezTo>
                  <a:cubicBezTo>
                    <a:pt x="784" y="1011"/>
                    <a:pt x="1012" y="785"/>
                    <a:pt x="1012" y="506"/>
                  </a:cubicBezTo>
                  <a:cubicBezTo>
                    <a:pt x="1012" y="228"/>
                    <a:pt x="785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317925" y="33743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6" y="0"/>
                  </a:moveTo>
                  <a:cubicBezTo>
                    <a:pt x="227" y="0"/>
                    <a:pt x="0" y="227"/>
                    <a:pt x="0" y="505"/>
                  </a:cubicBezTo>
                  <a:cubicBezTo>
                    <a:pt x="0" y="784"/>
                    <a:pt x="227" y="1012"/>
                    <a:pt x="506" y="1012"/>
                  </a:cubicBezTo>
                  <a:cubicBezTo>
                    <a:pt x="784" y="1012"/>
                    <a:pt x="1011" y="784"/>
                    <a:pt x="1011" y="505"/>
                  </a:cubicBezTo>
                  <a:cubicBezTo>
                    <a:pt x="1011" y="227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1839725" y="2940525"/>
              <a:ext cx="25300" cy="25300"/>
            </a:xfrm>
            <a:custGeom>
              <a:avLst/>
              <a:gdLst/>
              <a:ahLst/>
              <a:cxnLst/>
              <a:rect l="l" t="t" r="r" b="b"/>
              <a:pathLst>
                <a:path w="1012" h="1012" extrusionOk="0">
                  <a:moveTo>
                    <a:pt x="507" y="1"/>
                  </a:moveTo>
                  <a:cubicBezTo>
                    <a:pt x="228" y="1"/>
                    <a:pt x="1" y="226"/>
                    <a:pt x="1" y="507"/>
                  </a:cubicBezTo>
                  <a:cubicBezTo>
                    <a:pt x="1" y="785"/>
                    <a:pt x="228" y="1012"/>
                    <a:pt x="507" y="1012"/>
                  </a:cubicBezTo>
                  <a:cubicBezTo>
                    <a:pt x="786" y="1012"/>
                    <a:pt x="1012" y="785"/>
                    <a:pt x="1012" y="507"/>
                  </a:cubicBezTo>
                  <a:cubicBezTo>
                    <a:pt x="1012" y="228"/>
                    <a:pt x="786" y="1"/>
                    <a:pt x="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1956925" y="3147975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5" y="0"/>
                  </a:moveTo>
                  <a:cubicBezTo>
                    <a:pt x="224" y="0"/>
                    <a:pt x="0" y="226"/>
                    <a:pt x="0" y="505"/>
                  </a:cubicBezTo>
                  <a:cubicBezTo>
                    <a:pt x="0" y="784"/>
                    <a:pt x="227" y="1011"/>
                    <a:pt x="505" y="1011"/>
                  </a:cubicBezTo>
                  <a:cubicBezTo>
                    <a:pt x="784" y="1011"/>
                    <a:pt x="1010" y="784"/>
                    <a:pt x="1010" y="505"/>
                  </a:cubicBezTo>
                  <a:cubicBezTo>
                    <a:pt x="1010" y="226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915925" y="3457550"/>
              <a:ext cx="25275" cy="25300"/>
            </a:xfrm>
            <a:custGeom>
              <a:avLst/>
              <a:gdLst/>
              <a:ahLst/>
              <a:cxnLst/>
              <a:rect l="l" t="t" r="r" b="b"/>
              <a:pathLst>
                <a:path w="1011" h="1012" extrusionOk="0">
                  <a:moveTo>
                    <a:pt x="506" y="1"/>
                  </a:moveTo>
                  <a:cubicBezTo>
                    <a:pt x="227" y="1"/>
                    <a:pt x="1" y="227"/>
                    <a:pt x="1" y="506"/>
                  </a:cubicBezTo>
                  <a:cubicBezTo>
                    <a:pt x="1" y="784"/>
                    <a:pt x="227" y="1012"/>
                    <a:pt x="506" y="1012"/>
                  </a:cubicBezTo>
                  <a:cubicBezTo>
                    <a:pt x="785" y="1012"/>
                    <a:pt x="1011" y="784"/>
                    <a:pt x="1011" y="506"/>
                  </a:cubicBezTo>
                  <a:cubicBezTo>
                    <a:pt x="1011" y="227"/>
                    <a:pt x="785" y="1"/>
                    <a:pt x="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1839725" y="2600575"/>
              <a:ext cx="25300" cy="25275"/>
            </a:xfrm>
            <a:custGeom>
              <a:avLst/>
              <a:gdLst/>
              <a:ahLst/>
              <a:cxnLst/>
              <a:rect l="l" t="t" r="r" b="b"/>
              <a:pathLst>
                <a:path w="1012" h="1011" extrusionOk="0">
                  <a:moveTo>
                    <a:pt x="507" y="0"/>
                  </a:moveTo>
                  <a:cubicBezTo>
                    <a:pt x="228" y="0"/>
                    <a:pt x="1" y="227"/>
                    <a:pt x="1" y="505"/>
                  </a:cubicBezTo>
                  <a:cubicBezTo>
                    <a:pt x="1" y="784"/>
                    <a:pt x="228" y="1010"/>
                    <a:pt x="507" y="1010"/>
                  </a:cubicBezTo>
                  <a:cubicBezTo>
                    <a:pt x="786" y="1010"/>
                    <a:pt x="1012" y="784"/>
                    <a:pt x="1012" y="505"/>
                  </a:cubicBezTo>
                  <a:cubicBezTo>
                    <a:pt x="1012" y="227"/>
                    <a:pt x="786" y="0"/>
                    <a:pt x="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495100" y="2944150"/>
              <a:ext cx="167325" cy="154950"/>
            </a:xfrm>
            <a:custGeom>
              <a:avLst/>
              <a:gdLst/>
              <a:ahLst/>
              <a:cxnLst/>
              <a:rect l="l" t="t" r="r" b="b"/>
              <a:pathLst>
                <a:path w="6693" h="6198" extrusionOk="0">
                  <a:moveTo>
                    <a:pt x="1426" y="0"/>
                  </a:moveTo>
                  <a:lnTo>
                    <a:pt x="1426" y="0"/>
                  </a:lnTo>
                  <a:cubicBezTo>
                    <a:pt x="563" y="622"/>
                    <a:pt x="0" y="1632"/>
                    <a:pt x="0" y="2776"/>
                  </a:cubicBezTo>
                  <a:cubicBezTo>
                    <a:pt x="0" y="4666"/>
                    <a:pt x="1532" y="6197"/>
                    <a:pt x="3422" y="6197"/>
                  </a:cubicBezTo>
                  <a:cubicBezTo>
                    <a:pt x="4961" y="6197"/>
                    <a:pt x="6262" y="5182"/>
                    <a:pt x="6693" y="3785"/>
                  </a:cubicBezTo>
                  <a:lnTo>
                    <a:pt x="6693" y="3785"/>
                  </a:lnTo>
                  <a:cubicBezTo>
                    <a:pt x="6188" y="4039"/>
                    <a:pt x="5652" y="4192"/>
                    <a:pt x="5088" y="4192"/>
                  </a:cubicBezTo>
                  <a:cubicBezTo>
                    <a:pt x="4634" y="4192"/>
                    <a:pt x="4162" y="4093"/>
                    <a:pt x="3674" y="3868"/>
                  </a:cubicBezTo>
                  <a:cubicBezTo>
                    <a:pt x="2150" y="3166"/>
                    <a:pt x="1397" y="1585"/>
                    <a:pt x="142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267625" y="3184300"/>
              <a:ext cx="91350" cy="90000"/>
            </a:xfrm>
            <a:custGeom>
              <a:avLst/>
              <a:gdLst/>
              <a:ahLst/>
              <a:cxnLst/>
              <a:rect l="l" t="t" r="r" b="b"/>
              <a:pathLst>
                <a:path w="3654" h="3600" extrusionOk="0">
                  <a:moveTo>
                    <a:pt x="1224" y="1"/>
                  </a:moveTo>
                  <a:cubicBezTo>
                    <a:pt x="513" y="261"/>
                    <a:pt x="1" y="939"/>
                    <a:pt x="1" y="1741"/>
                  </a:cubicBezTo>
                  <a:cubicBezTo>
                    <a:pt x="1" y="2767"/>
                    <a:pt x="833" y="3599"/>
                    <a:pt x="1860" y="3599"/>
                  </a:cubicBezTo>
                  <a:cubicBezTo>
                    <a:pt x="2726" y="3599"/>
                    <a:pt x="3448" y="3003"/>
                    <a:pt x="3654" y="2202"/>
                  </a:cubicBezTo>
                  <a:lnTo>
                    <a:pt x="3654" y="2202"/>
                  </a:lnTo>
                  <a:cubicBezTo>
                    <a:pt x="3635" y="2203"/>
                    <a:pt x="3617" y="2203"/>
                    <a:pt x="3598" y="2203"/>
                  </a:cubicBezTo>
                  <a:cubicBezTo>
                    <a:pt x="2410" y="2203"/>
                    <a:pt x="1577" y="1183"/>
                    <a:pt x="12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1622425" y="2562400"/>
              <a:ext cx="63450" cy="77550"/>
            </a:xfrm>
            <a:custGeom>
              <a:avLst/>
              <a:gdLst/>
              <a:ahLst/>
              <a:cxnLst/>
              <a:rect l="l" t="t" r="r" b="b"/>
              <a:pathLst>
                <a:path w="2538" h="3102" extrusionOk="0">
                  <a:moveTo>
                    <a:pt x="1204" y="1"/>
                  </a:moveTo>
                  <a:cubicBezTo>
                    <a:pt x="514" y="168"/>
                    <a:pt x="1" y="785"/>
                    <a:pt x="1" y="1526"/>
                  </a:cubicBezTo>
                  <a:cubicBezTo>
                    <a:pt x="1" y="2397"/>
                    <a:pt x="705" y="3101"/>
                    <a:pt x="1576" y="3101"/>
                  </a:cubicBezTo>
                  <a:cubicBezTo>
                    <a:pt x="1940" y="3101"/>
                    <a:pt x="2271" y="2973"/>
                    <a:pt x="2538" y="2765"/>
                  </a:cubicBezTo>
                  <a:cubicBezTo>
                    <a:pt x="2477" y="2728"/>
                    <a:pt x="2417" y="2688"/>
                    <a:pt x="2356" y="2642"/>
                  </a:cubicBezTo>
                  <a:cubicBezTo>
                    <a:pt x="1562" y="2017"/>
                    <a:pt x="1240" y="998"/>
                    <a:pt x="120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034300" y="2369950"/>
              <a:ext cx="74575" cy="68375"/>
            </a:xfrm>
            <a:custGeom>
              <a:avLst/>
              <a:gdLst/>
              <a:ahLst/>
              <a:cxnLst/>
              <a:rect l="l" t="t" r="r" b="b"/>
              <a:pathLst>
                <a:path w="2983" h="2735" extrusionOk="0">
                  <a:moveTo>
                    <a:pt x="536" y="0"/>
                  </a:moveTo>
                  <a:cubicBezTo>
                    <a:pt x="210" y="287"/>
                    <a:pt x="1" y="703"/>
                    <a:pt x="1" y="1170"/>
                  </a:cubicBezTo>
                  <a:cubicBezTo>
                    <a:pt x="1" y="2034"/>
                    <a:pt x="702" y="2734"/>
                    <a:pt x="1565" y="2734"/>
                  </a:cubicBezTo>
                  <a:cubicBezTo>
                    <a:pt x="2194" y="2734"/>
                    <a:pt x="2735" y="2359"/>
                    <a:pt x="2982" y="1823"/>
                  </a:cubicBezTo>
                  <a:cubicBezTo>
                    <a:pt x="1818" y="1779"/>
                    <a:pt x="748" y="1206"/>
                    <a:pt x="53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1779825" y="2369475"/>
              <a:ext cx="46350" cy="46325"/>
            </a:xfrm>
            <a:custGeom>
              <a:avLst/>
              <a:gdLst/>
              <a:ahLst/>
              <a:cxnLst/>
              <a:rect l="l" t="t" r="r" b="b"/>
              <a:pathLst>
                <a:path w="1854" h="1853" extrusionOk="0">
                  <a:moveTo>
                    <a:pt x="927" y="0"/>
                  </a:moveTo>
                  <a:cubicBezTo>
                    <a:pt x="415" y="0"/>
                    <a:pt x="1" y="415"/>
                    <a:pt x="1" y="926"/>
                  </a:cubicBezTo>
                  <a:cubicBezTo>
                    <a:pt x="1" y="1439"/>
                    <a:pt x="415" y="1853"/>
                    <a:pt x="927" y="1853"/>
                  </a:cubicBezTo>
                  <a:cubicBezTo>
                    <a:pt x="1438" y="1853"/>
                    <a:pt x="1853" y="1439"/>
                    <a:pt x="1853" y="926"/>
                  </a:cubicBezTo>
                  <a:cubicBezTo>
                    <a:pt x="1853" y="415"/>
                    <a:pt x="1437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457900" y="2709575"/>
              <a:ext cx="53250" cy="53250"/>
            </a:xfrm>
            <a:custGeom>
              <a:avLst/>
              <a:gdLst/>
              <a:ahLst/>
              <a:cxnLst/>
              <a:rect l="l" t="t" r="r" b="b"/>
              <a:pathLst>
                <a:path w="2130" h="2130" extrusionOk="0">
                  <a:moveTo>
                    <a:pt x="1066" y="1"/>
                  </a:moveTo>
                  <a:cubicBezTo>
                    <a:pt x="478" y="1"/>
                    <a:pt x="1" y="477"/>
                    <a:pt x="1" y="1064"/>
                  </a:cubicBezTo>
                  <a:cubicBezTo>
                    <a:pt x="1" y="1653"/>
                    <a:pt x="478" y="2129"/>
                    <a:pt x="1066" y="2129"/>
                  </a:cubicBezTo>
                  <a:cubicBezTo>
                    <a:pt x="1653" y="2129"/>
                    <a:pt x="2129" y="1653"/>
                    <a:pt x="2129" y="1064"/>
                  </a:cubicBezTo>
                  <a:cubicBezTo>
                    <a:pt x="2129" y="477"/>
                    <a:pt x="1653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082575" y="3399150"/>
              <a:ext cx="104900" cy="104900"/>
            </a:xfrm>
            <a:custGeom>
              <a:avLst/>
              <a:gdLst/>
              <a:ahLst/>
              <a:cxnLst/>
              <a:rect l="l" t="t" r="r" b="b"/>
              <a:pathLst>
                <a:path w="4196" h="4196" extrusionOk="0">
                  <a:moveTo>
                    <a:pt x="2099" y="0"/>
                  </a:moveTo>
                  <a:cubicBezTo>
                    <a:pt x="941" y="0"/>
                    <a:pt x="1" y="941"/>
                    <a:pt x="1" y="2099"/>
                  </a:cubicBezTo>
                  <a:cubicBezTo>
                    <a:pt x="1" y="3256"/>
                    <a:pt x="941" y="4196"/>
                    <a:pt x="2099" y="4196"/>
                  </a:cubicBezTo>
                  <a:cubicBezTo>
                    <a:pt x="3257" y="4196"/>
                    <a:pt x="4196" y="3256"/>
                    <a:pt x="4196" y="2099"/>
                  </a:cubicBezTo>
                  <a:cubicBezTo>
                    <a:pt x="4196" y="938"/>
                    <a:pt x="3257" y="0"/>
                    <a:pt x="20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567050" y="3070575"/>
              <a:ext cx="285350" cy="316375"/>
            </a:xfrm>
            <a:custGeom>
              <a:avLst/>
              <a:gdLst/>
              <a:ahLst/>
              <a:cxnLst/>
              <a:rect l="l" t="t" r="r" b="b"/>
              <a:pathLst>
                <a:path w="11414" h="12655" extrusionOk="0">
                  <a:moveTo>
                    <a:pt x="5424" y="1"/>
                  </a:moveTo>
                  <a:lnTo>
                    <a:pt x="5424" y="1"/>
                  </a:lnTo>
                  <a:cubicBezTo>
                    <a:pt x="2356" y="456"/>
                    <a:pt x="1" y="3094"/>
                    <a:pt x="1" y="6289"/>
                  </a:cubicBezTo>
                  <a:cubicBezTo>
                    <a:pt x="1" y="9803"/>
                    <a:pt x="2851" y="12654"/>
                    <a:pt x="6366" y="12654"/>
                  </a:cubicBezTo>
                  <a:cubicBezTo>
                    <a:pt x="8425" y="12654"/>
                    <a:pt x="10251" y="11673"/>
                    <a:pt x="11414" y="10157"/>
                  </a:cubicBezTo>
                  <a:lnTo>
                    <a:pt x="11414" y="10157"/>
                  </a:lnTo>
                  <a:cubicBezTo>
                    <a:pt x="11268" y="10169"/>
                    <a:pt x="11122" y="10175"/>
                    <a:pt x="10975" y="10175"/>
                  </a:cubicBezTo>
                  <a:cubicBezTo>
                    <a:pt x="9898" y="10175"/>
                    <a:pt x="8775" y="9852"/>
                    <a:pt x="7647" y="9106"/>
                  </a:cubicBezTo>
                  <a:cubicBezTo>
                    <a:pt x="4561" y="7063"/>
                    <a:pt x="4475" y="3262"/>
                    <a:pt x="542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06775" y="2481250"/>
              <a:ext cx="122175" cy="137175"/>
            </a:xfrm>
            <a:custGeom>
              <a:avLst/>
              <a:gdLst/>
              <a:ahLst/>
              <a:cxnLst/>
              <a:rect l="l" t="t" r="r" b="b"/>
              <a:pathLst>
                <a:path w="4887" h="5487" extrusionOk="0">
                  <a:moveTo>
                    <a:pt x="1731" y="0"/>
                  </a:moveTo>
                  <a:cubicBezTo>
                    <a:pt x="713" y="437"/>
                    <a:pt x="0" y="1450"/>
                    <a:pt x="0" y="2627"/>
                  </a:cubicBezTo>
                  <a:cubicBezTo>
                    <a:pt x="0" y="4206"/>
                    <a:pt x="1281" y="5486"/>
                    <a:pt x="2860" y="5486"/>
                  </a:cubicBezTo>
                  <a:cubicBezTo>
                    <a:pt x="3651" y="5486"/>
                    <a:pt x="4367" y="5165"/>
                    <a:pt x="4886" y="4643"/>
                  </a:cubicBezTo>
                  <a:cubicBezTo>
                    <a:pt x="4699" y="4610"/>
                    <a:pt x="4509" y="4564"/>
                    <a:pt x="4315" y="4491"/>
                  </a:cubicBezTo>
                  <a:cubicBezTo>
                    <a:pt x="2645" y="3878"/>
                    <a:pt x="1424" y="1763"/>
                    <a:pt x="173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1779800" y="2370600"/>
              <a:ext cx="36200" cy="45200"/>
            </a:xfrm>
            <a:custGeom>
              <a:avLst/>
              <a:gdLst/>
              <a:ahLst/>
              <a:cxnLst/>
              <a:rect l="l" t="t" r="r" b="b"/>
              <a:pathLst>
                <a:path w="1448" h="1808" extrusionOk="0">
                  <a:moveTo>
                    <a:pt x="659" y="0"/>
                  </a:moveTo>
                  <a:cubicBezTo>
                    <a:pt x="279" y="115"/>
                    <a:pt x="0" y="464"/>
                    <a:pt x="0" y="881"/>
                  </a:cubicBezTo>
                  <a:cubicBezTo>
                    <a:pt x="0" y="1394"/>
                    <a:pt x="414" y="1808"/>
                    <a:pt x="927" y="1808"/>
                  </a:cubicBezTo>
                  <a:cubicBezTo>
                    <a:pt x="1120" y="1808"/>
                    <a:pt x="1299" y="1749"/>
                    <a:pt x="1448" y="1647"/>
                  </a:cubicBezTo>
                  <a:cubicBezTo>
                    <a:pt x="1400" y="1611"/>
                    <a:pt x="1351" y="1574"/>
                    <a:pt x="1306" y="1531"/>
                  </a:cubicBezTo>
                  <a:cubicBezTo>
                    <a:pt x="880" y="1131"/>
                    <a:pt x="725" y="560"/>
                    <a:pt x="6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1457900" y="2710950"/>
              <a:ext cx="43850" cy="51875"/>
            </a:xfrm>
            <a:custGeom>
              <a:avLst/>
              <a:gdLst/>
              <a:ahLst/>
              <a:cxnLst/>
              <a:rect l="l" t="t" r="r" b="b"/>
              <a:pathLst>
                <a:path w="1754" h="2075" extrusionOk="0">
                  <a:moveTo>
                    <a:pt x="746" y="0"/>
                  </a:moveTo>
                  <a:cubicBezTo>
                    <a:pt x="316" y="137"/>
                    <a:pt x="1" y="534"/>
                    <a:pt x="1" y="1010"/>
                  </a:cubicBezTo>
                  <a:cubicBezTo>
                    <a:pt x="1" y="1597"/>
                    <a:pt x="477" y="2074"/>
                    <a:pt x="1066" y="2074"/>
                  </a:cubicBezTo>
                  <a:cubicBezTo>
                    <a:pt x="1329" y="2074"/>
                    <a:pt x="1568" y="1975"/>
                    <a:pt x="1754" y="1816"/>
                  </a:cubicBezTo>
                  <a:cubicBezTo>
                    <a:pt x="1666" y="1763"/>
                    <a:pt x="1579" y="1703"/>
                    <a:pt x="1495" y="1632"/>
                  </a:cubicBezTo>
                  <a:cubicBezTo>
                    <a:pt x="1028" y="1231"/>
                    <a:pt x="805" y="606"/>
                    <a:pt x="74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2082625" y="3406700"/>
              <a:ext cx="94775" cy="97350"/>
            </a:xfrm>
            <a:custGeom>
              <a:avLst/>
              <a:gdLst/>
              <a:ahLst/>
              <a:cxnLst/>
              <a:rect l="l" t="t" r="r" b="b"/>
              <a:pathLst>
                <a:path w="3791" h="3894" extrusionOk="0">
                  <a:moveTo>
                    <a:pt x="1028" y="1"/>
                  </a:moveTo>
                  <a:lnTo>
                    <a:pt x="1028" y="1"/>
                  </a:lnTo>
                  <a:cubicBezTo>
                    <a:pt x="415" y="366"/>
                    <a:pt x="1" y="1029"/>
                    <a:pt x="1" y="1797"/>
                  </a:cubicBezTo>
                  <a:cubicBezTo>
                    <a:pt x="1" y="2954"/>
                    <a:pt x="940" y="3894"/>
                    <a:pt x="2098" y="3894"/>
                  </a:cubicBezTo>
                  <a:cubicBezTo>
                    <a:pt x="2796" y="3894"/>
                    <a:pt x="3410" y="3548"/>
                    <a:pt x="3791" y="3025"/>
                  </a:cubicBezTo>
                  <a:lnTo>
                    <a:pt x="3791" y="3025"/>
                  </a:lnTo>
                  <a:cubicBezTo>
                    <a:pt x="3710" y="3033"/>
                    <a:pt x="3628" y="3037"/>
                    <a:pt x="3547" y="3037"/>
                  </a:cubicBezTo>
                  <a:cubicBezTo>
                    <a:pt x="2942" y="3037"/>
                    <a:pt x="2341" y="2823"/>
                    <a:pt x="1800" y="2303"/>
                  </a:cubicBezTo>
                  <a:cubicBezTo>
                    <a:pt x="1119" y="1645"/>
                    <a:pt x="887" y="797"/>
                    <a:pt x="10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1736775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1797375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1800825" y="2372900"/>
              <a:ext cx="20775" cy="23325"/>
            </a:xfrm>
            <a:custGeom>
              <a:avLst/>
              <a:gdLst/>
              <a:ahLst/>
              <a:cxnLst/>
              <a:rect l="l" t="t" r="r" b="b"/>
              <a:pathLst>
                <a:path w="831" h="933" extrusionOk="0">
                  <a:moveTo>
                    <a:pt x="241" y="0"/>
                  </a:moveTo>
                  <a:cubicBezTo>
                    <a:pt x="60" y="0"/>
                    <a:pt x="0" y="304"/>
                    <a:pt x="205" y="378"/>
                  </a:cubicBezTo>
                  <a:cubicBezTo>
                    <a:pt x="370" y="437"/>
                    <a:pt x="434" y="586"/>
                    <a:pt x="418" y="751"/>
                  </a:cubicBezTo>
                  <a:cubicBezTo>
                    <a:pt x="406" y="872"/>
                    <a:pt x="494" y="932"/>
                    <a:pt x="589" y="932"/>
                  </a:cubicBezTo>
                  <a:cubicBezTo>
                    <a:pt x="684" y="932"/>
                    <a:pt x="785" y="872"/>
                    <a:pt x="798" y="751"/>
                  </a:cubicBezTo>
                  <a:cubicBezTo>
                    <a:pt x="831" y="409"/>
                    <a:pt x="621" y="125"/>
                    <a:pt x="306" y="12"/>
                  </a:cubicBezTo>
                  <a:cubicBezTo>
                    <a:pt x="283" y="4"/>
                    <a:pt x="261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1483050" y="2714725"/>
              <a:ext cx="21700" cy="28100"/>
            </a:xfrm>
            <a:custGeom>
              <a:avLst/>
              <a:gdLst/>
              <a:ahLst/>
              <a:cxnLst/>
              <a:rect l="l" t="t" r="r" b="b"/>
              <a:pathLst>
                <a:path w="868" h="1124" extrusionOk="0">
                  <a:moveTo>
                    <a:pt x="271" y="1"/>
                  </a:moveTo>
                  <a:cubicBezTo>
                    <a:pt x="72" y="1"/>
                    <a:pt x="1" y="318"/>
                    <a:pt x="220" y="372"/>
                  </a:cubicBezTo>
                  <a:cubicBezTo>
                    <a:pt x="482" y="436"/>
                    <a:pt x="466" y="729"/>
                    <a:pt x="437" y="943"/>
                  </a:cubicBezTo>
                  <a:cubicBezTo>
                    <a:pt x="422" y="1063"/>
                    <a:pt x="509" y="1123"/>
                    <a:pt x="603" y="1123"/>
                  </a:cubicBezTo>
                  <a:cubicBezTo>
                    <a:pt x="698" y="1123"/>
                    <a:pt x="801" y="1063"/>
                    <a:pt x="816" y="943"/>
                  </a:cubicBezTo>
                  <a:cubicBezTo>
                    <a:pt x="868" y="551"/>
                    <a:pt x="752" y="112"/>
                    <a:pt x="321" y="7"/>
                  </a:cubicBezTo>
                  <a:cubicBezTo>
                    <a:pt x="304" y="3"/>
                    <a:pt x="287" y="1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468075" y="2488325"/>
              <a:ext cx="67525" cy="80250"/>
            </a:xfrm>
            <a:custGeom>
              <a:avLst/>
              <a:gdLst/>
              <a:ahLst/>
              <a:cxnLst/>
              <a:rect l="l" t="t" r="r" b="b"/>
              <a:pathLst>
                <a:path w="2701" h="3210" extrusionOk="0">
                  <a:moveTo>
                    <a:pt x="506" y="1"/>
                  </a:moveTo>
                  <a:cubicBezTo>
                    <a:pt x="128" y="1"/>
                    <a:pt x="0" y="619"/>
                    <a:pt x="424" y="750"/>
                  </a:cubicBezTo>
                  <a:cubicBezTo>
                    <a:pt x="890" y="893"/>
                    <a:pt x="1367" y="1042"/>
                    <a:pt x="1635" y="1485"/>
                  </a:cubicBezTo>
                  <a:cubicBezTo>
                    <a:pt x="1884" y="1897"/>
                    <a:pt x="1925" y="2379"/>
                    <a:pt x="1877" y="2847"/>
                  </a:cubicBezTo>
                  <a:cubicBezTo>
                    <a:pt x="1852" y="3089"/>
                    <a:pt x="2028" y="3209"/>
                    <a:pt x="2216" y="3209"/>
                  </a:cubicBezTo>
                  <a:cubicBezTo>
                    <a:pt x="2406" y="3209"/>
                    <a:pt x="2609" y="3088"/>
                    <a:pt x="2634" y="2847"/>
                  </a:cubicBezTo>
                  <a:cubicBezTo>
                    <a:pt x="2700" y="2199"/>
                    <a:pt x="2581" y="1513"/>
                    <a:pt x="2204" y="971"/>
                  </a:cubicBezTo>
                  <a:cubicBezTo>
                    <a:pt x="1825" y="430"/>
                    <a:pt x="1231" y="205"/>
                    <a:pt x="624" y="19"/>
                  </a:cubicBezTo>
                  <a:cubicBezTo>
                    <a:pt x="583" y="6"/>
                    <a:pt x="543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119400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008900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099550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053925" y="2367700"/>
              <a:ext cx="33450" cy="13200"/>
            </a:xfrm>
            <a:custGeom>
              <a:avLst/>
              <a:gdLst/>
              <a:ahLst/>
              <a:cxnLst/>
              <a:rect l="l" t="t" r="r" b="b"/>
              <a:pathLst>
                <a:path w="1338" h="528" extrusionOk="0">
                  <a:moveTo>
                    <a:pt x="587" y="1"/>
                  </a:moveTo>
                  <a:cubicBezTo>
                    <a:pt x="459" y="1"/>
                    <a:pt x="329" y="24"/>
                    <a:pt x="202" y="73"/>
                  </a:cubicBezTo>
                  <a:cubicBezTo>
                    <a:pt x="0" y="150"/>
                    <a:pt x="58" y="451"/>
                    <a:pt x="235" y="451"/>
                  </a:cubicBezTo>
                  <a:cubicBezTo>
                    <a:pt x="256" y="451"/>
                    <a:pt x="279" y="447"/>
                    <a:pt x="303" y="438"/>
                  </a:cubicBezTo>
                  <a:cubicBezTo>
                    <a:pt x="401" y="400"/>
                    <a:pt x="495" y="381"/>
                    <a:pt x="588" y="381"/>
                  </a:cubicBezTo>
                  <a:cubicBezTo>
                    <a:pt x="720" y="381"/>
                    <a:pt x="847" y="419"/>
                    <a:pt x="973" y="498"/>
                  </a:cubicBezTo>
                  <a:cubicBezTo>
                    <a:pt x="1006" y="518"/>
                    <a:pt x="1039" y="527"/>
                    <a:pt x="1069" y="527"/>
                  </a:cubicBezTo>
                  <a:cubicBezTo>
                    <a:pt x="1231" y="527"/>
                    <a:pt x="1338" y="279"/>
                    <a:pt x="1165" y="171"/>
                  </a:cubicBezTo>
                  <a:cubicBezTo>
                    <a:pt x="985" y="59"/>
                    <a:pt x="787" y="1"/>
                    <a:pt x="58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086050" y="2379800"/>
              <a:ext cx="16425" cy="22175"/>
            </a:xfrm>
            <a:custGeom>
              <a:avLst/>
              <a:gdLst/>
              <a:ahLst/>
              <a:cxnLst/>
              <a:rect l="l" t="t" r="r" b="b"/>
              <a:pathLst>
                <a:path w="657" h="887" extrusionOk="0">
                  <a:moveTo>
                    <a:pt x="263" y="1"/>
                  </a:moveTo>
                  <a:cubicBezTo>
                    <a:pt x="127" y="1"/>
                    <a:pt x="1" y="191"/>
                    <a:pt x="119" y="332"/>
                  </a:cubicBezTo>
                  <a:cubicBezTo>
                    <a:pt x="212" y="444"/>
                    <a:pt x="258" y="561"/>
                    <a:pt x="268" y="704"/>
                  </a:cubicBezTo>
                  <a:cubicBezTo>
                    <a:pt x="277" y="825"/>
                    <a:pt x="376" y="886"/>
                    <a:pt x="471" y="886"/>
                  </a:cubicBezTo>
                  <a:cubicBezTo>
                    <a:pt x="566" y="886"/>
                    <a:pt x="656" y="826"/>
                    <a:pt x="647" y="704"/>
                  </a:cubicBezTo>
                  <a:cubicBezTo>
                    <a:pt x="628" y="455"/>
                    <a:pt x="547" y="256"/>
                    <a:pt x="387" y="64"/>
                  </a:cubicBezTo>
                  <a:cubicBezTo>
                    <a:pt x="350" y="19"/>
                    <a:pt x="306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1663100" y="2568750"/>
              <a:ext cx="29200" cy="41600"/>
            </a:xfrm>
            <a:custGeom>
              <a:avLst/>
              <a:gdLst/>
              <a:ahLst/>
              <a:cxnLst/>
              <a:rect l="l" t="t" r="r" b="b"/>
              <a:pathLst>
                <a:path w="1168" h="1664" extrusionOk="0">
                  <a:moveTo>
                    <a:pt x="301" y="1"/>
                  </a:moveTo>
                  <a:cubicBezTo>
                    <a:pt x="85" y="1"/>
                    <a:pt x="0" y="337"/>
                    <a:pt x="231" y="368"/>
                  </a:cubicBezTo>
                  <a:cubicBezTo>
                    <a:pt x="766" y="445"/>
                    <a:pt x="783" y="1059"/>
                    <a:pt x="787" y="1480"/>
                  </a:cubicBezTo>
                  <a:cubicBezTo>
                    <a:pt x="788" y="1602"/>
                    <a:pt x="883" y="1664"/>
                    <a:pt x="978" y="1664"/>
                  </a:cubicBezTo>
                  <a:cubicBezTo>
                    <a:pt x="1073" y="1664"/>
                    <a:pt x="1167" y="1602"/>
                    <a:pt x="1167" y="1480"/>
                  </a:cubicBezTo>
                  <a:cubicBezTo>
                    <a:pt x="1162" y="894"/>
                    <a:pt x="1046" y="105"/>
                    <a:pt x="333" y="3"/>
                  </a:cubicBezTo>
                  <a:cubicBezTo>
                    <a:pt x="322" y="1"/>
                    <a:pt x="31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312950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2543825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04925" y="2955925"/>
              <a:ext cx="49550" cy="63925"/>
            </a:xfrm>
            <a:custGeom>
              <a:avLst/>
              <a:gdLst/>
              <a:ahLst/>
              <a:cxnLst/>
              <a:rect l="l" t="t" r="r" b="b"/>
              <a:pathLst>
                <a:path w="1982" h="2557" extrusionOk="0">
                  <a:moveTo>
                    <a:pt x="378" y="1"/>
                  </a:moveTo>
                  <a:cubicBezTo>
                    <a:pt x="1" y="1"/>
                    <a:pt x="5" y="593"/>
                    <a:pt x="391" y="609"/>
                  </a:cubicBezTo>
                  <a:cubicBezTo>
                    <a:pt x="639" y="620"/>
                    <a:pt x="951" y="1170"/>
                    <a:pt x="1069" y="1359"/>
                  </a:cubicBezTo>
                  <a:cubicBezTo>
                    <a:pt x="1246" y="1640"/>
                    <a:pt x="1365" y="1929"/>
                    <a:pt x="1372" y="2263"/>
                  </a:cubicBezTo>
                  <a:cubicBezTo>
                    <a:pt x="1375" y="2459"/>
                    <a:pt x="1529" y="2556"/>
                    <a:pt x="1681" y="2556"/>
                  </a:cubicBezTo>
                  <a:cubicBezTo>
                    <a:pt x="1832" y="2556"/>
                    <a:pt x="1982" y="2459"/>
                    <a:pt x="1978" y="2263"/>
                  </a:cubicBezTo>
                  <a:cubicBezTo>
                    <a:pt x="1968" y="1732"/>
                    <a:pt x="1755" y="1265"/>
                    <a:pt x="1447" y="839"/>
                  </a:cubicBezTo>
                  <a:cubicBezTo>
                    <a:pt x="1176" y="466"/>
                    <a:pt x="892" y="21"/>
                    <a:pt x="391" y="1"/>
                  </a:cubicBezTo>
                  <a:cubicBezTo>
                    <a:pt x="387" y="1"/>
                    <a:pt x="38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741213" y="3096250"/>
              <a:ext cx="87425" cy="50575"/>
            </a:xfrm>
            <a:custGeom>
              <a:avLst/>
              <a:gdLst/>
              <a:ahLst/>
              <a:cxnLst/>
              <a:rect l="l" t="t" r="r" b="b"/>
              <a:pathLst>
                <a:path w="3497" h="2023" extrusionOk="0">
                  <a:moveTo>
                    <a:pt x="774" y="0"/>
                  </a:moveTo>
                  <a:cubicBezTo>
                    <a:pt x="197" y="0"/>
                    <a:pt x="0" y="935"/>
                    <a:pt x="643" y="1120"/>
                  </a:cubicBezTo>
                  <a:cubicBezTo>
                    <a:pt x="1277" y="1304"/>
                    <a:pt x="1855" y="1572"/>
                    <a:pt x="2411" y="1930"/>
                  </a:cubicBezTo>
                  <a:cubicBezTo>
                    <a:pt x="2511" y="1994"/>
                    <a:pt x="2611" y="2023"/>
                    <a:pt x="2704" y="2023"/>
                  </a:cubicBezTo>
                  <a:cubicBezTo>
                    <a:pt x="3182" y="2023"/>
                    <a:pt x="3497" y="1280"/>
                    <a:pt x="2984" y="949"/>
                  </a:cubicBezTo>
                  <a:cubicBezTo>
                    <a:pt x="2353" y="541"/>
                    <a:pt x="1667" y="232"/>
                    <a:pt x="944" y="25"/>
                  </a:cubicBezTo>
                  <a:cubicBezTo>
                    <a:pt x="885" y="8"/>
                    <a:pt x="82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801813" y="3146250"/>
              <a:ext cx="65225" cy="147175"/>
            </a:xfrm>
            <a:custGeom>
              <a:avLst/>
              <a:gdLst/>
              <a:ahLst/>
              <a:cxnLst/>
              <a:rect l="l" t="t" r="r" b="b"/>
              <a:pathLst>
                <a:path w="2609" h="5887" extrusionOk="0">
                  <a:moveTo>
                    <a:pt x="1288" y="0"/>
                  </a:moveTo>
                  <a:cubicBezTo>
                    <a:pt x="913" y="0"/>
                    <a:pt x="518" y="412"/>
                    <a:pt x="745" y="861"/>
                  </a:cubicBezTo>
                  <a:cubicBezTo>
                    <a:pt x="1457" y="2265"/>
                    <a:pt x="1253" y="3833"/>
                    <a:pt x="312" y="5073"/>
                  </a:cubicBezTo>
                  <a:cubicBezTo>
                    <a:pt x="0" y="5483"/>
                    <a:pt x="399" y="5887"/>
                    <a:pt x="814" y="5887"/>
                  </a:cubicBezTo>
                  <a:cubicBezTo>
                    <a:pt x="988" y="5887"/>
                    <a:pt x="1164" y="5816"/>
                    <a:pt x="1293" y="5646"/>
                  </a:cubicBezTo>
                  <a:cubicBezTo>
                    <a:pt x="2482" y="4083"/>
                    <a:pt x="2608" y="2025"/>
                    <a:pt x="1726" y="288"/>
                  </a:cubicBezTo>
                  <a:cubicBezTo>
                    <a:pt x="1623" y="84"/>
                    <a:pt x="1458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2123838" y="3407250"/>
              <a:ext cx="58425" cy="55750"/>
            </a:xfrm>
            <a:custGeom>
              <a:avLst/>
              <a:gdLst/>
              <a:ahLst/>
              <a:cxnLst/>
              <a:rect l="l" t="t" r="r" b="b"/>
              <a:pathLst>
                <a:path w="2337" h="2230" extrusionOk="0">
                  <a:moveTo>
                    <a:pt x="350" y="0"/>
                  </a:moveTo>
                  <a:cubicBezTo>
                    <a:pt x="332" y="0"/>
                    <a:pt x="313" y="1"/>
                    <a:pt x="295" y="1"/>
                  </a:cubicBezTo>
                  <a:cubicBezTo>
                    <a:pt x="4" y="9"/>
                    <a:pt x="1" y="456"/>
                    <a:pt x="287" y="456"/>
                  </a:cubicBezTo>
                  <a:cubicBezTo>
                    <a:pt x="290" y="456"/>
                    <a:pt x="292" y="456"/>
                    <a:pt x="295" y="456"/>
                  </a:cubicBezTo>
                  <a:cubicBezTo>
                    <a:pt x="310" y="455"/>
                    <a:pt x="325" y="455"/>
                    <a:pt x="341" y="455"/>
                  </a:cubicBezTo>
                  <a:cubicBezTo>
                    <a:pt x="1204" y="455"/>
                    <a:pt x="1857" y="1136"/>
                    <a:pt x="1758" y="2013"/>
                  </a:cubicBezTo>
                  <a:cubicBezTo>
                    <a:pt x="1742" y="2158"/>
                    <a:pt x="1847" y="2230"/>
                    <a:pt x="1961" y="2230"/>
                  </a:cubicBezTo>
                  <a:cubicBezTo>
                    <a:pt x="2074" y="2230"/>
                    <a:pt x="2196" y="2157"/>
                    <a:pt x="2213" y="2013"/>
                  </a:cubicBezTo>
                  <a:cubicBezTo>
                    <a:pt x="2337" y="896"/>
                    <a:pt x="1439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013338" y="2678000"/>
              <a:ext cx="92575" cy="26100"/>
            </a:xfrm>
            <a:custGeom>
              <a:avLst/>
              <a:gdLst/>
              <a:ahLst/>
              <a:cxnLst/>
              <a:rect l="l" t="t" r="r" b="b"/>
              <a:pathLst>
                <a:path w="3703" h="1044" extrusionOk="0">
                  <a:moveTo>
                    <a:pt x="2076" y="0"/>
                  </a:moveTo>
                  <a:cubicBezTo>
                    <a:pt x="1567" y="0"/>
                    <a:pt x="1058" y="76"/>
                    <a:pt x="546" y="159"/>
                  </a:cubicBezTo>
                  <a:cubicBezTo>
                    <a:pt x="0" y="249"/>
                    <a:pt x="193" y="1043"/>
                    <a:pt x="705" y="1043"/>
                  </a:cubicBezTo>
                  <a:cubicBezTo>
                    <a:pt x="732" y="1043"/>
                    <a:pt x="760" y="1041"/>
                    <a:pt x="789" y="1037"/>
                  </a:cubicBezTo>
                  <a:cubicBezTo>
                    <a:pt x="1210" y="968"/>
                    <a:pt x="1629" y="905"/>
                    <a:pt x="2048" y="905"/>
                  </a:cubicBezTo>
                  <a:cubicBezTo>
                    <a:pt x="2347" y="905"/>
                    <a:pt x="2647" y="937"/>
                    <a:pt x="2945" y="1023"/>
                  </a:cubicBezTo>
                  <a:cubicBezTo>
                    <a:pt x="2993" y="1036"/>
                    <a:pt x="3038" y="1042"/>
                    <a:pt x="3080" y="1042"/>
                  </a:cubicBezTo>
                  <a:cubicBezTo>
                    <a:pt x="3543" y="1042"/>
                    <a:pt x="3702" y="294"/>
                    <a:pt x="3187" y="147"/>
                  </a:cubicBezTo>
                  <a:cubicBezTo>
                    <a:pt x="2817" y="40"/>
                    <a:pt x="2447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103988" y="2698200"/>
              <a:ext cx="67800" cy="116100"/>
            </a:xfrm>
            <a:custGeom>
              <a:avLst/>
              <a:gdLst/>
              <a:ahLst/>
              <a:cxnLst/>
              <a:rect l="l" t="t" r="r" b="b"/>
              <a:pathLst>
                <a:path w="2712" h="4644" extrusionOk="0">
                  <a:moveTo>
                    <a:pt x="689" y="0"/>
                  </a:moveTo>
                  <a:cubicBezTo>
                    <a:pt x="323" y="0"/>
                    <a:pt x="1" y="459"/>
                    <a:pt x="348" y="761"/>
                  </a:cubicBezTo>
                  <a:cubicBezTo>
                    <a:pt x="1305" y="1597"/>
                    <a:pt x="1781" y="2809"/>
                    <a:pt x="1560" y="4073"/>
                  </a:cubicBezTo>
                  <a:cubicBezTo>
                    <a:pt x="1500" y="4418"/>
                    <a:pt x="1793" y="4643"/>
                    <a:pt x="2058" y="4643"/>
                  </a:cubicBezTo>
                  <a:cubicBezTo>
                    <a:pt x="2233" y="4643"/>
                    <a:pt x="2396" y="4544"/>
                    <a:pt x="2436" y="4315"/>
                  </a:cubicBezTo>
                  <a:cubicBezTo>
                    <a:pt x="2712" y="2741"/>
                    <a:pt x="2202" y="1175"/>
                    <a:pt x="989" y="118"/>
                  </a:cubicBezTo>
                  <a:cubicBezTo>
                    <a:pt x="894" y="35"/>
                    <a:pt x="7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317388" y="3191050"/>
              <a:ext cx="34950" cy="25275"/>
            </a:xfrm>
            <a:custGeom>
              <a:avLst/>
              <a:gdLst/>
              <a:ahLst/>
              <a:cxnLst/>
              <a:rect l="l" t="t" r="r" b="b"/>
              <a:pathLst>
                <a:path w="1398" h="1011" extrusionOk="0">
                  <a:moveTo>
                    <a:pt x="263" y="1"/>
                  </a:moveTo>
                  <a:cubicBezTo>
                    <a:pt x="257" y="1"/>
                    <a:pt x="251" y="1"/>
                    <a:pt x="245" y="1"/>
                  </a:cubicBezTo>
                  <a:cubicBezTo>
                    <a:pt x="1" y="2"/>
                    <a:pt x="1" y="378"/>
                    <a:pt x="243" y="378"/>
                  </a:cubicBezTo>
                  <a:cubicBezTo>
                    <a:pt x="244" y="378"/>
                    <a:pt x="245" y="378"/>
                    <a:pt x="245" y="378"/>
                  </a:cubicBezTo>
                  <a:cubicBezTo>
                    <a:pt x="249" y="378"/>
                    <a:pt x="252" y="378"/>
                    <a:pt x="256" y="378"/>
                  </a:cubicBezTo>
                  <a:cubicBezTo>
                    <a:pt x="581" y="378"/>
                    <a:pt x="873" y="570"/>
                    <a:pt x="982" y="881"/>
                  </a:cubicBezTo>
                  <a:cubicBezTo>
                    <a:pt x="1014" y="971"/>
                    <a:pt x="1091" y="1010"/>
                    <a:pt x="1167" y="1010"/>
                  </a:cubicBezTo>
                  <a:cubicBezTo>
                    <a:pt x="1283" y="1010"/>
                    <a:pt x="1398" y="920"/>
                    <a:pt x="1349" y="781"/>
                  </a:cubicBezTo>
                  <a:cubicBezTo>
                    <a:pt x="1182" y="313"/>
                    <a:pt x="761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2548263" y="2945725"/>
              <a:ext cx="60050" cy="24450"/>
            </a:xfrm>
            <a:custGeom>
              <a:avLst/>
              <a:gdLst/>
              <a:ahLst/>
              <a:cxnLst/>
              <a:rect l="l" t="t" r="r" b="b"/>
              <a:pathLst>
                <a:path w="2402" h="978" extrusionOk="0">
                  <a:moveTo>
                    <a:pt x="1440" y="0"/>
                  </a:moveTo>
                  <a:cubicBezTo>
                    <a:pt x="1017" y="0"/>
                    <a:pt x="600" y="134"/>
                    <a:pt x="254" y="396"/>
                  </a:cubicBezTo>
                  <a:cubicBezTo>
                    <a:pt x="1" y="587"/>
                    <a:pt x="161" y="978"/>
                    <a:pt x="399" y="978"/>
                  </a:cubicBezTo>
                  <a:cubicBezTo>
                    <a:pt x="450" y="978"/>
                    <a:pt x="505" y="960"/>
                    <a:pt x="560" y="918"/>
                  </a:cubicBezTo>
                  <a:cubicBezTo>
                    <a:pt x="830" y="714"/>
                    <a:pt x="1127" y="608"/>
                    <a:pt x="1439" y="608"/>
                  </a:cubicBezTo>
                  <a:cubicBezTo>
                    <a:pt x="1591" y="608"/>
                    <a:pt x="1747" y="633"/>
                    <a:pt x="1904" y="685"/>
                  </a:cubicBezTo>
                  <a:cubicBezTo>
                    <a:pt x="1939" y="696"/>
                    <a:pt x="1971" y="701"/>
                    <a:pt x="2002" y="701"/>
                  </a:cubicBezTo>
                  <a:cubicBezTo>
                    <a:pt x="2300" y="701"/>
                    <a:pt x="2401" y="209"/>
                    <a:pt x="2065" y="100"/>
                  </a:cubicBezTo>
                  <a:cubicBezTo>
                    <a:pt x="1861" y="33"/>
                    <a:pt x="1650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703" name="Google Shape;703;p1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14"/>
          <p:cNvGrpSpPr/>
          <p:nvPr/>
        </p:nvGrpSpPr>
        <p:grpSpPr>
          <a:xfrm>
            <a:off x="720000" y="1597400"/>
            <a:ext cx="6108900" cy="3663200"/>
            <a:chOff x="720000" y="1198050"/>
            <a:chExt cx="6108900" cy="2747400"/>
          </a:xfrm>
        </p:grpSpPr>
        <p:grpSp>
          <p:nvGrpSpPr>
            <p:cNvPr id="705" name="Google Shape;705;p14"/>
            <p:cNvGrpSpPr/>
            <p:nvPr/>
          </p:nvGrpSpPr>
          <p:grpSpPr>
            <a:xfrm>
              <a:off x="720000" y="1198050"/>
              <a:ext cx="6108900" cy="2747400"/>
              <a:chOff x="1123325" y="1089000"/>
              <a:chExt cx="6108900" cy="2747400"/>
            </a:xfrm>
          </p:grpSpPr>
          <p:sp>
            <p:nvSpPr>
              <p:cNvPr id="706" name="Google Shape;706;p14"/>
              <p:cNvSpPr/>
              <p:nvPr/>
            </p:nvSpPr>
            <p:spPr>
              <a:xfrm>
                <a:off x="1123325" y="1089000"/>
                <a:ext cx="6108900" cy="2747400"/>
              </a:xfrm>
              <a:prstGeom prst="rect">
                <a:avLst/>
              </a:prstGeom>
              <a:solidFill>
                <a:srgbClr val="7C7C7C">
                  <a:alpha val="26339"/>
                </a:srgb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1123325" y="1089000"/>
                <a:ext cx="6108900" cy="218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12377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142120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1604650" y="1147925"/>
                <a:ext cx="100200" cy="100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cxnSp>
          <p:nvCxnSpPr>
            <p:cNvPr id="711" name="Google Shape;711;p14"/>
            <p:cNvCxnSpPr/>
            <p:nvPr/>
          </p:nvCxnSpPr>
          <p:spPr>
            <a:xfrm>
              <a:off x="720000" y="3277925"/>
              <a:ext cx="6108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2" name="Google Shape;712;p14"/>
          <p:cNvSpPr txBox="1">
            <a:spLocks noGrp="1"/>
          </p:cNvSpPr>
          <p:nvPr>
            <p:ph type="title"/>
          </p:nvPr>
        </p:nvSpPr>
        <p:spPr>
          <a:xfrm>
            <a:off x="1102425" y="4478067"/>
            <a:ext cx="5364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3" name="Google Shape;713;p14"/>
          <p:cNvSpPr txBox="1">
            <a:spLocks noGrp="1"/>
          </p:cNvSpPr>
          <p:nvPr>
            <p:ph type="subTitle" idx="1"/>
          </p:nvPr>
        </p:nvSpPr>
        <p:spPr>
          <a:xfrm>
            <a:off x="1102500" y="2167067"/>
            <a:ext cx="5364600" cy="2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599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429300"/>
            <a:ext cx="8400000" cy="59996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432900"/>
            <a:ext cx="83949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1" y="5405670"/>
            <a:ext cx="8400431" cy="10232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1" y="719941"/>
            <a:ext cx="8400431" cy="10232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4128400"/>
            <a:ext cx="4404600" cy="821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908400"/>
            <a:ext cx="7704000" cy="22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653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16"/>
          <p:cNvGrpSpPr/>
          <p:nvPr/>
        </p:nvGrpSpPr>
        <p:grpSpPr>
          <a:xfrm rot="-946651">
            <a:off x="950563" y="2228136"/>
            <a:ext cx="826526" cy="1108357"/>
            <a:chOff x="3178525" y="2232075"/>
            <a:chExt cx="1315775" cy="1323325"/>
          </a:xfrm>
        </p:grpSpPr>
        <p:sp>
          <p:nvSpPr>
            <p:cNvPr id="775" name="Google Shape;775;p16"/>
            <p:cNvSpPr/>
            <p:nvPr/>
          </p:nvSpPr>
          <p:spPr>
            <a:xfrm>
              <a:off x="3589500" y="3188250"/>
              <a:ext cx="512050" cy="367150"/>
            </a:xfrm>
            <a:custGeom>
              <a:avLst/>
              <a:gdLst/>
              <a:ahLst/>
              <a:cxnLst/>
              <a:rect l="l" t="t" r="r" b="b"/>
              <a:pathLst>
                <a:path w="20482" h="14686" extrusionOk="0">
                  <a:moveTo>
                    <a:pt x="1157" y="0"/>
                  </a:moveTo>
                  <a:lnTo>
                    <a:pt x="0" y="14686"/>
                  </a:lnTo>
                  <a:lnTo>
                    <a:pt x="20482" y="14686"/>
                  </a:lnTo>
                  <a:lnTo>
                    <a:pt x="20069" y="526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605575" y="3188250"/>
              <a:ext cx="492100" cy="278850"/>
            </a:xfrm>
            <a:custGeom>
              <a:avLst/>
              <a:gdLst/>
              <a:ahLst/>
              <a:cxnLst/>
              <a:rect l="l" t="t" r="r" b="b"/>
              <a:pathLst>
                <a:path w="19684" h="11154" extrusionOk="0">
                  <a:moveTo>
                    <a:pt x="514" y="0"/>
                  </a:moveTo>
                  <a:lnTo>
                    <a:pt x="1" y="6526"/>
                  </a:lnTo>
                  <a:cubicBezTo>
                    <a:pt x="6529" y="8209"/>
                    <a:pt x="13092" y="9744"/>
                    <a:pt x="19683" y="11153"/>
                  </a:cubicBezTo>
                  <a:lnTo>
                    <a:pt x="19426" y="5268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34450" y="2232075"/>
              <a:ext cx="1076325" cy="1150150"/>
            </a:xfrm>
            <a:custGeom>
              <a:avLst/>
              <a:gdLst/>
              <a:ahLst/>
              <a:cxnLst/>
              <a:rect l="l" t="t" r="r" b="b"/>
              <a:pathLst>
                <a:path w="43053" h="46006" extrusionOk="0">
                  <a:moveTo>
                    <a:pt x="18586" y="0"/>
                  </a:moveTo>
                  <a:cubicBezTo>
                    <a:pt x="7322" y="0"/>
                    <a:pt x="1" y="7800"/>
                    <a:pt x="1" y="21096"/>
                  </a:cubicBezTo>
                  <a:cubicBezTo>
                    <a:pt x="1" y="37484"/>
                    <a:pt x="14630" y="41268"/>
                    <a:pt x="22642" y="44080"/>
                  </a:cubicBezTo>
                  <a:cubicBezTo>
                    <a:pt x="26363" y="45386"/>
                    <a:pt x="29846" y="46005"/>
                    <a:pt x="32463" y="46005"/>
                  </a:cubicBezTo>
                  <a:cubicBezTo>
                    <a:pt x="35179" y="46005"/>
                    <a:pt x="36961" y="45339"/>
                    <a:pt x="37109" y="44080"/>
                  </a:cubicBezTo>
                  <a:cubicBezTo>
                    <a:pt x="37401" y="41609"/>
                    <a:pt x="38279" y="31408"/>
                    <a:pt x="38279" y="31408"/>
                  </a:cubicBezTo>
                  <a:cubicBezTo>
                    <a:pt x="38279" y="31408"/>
                    <a:pt x="39674" y="31529"/>
                    <a:pt x="40886" y="31529"/>
                  </a:cubicBezTo>
                  <a:cubicBezTo>
                    <a:pt x="41695" y="31529"/>
                    <a:pt x="42424" y="31475"/>
                    <a:pt x="42603" y="31296"/>
                  </a:cubicBezTo>
                  <a:cubicBezTo>
                    <a:pt x="43052" y="30846"/>
                    <a:pt x="39790" y="805"/>
                    <a:pt x="19560" y="20"/>
                  </a:cubicBezTo>
                  <a:cubicBezTo>
                    <a:pt x="19232" y="7"/>
                    <a:pt x="18908" y="0"/>
                    <a:pt x="18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509463" y="2232100"/>
              <a:ext cx="909075" cy="1150100"/>
            </a:xfrm>
            <a:custGeom>
              <a:avLst/>
              <a:gdLst/>
              <a:ahLst/>
              <a:cxnLst/>
              <a:rect l="l" t="t" r="r" b="b"/>
              <a:pathLst>
                <a:path w="36363" h="46004" extrusionOk="0">
                  <a:moveTo>
                    <a:pt x="11901" y="0"/>
                  </a:moveTo>
                  <a:cubicBezTo>
                    <a:pt x="9993" y="0"/>
                    <a:pt x="8199" y="227"/>
                    <a:pt x="6533" y="663"/>
                  </a:cubicBezTo>
                  <a:cubicBezTo>
                    <a:pt x="12150" y="4652"/>
                    <a:pt x="16036" y="10567"/>
                    <a:pt x="15248" y="18104"/>
                  </a:cubicBezTo>
                  <a:cubicBezTo>
                    <a:pt x="14316" y="27020"/>
                    <a:pt x="8030" y="34015"/>
                    <a:pt x="0" y="36398"/>
                  </a:cubicBezTo>
                  <a:cubicBezTo>
                    <a:pt x="4905" y="40623"/>
                    <a:pt x="11466" y="42504"/>
                    <a:pt x="15952" y="44078"/>
                  </a:cubicBezTo>
                  <a:cubicBezTo>
                    <a:pt x="19672" y="45384"/>
                    <a:pt x="23156" y="46004"/>
                    <a:pt x="25773" y="46004"/>
                  </a:cubicBezTo>
                  <a:cubicBezTo>
                    <a:pt x="28489" y="46004"/>
                    <a:pt x="30273" y="45337"/>
                    <a:pt x="30421" y="44078"/>
                  </a:cubicBezTo>
                  <a:cubicBezTo>
                    <a:pt x="30711" y="41607"/>
                    <a:pt x="31589" y="31407"/>
                    <a:pt x="31589" y="31407"/>
                  </a:cubicBezTo>
                  <a:cubicBezTo>
                    <a:pt x="31589" y="31407"/>
                    <a:pt x="32983" y="31528"/>
                    <a:pt x="34195" y="31528"/>
                  </a:cubicBezTo>
                  <a:cubicBezTo>
                    <a:pt x="35005" y="31528"/>
                    <a:pt x="35734" y="31474"/>
                    <a:pt x="35914" y="31295"/>
                  </a:cubicBezTo>
                  <a:cubicBezTo>
                    <a:pt x="36362" y="30845"/>
                    <a:pt x="33099" y="805"/>
                    <a:pt x="12869" y="20"/>
                  </a:cubicBezTo>
                  <a:cubicBezTo>
                    <a:pt x="12543" y="7"/>
                    <a:pt x="12221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867000" y="2337675"/>
              <a:ext cx="553125" cy="917675"/>
            </a:xfrm>
            <a:custGeom>
              <a:avLst/>
              <a:gdLst/>
              <a:ahLst/>
              <a:cxnLst/>
              <a:rect l="l" t="t" r="r" b="b"/>
              <a:pathLst>
                <a:path w="22125" h="36707" extrusionOk="0">
                  <a:moveTo>
                    <a:pt x="8817" y="1"/>
                  </a:moveTo>
                  <a:cubicBezTo>
                    <a:pt x="7336" y="1"/>
                    <a:pt x="5290" y="1695"/>
                    <a:pt x="5128" y="5811"/>
                  </a:cubicBezTo>
                  <a:cubicBezTo>
                    <a:pt x="4935" y="10704"/>
                    <a:pt x="6728" y="14776"/>
                    <a:pt x="3364" y="18159"/>
                  </a:cubicBezTo>
                  <a:cubicBezTo>
                    <a:pt x="1" y="21541"/>
                    <a:pt x="1421" y="25055"/>
                    <a:pt x="3364" y="28791"/>
                  </a:cubicBezTo>
                  <a:cubicBezTo>
                    <a:pt x="5228" y="32374"/>
                    <a:pt x="12468" y="36707"/>
                    <a:pt x="15711" y="36707"/>
                  </a:cubicBezTo>
                  <a:cubicBezTo>
                    <a:pt x="15849" y="36707"/>
                    <a:pt x="15981" y="36699"/>
                    <a:pt x="16104" y="36682"/>
                  </a:cubicBezTo>
                  <a:cubicBezTo>
                    <a:pt x="16728" y="36600"/>
                    <a:pt x="17294" y="27819"/>
                    <a:pt x="17294" y="27819"/>
                  </a:cubicBezTo>
                  <a:cubicBezTo>
                    <a:pt x="17294" y="27819"/>
                    <a:pt x="21327" y="27669"/>
                    <a:pt x="21725" y="27446"/>
                  </a:cubicBezTo>
                  <a:cubicBezTo>
                    <a:pt x="22125" y="27221"/>
                    <a:pt x="19232" y="5198"/>
                    <a:pt x="9579" y="177"/>
                  </a:cubicBezTo>
                  <a:cubicBezTo>
                    <a:pt x="9356" y="61"/>
                    <a:pt x="9096" y="1"/>
                    <a:pt x="8817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450550" y="2531075"/>
              <a:ext cx="342450" cy="342450"/>
            </a:xfrm>
            <a:custGeom>
              <a:avLst/>
              <a:gdLst/>
              <a:ahLst/>
              <a:cxnLst/>
              <a:rect l="l" t="t" r="r" b="b"/>
              <a:pathLst>
                <a:path w="13698" h="13698" extrusionOk="0">
                  <a:moveTo>
                    <a:pt x="6849" y="0"/>
                  </a:moveTo>
                  <a:cubicBezTo>
                    <a:pt x="5033" y="0"/>
                    <a:pt x="3291" y="722"/>
                    <a:pt x="2006" y="2006"/>
                  </a:cubicBezTo>
                  <a:cubicBezTo>
                    <a:pt x="722" y="3291"/>
                    <a:pt x="0" y="5032"/>
                    <a:pt x="0" y="6849"/>
                  </a:cubicBezTo>
                  <a:cubicBezTo>
                    <a:pt x="0" y="8665"/>
                    <a:pt x="722" y="10407"/>
                    <a:pt x="2006" y="11691"/>
                  </a:cubicBezTo>
                  <a:cubicBezTo>
                    <a:pt x="3291" y="12976"/>
                    <a:pt x="5033" y="13697"/>
                    <a:pt x="6849" y="13697"/>
                  </a:cubicBezTo>
                  <a:cubicBezTo>
                    <a:pt x="8666" y="13697"/>
                    <a:pt x="10408" y="12976"/>
                    <a:pt x="11692" y="11691"/>
                  </a:cubicBezTo>
                  <a:cubicBezTo>
                    <a:pt x="12977" y="10407"/>
                    <a:pt x="13697" y="8665"/>
                    <a:pt x="13697" y="6849"/>
                  </a:cubicBezTo>
                  <a:cubicBezTo>
                    <a:pt x="13697" y="5032"/>
                    <a:pt x="12977" y="3291"/>
                    <a:pt x="11692" y="2006"/>
                  </a:cubicBezTo>
                  <a:cubicBezTo>
                    <a:pt x="10408" y="722"/>
                    <a:pt x="8666" y="0"/>
                    <a:pt x="6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474050" y="2549050"/>
              <a:ext cx="319000" cy="324450"/>
            </a:xfrm>
            <a:custGeom>
              <a:avLst/>
              <a:gdLst/>
              <a:ahLst/>
              <a:cxnLst/>
              <a:rect l="l" t="t" r="r" b="b"/>
              <a:pathLst>
                <a:path w="12760" h="12978" extrusionOk="0">
                  <a:moveTo>
                    <a:pt x="8954" y="1"/>
                  </a:moveTo>
                  <a:lnTo>
                    <a:pt x="8954" y="1"/>
                  </a:lnTo>
                  <a:cubicBezTo>
                    <a:pt x="9109" y="694"/>
                    <a:pt x="9169" y="1427"/>
                    <a:pt x="9109" y="2201"/>
                  </a:cubicBezTo>
                  <a:cubicBezTo>
                    <a:pt x="8719" y="7183"/>
                    <a:pt x="4403" y="9391"/>
                    <a:pt x="1" y="9577"/>
                  </a:cubicBezTo>
                  <a:cubicBezTo>
                    <a:pt x="1190" y="11609"/>
                    <a:pt x="3388" y="12977"/>
                    <a:pt x="5910" y="12977"/>
                  </a:cubicBezTo>
                  <a:cubicBezTo>
                    <a:pt x="9693" y="12977"/>
                    <a:pt x="12759" y="9911"/>
                    <a:pt x="12759" y="6128"/>
                  </a:cubicBezTo>
                  <a:cubicBezTo>
                    <a:pt x="12758" y="3442"/>
                    <a:pt x="11206" y="1123"/>
                    <a:pt x="895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475025" y="2601375"/>
              <a:ext cx="81025" cy="145175"/>
            </a:xfrm>
            <a:custGeom>
              <a:avLst/>
              <a:gdLst/>
              <a:ahLst/>
              <a:cxnLst/>
              <a:rect l="l" t="t" r="r" b="b"/>
              <a:pathLst>
                <a:path w="3241" h="5807" extrusionOk="0">
                  <a:moveTo>
                    <a:pt x="2484" y="0"/>
                  </a:moveTo>
                  <a:cubicBezTo>
                    <a:pt x="2371" y="0"/>
                    <a:pt x="2254" y="40"/>
                    <a:pt x="2149" y="135"/>
                  </a:cubicBezTo>
                  <a:cubicBezTo>
                    <a:pt x="634" y="1485"/>
                    <a:pt x="0" y="3458"/>
                    <a:pt x="355" y="5443"/>
                  </a:cubicBezTo>
                  <a:cubicBezTo>
                    <a:pt x="401" y="5697"/>
                    <a:pt x="583" y="5807"/>
                    <a:pt x="778" y="5807"/>
                  </a:cubicBezTo>
                  <a:cubicBezTo>
                    <a:pt x="1072" y="5807"/>
                    <a:pt x="1397" y="5557"/>
                    <a:pt x="1329" y="5175"/>
                  </a:cubicBezTo>
                  <a:cubicBezTo>
                    <a:pt x="1035" y="3534"/>
                    <a:pt x="1628" y="1949"/>
                    <a:pt x="2862" y="847"/>
                  </a:cubicBezTo>
                  <a:cubicBezTo>
                    <a:pt x="3241" y="509"/>
                    <a:pt x="2887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550975" y="2568675"/>
              <a:ext cx="74950" cy="37675"/>
            </a:xfrm>
            <a:custGeom>
              <a:avLst/>
              <a:gdLst/>
              <a:ahLst/>
              <a:cxnLst/>
              <a:rect l="l" t="t" r="r" b="b"/>
              <a:pathLst>
                <a:path w="2998" h="1507" extrusionOk="0">
                  <a:moveTo>
                    <a:pt x="2252" y="1"/>
                  </a:moveTo>
                  <a:cubicBezTo>
                    <a:pt x="2215" y="1"/>
                    <a:pt x="2176" y="5"/>
                    <a:pt x="2135" y="13"/>
                  </a:cubicBezTo>
                  <a:cubicBezTo>
                    <a:pt x="1567" y="132"/>
                    <a:pt x="1026" y="327"/>
                    <a:pt x="505" y="580"/>
                  </a:cubicBezTo>
                  <a:cubicBezTo>
                    <a:pt x="0" y="825"/>
                    <a:pt x="312" y="1507"/>
                    <a:pt x="781" y="1507"/>
                  </a:cubicBezTo>
                  <a:cubicBezTo>
                    <a:pt x="856" y="1507"/>
                    <a:pt x="934" y="1490"/>
                    <a:pt x="1014" y="1451"/>
                  </a:cubicBezTo>
                  <a:cubicBezTo>
                    <a:pt x="1458" y="1237"/>
                    <a:pt x="1922" y="1087"/>
                    <a:pt x="2403" y="987"/>
                  </a:cubicBezTo>
                  <a:cubicBezTo>
                    <a:pt x="2998" y="862"/>
                    <a:pt x="2800" y="1"/>
                    <a:pt x="2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74275" y="2393400"/>
              <a:ext cx="194875" cy="280550"/>
            </a:xfrm>
            <a:custGeom>
              <a:avLst/>
              <a:gdLst/>
              <a:ahLst/>
              <a:cxnLst/>
              <a:rect l="l" t="t" r="r" b="b"/>
              <a:pathLst>
                <a:path w="7795" h="11222" extrusionOk="0">
                  <a:moveTo>
                    <a:pt x="6754" y="0"/>
                  </a:moveTo>
                  <a:cubicBezTo>
                    <a:pt x="6606" y="0"/>
                    <a:pt x="6453" y="48"/>
                    <a:pt x="6313" y="162"/>
                  </a:cubicBezTo>
                  <a:cubicBezTo>
                    <a:pt x="3106" y="2783"/>
                    <a:pt x="957" y="6326"/>
                    <a:pt x="106" y="10379"/>
                  </a:cubicBezTo>
                  <a:cubicBezTo>
                    <a:pt x="0" y="10888"/>
                    <a:pt x="427" y="11221"/>
                    <a:pt x="823" y="11221"/>
                  </a:cubicBezTo>
                  <a:cubicBezTo>
                    <a:pt x="1085" y="11221"/>
                    <a:pt x="1334" y="11075"/>
                    <a:pt x="1405" y="10737"/>
                  </a:cubicBezTo>
                  <a:cubicBezTo>
                    <a:pt x="2213" y="6889"/>
                    <a:pt x="4221" y="3600"/>
                    <a:pt x="7264" y="1115"/>
                  </a:cubicBezTo>
                  <a:cubicBezTo>
                    <a:pt x="7795" y="681"/>
                    <a:pt x="7309" y="0"/>
                    <a:pt x="6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58625" y="2336925"/>
              <a:ext cx="107675" cy="56425"/>
            </a:xfrm>
            <a:custGeom>
              <a:avLst/>
              <a:gdLst/>
              <a:ahLst/>
              <a:cxnLst/>
              <a:rect l="l" t="t" r="r" b="b"/>
              <a:pathLst>
                <a:path w="4307" h="2257" extrusionOk="0">
                  <a:moveTo>
                    <a:pt x="3517" y="0"/>
                  </a:moveTo>
                  <a:cubicBezTo>
                    <a:pt x="3493" y="0"/>
                    <a:pt x="3469" y="1"/>
                    <a:pt x="3444" y="4"/>
                  </a:cubicBezTo>
                  <a:cubicBezTo>
                    <a:pt x="2419" y="99"/>
                    <a:pt x="1461" y="409"/>
                    <a:pt x="601" y="980"/>
                  </a:cubicBezTo>
                  <a:cubicBezTo>
                    <a:pt x="0" y="1379"/>
                    <a:pt x="370" y="2257"/>
                    <a:pt x="929" y="2257"/>
                  </a:cubicBezTo>
                  <a:cubicBezTo>
                    <a:pt x="1040" y="2257"/>
                    <a:pt x="1159" y="2222"/>
                    <a:pt x="1278" y="2143"/>
                  </a:cubicBezTo>
                  <a:cubicBezTo>
                    <a:pt x="1936" y="1707"/>
                    <a:pt x="2655" y="1423"/>
                    <a:pt x="3444" y="1349"/>
                  </a:cubicBezTo>
                  <a:cubicBezTo>
                    <a:pt x="4275" y="1272"/>
                    <a:pt x="4306" y="0"/>
                    <a:pt x="3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251100" y="2439425"/>
              <a:ext cx="84450" cy="376250"/>
            </a:xfrm>
            <a:custGeom>
              <a:avLst/>
              <a:gdLst/>
              <a:ahLst/>
              <a:cxnLst/>
              <a:rect l="l" t="t" r="r" b="b"/>
              <a:pathLst>
                <a:path w="3378" h="15050" extrusionOk="0">
                  <a:moveTo>
                    <a:pt x="2561" y="0"/>
                  </a:moveTo>
                  <a:cubicBezTo>
                    <a:pt x="2293" y="0"/>
                    <a:pt x="2028" y="142"/>
                    <a:pt x="1927" y="470"/>
                  </a:cubicBezTo>
                  <a:cubicBezTo>
                    <a:pt x="529" y="5011"/>
                    <a:pt x="0" y="9666"/>
                    <a:pt x="356" y="14404"/>
                  </a:cubicBezTo>
                  <a:cubicBezTo>
                    <a:pt x="389" y="14834"/>
                    <a:pt x="742" y="15050"/>
                    <a:pt x="1079" y="15050"/>
                  </a:cubicBezTo>
                  <a:cubicBezTo>
                    <a:pt x="1415" y="15050"/>
                    <a:pt x="1734" y="14835"/>
                    <a:pt x="1702" y="14404"/>
                  </a:cubicBezTo>
                  <a:cubicBezTo>
                    <a:pt x="1356" y="9783"/>
                    <a:pt x="1861" y="5257"/>
                    <a:pt x="3224" y="826"/>
                  </a:cubicBezTo>
                  <a:cubicBezTo>
                    <a:pt x="3378" y="327"/>
                    <a:pt x="2967" y="0"/>
                    <a:pt x="2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272525" y="2870825"/>
              <a:ext cx="70000" cy="115850"/>
            </a:xfrm>
            <a:custGeom>
              <a:avLst/>
              <a:gdLst/>
              <a:ahLst/>
              <a:cxnLst/>
              <a:rect l="l" t="t" r="r" b="b"/>
              <a:pathLst>
                <a:path w="2800" h="4634" extrusionOk="0">
                  <a:moveTo>
                    <a:pt x="822" y="1"/>
                  </a:moveTo>
                  <a:cubicBezTo>
                    <a:pt x="424" y="1"/>
                    <a:pt x="0" y="332"/>
                    <a:pt x="114" y="840"/>
                  </a:cubicBezTo>
                  <a:cubicBezTo>
                    <a:pt x="385" y="2043"/>
                    <a:pt x="810" y="3194"/>
                    <a:pt x="1368" y="4294"/>
                  </a:cubicBezTo>
                  <a:cubicBezTo>
                    <a:pt x="1491" y="4534"/>
                    <a:pt x="1687" y="4634"/>
                    <a:pt x="1888" y="4634"/>
                  </a:cubicBezTo>
                  <a:cubicBezTo>
                    <a:pt x="2333" y="4634"/>
                    <a:pt x="2800" y="4146"/>
                    <a:pt x="2530" y="3614"/>
                  </a:cubicBezTo>
                  <a:cubicBezTo>
                    <a:pt x="2022" y="2616"/>
                    <a:pt x="1658" y="1576"/>
                    <a:pt x="1413" y="482"/>
                  </a:cubicBezTo>
                  <a:cubicBezTo>
                    <a:pt x="1337" y="146"/>
                    <a:pt x="1085" y="1"/>
                    <a:pt x="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4101400" y="2242300"/>
              <a:ext cx="281975" cy="298300"/>
            </a:xfrm>
            <a:custGeom>
              <a:avLst/>
              <a:gdLst/>
              <a:ahLst/>
              <a:cxnLst/>
              <a:rect l="l" t="t" r="r" b="b"/>
              <a:pathLst>
                <a:path w="11279" h="11932" extrusionOk="0">
                  <a:moveTo>
                    <a:pt x="1060" y="1"/>
                  </a:moveTo>
                  <a:cubicBezTo>
                    <a:pt x="495" y="1"/>
                    <a:pt x="0" y="685"/>
                    <a:pt x="543" y="1106"/>
                  </a:cubicBezTo>
                  <a:cubicBezTo>
                    <a:pt x="4290" y="4013"/>
                    <a:pt x="7396" y="7521"/>
                    <a:pt x="9811" y="11608"/>
                  </a:cubicBezTo>
                  <a:cubicBezTo>
                    <a:pt x="9946" y="11836"/>
                    <a:pt x="10148" y="11931"/>
                    <a:pt x="10352" y="11931"/>
                  </a:cubicBezTo>
                  <a:cubicBezTo>
                    <a:pt x="10813" y="11931"/>
                    <a:pt x="11279" y="11446"/>
                    <a:pt x="10973" y="10928"/>
                  </a:cubicBezTo>
                  <a:cubicBezTo>
                    <a:pt x="8505" y="6749"/>
                    <a:pt x="5330" y="3129"/>
                    <a:pt x="1495" y="154"/>
                  </a:cubicBezTo>
                  <a:cubicBezTo>
                    <a:pt x="1357" y="47"/>
                    <a:pt x="1206" y="1"/>
                    <a:pt x="10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4368675" y="2578950"/>
              <a:ext cx="61525" cy="102575"/>
            </a:xfrm>
            <a:custGeom>
              <a:avLst/>
              <a:gdLst/>
              <a:ahLst/>
              <a:cxnLst/>
              <a:rect l="l" t="t" r="r" b="b"/>
              <a:pathLst>
                <a:path w="2461" h="4103" extrusionOk="0">
                  <a:moveTo>
                    <a:pt x="817" y="1"/>
                  </a:moveTo>
                  <a:cubicBezTo>
                    <a:pt x="412" y="1"/>
                    <a:pt x="0" y="328"/>
                    <a:pt x="153" y="829"/>
                  </a:cubicBezTo>
                  <a:cubicBezTo>
                    <a:pt x="439" y="1763"/>
                    <a:pt x="724" y="2697"/>
                    <a:pt x="1009" y="3633"/>
                  </a:cubicBezTo>
                  <a:cubicBezTo>
                    <a:pt x="1109" y="3960"/>
                    <a:pt x="1375" y="4102"/>
                    <a:pt x="1642" y="4102"/>
                  </a:cubicBezTo>
                  <a:cubicBezTo>
                    <a:pt x="2049" y="4102"/>
                    <a:pt x="2460" y="3775"/>
                    <a:pt x="2306" y="3274"/>
                  </a:cubicBezTo>
                  <a:cubicBezTo>
                    <a:pt x="2021" y="2341"/>
                    <a:pt x="1736" y="1407"/>
                    <a:pt x="1450" y="471"/>
                  </a:cubicBezTo>
                  <a:cubicBezTo>
                    <a:pt x="1350" y="143"/>
                    <a:pt x="1085" y="1"/>
                    <a:pt x="8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4352950" y="2373875"/>
              <a:ext cx="141350" cy="275700"/>
            </a:xfrm>
            <a:custGeom>
              <a:avLst/>
              <a:gdLst/>
              <a:ahLst/>
              <a:cxnLst/>
              <a:rect l="l" t="t" r="r" b="b"/>
              <a:pathLst>
                <a:path w="5654" h="11028" extrusionOk="0">
                  <a:moveTo>
                    <a:pt x="921" y="1"/>
                  </a:moveTo>
                  <a:cubicBezTo>
                    <a:pt x="466" y="1"/>
                    <a:pt x="1" y="485"/>
                    <a:pt x="296" y="1008"/>
                  </a:cubicBezTo>
                  <a:cubicBezTo>
                    <a:pt x="2003" y="4031"/>
                    <a:pt x="3304" y="7203"/>
                    <a:pt x="4219" y="10551"/>
                  </a:cubicBezTo>
                  <a:cubicBezTo>
                    <a:pt x="4309" y="10884"/>
                    <a:pt x="4569" y="11027"/>
                    <a:pt x="4835" y="11027"/>
                  </a:cubicBezTo>
                  <a:cubicBezTo>
                    <a:pt x="5238" y="11027"/>
                    <a:pt x="5653" y="10698"/>
                    <a:pt x="5516" y="10194"/>
                  </a:cubicBezTo>
                  <a:cubicBezTo>
                    <a:pt x="4572" y="6734"/>
                    <a:pt x="3219" y="3451"/>
                    <a:pt x="1458" y="330"/>
                  </a:cubicBezTo>
                  <a:cubicBezTo>
                    <a:pt x="1326" y="97"/>
                    <a:pt x="1125" y="1"/>
                    <a:pt x="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178525" y="2753625"/>
              <a:ext cx="83300" cy="260625"/>
            </a:xfrm>
            <a:custGeom>
              <a:avLst/>
              <a:gdLst/>
              <a:ahLst/>
              <a:cxnLst/>
              <a:rect l="l" t="t" r="r" b="b"/>
              <a:pathLst>
                <a:path w="3332" h="10425" extrusionOk="0">
                  <a:moveTo>
                    <a:pt x="643" y="0"/>
                  </a:moveTo>
                  <a:cubicBezTo>
                    <a:pt x="307" y="0"/>
                    <a:pt x="0" y="212"/>
                    <a:pt x="56" y="639"/>
                  </a:cubicBezTo>
                  <a:cubicBezTo>
                    <a:pt x="461" y="3787"/>
                    <a:pt x="1065" y="6885"/>
                    <a:pt x="1898" y="9948"/>
                  </a:cubicBezTo>
                  <a:cubicBezTo>
                    <a:pt x="1988" y="10280"/>
                    <a:pt x="2248" y="10424"/>
                    <a:pt x="2514" y="10424"/>
                  </a:cubicBezTo>
                  <a:cubicBezTo>
                    <a:pt x="2916" y="10424"/>
                    <a:pt x="3332" y="10095"/>
                    <a:pt x="3195" y="9591"/>
                  </a:cubicBezTo>
                  <a:cubicBezTo>
                    <a:pt x="2394" y="6646"/>
                    <a:pt x="1791" y="3665"/>
                    <a:pt x="1401" y="639"/>
                  </a:cubicBezTo>
                  <a:cubicBezTo>
                    <a:pt x="1346" y="215"/>
                    <a:pt x="980" y="0"/>
                    <a:pt x="6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248850" y="3053150"/>
              <a:ext cx="79350" cy="105200"/>
            </a:xfrm>
            <a:custGeom>
              <a:avLst/>
              <a:gdLst/>
              <a:ahLst/>
              <a:cxnLst/>
              <a:rect l="l" t="t" r="r" b="b"/>
              <a:pathLst>
                <a:path w="3174" h="4208" extrusionOk="0">
                  <a:moveTo>
                    <a:pt x="903" y="0"/>
                  </a:moveTo>
                  <a:cubicBezTo>
                    <a:pt x="471" y="0"/>
                    <a:pt x="0" y="491"/>
                    <a:pt x="238" y="1030"/>
                  </a:cubicBezTo>
                  <a:cubicBezTo>
                    <a:pt x="673" y="2011"/>
                    <a:pt x="1162" y="2961"/>
                    <a:pt x="1706" y="3884"/>
                  </a:cubicBezTo>
                  <a:cubicBezTo>
                    <a:pt x="1841" y="4113"/>
                    <a:pt x="2044" y="4208"/>
                    <a:pt x="2248" y="4208"/>
                  </a:cubicBezTo>
                  <a:cubicBezTo>
                    <a:pt x="2709" y="4208"/>
                    <a:pt x="3173" y="3724"/>
                    <a:pt x="2867" y="3204"/>
                  </a:cubicBezTo>
                  <a:cubicBezTo>
                    <a:pt x="2324" y="2281"/>
                    <a:pt x="1835" y="1330"/>
                    <a:pt x="1401" y="350"/>
                  </a:cubicBezTo>
                  <a:cubicBezTo>
                    <a:pt x="1291" y="103"/>
                    <a:pt x="1101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4105450" y="2395900"/>
              <a:ext cx="124950" cy="121850"/>
            </a:xfrm>
            <a:custGeom>
              <a:avLst/>
              <a:gdLst/>
              <a:ahLst/>
              <a:cxnLst/>
              <a:rect l="l" t="t" r="r" b="b"/>
              <a:pathLst>
                <a:path w="4998" h="4874" extrusionOk="0">
                  <a:moveTo>
                    <a:pt x="1026" y="0"/>
                  </a:moveTo>
                  <a:cubicBezTo>
                    <a:pt x="479" y="0"/>
                    <a:pt x="0" y="680"/>
                    <a:pt x="518" y="1123"/>
                  </a:cubicBezTo>
                  <a:cubicBezTo>
                    <a:pt x="1687" y="2122"/>
                    <a:pt x="2687" y="3262"/>
                    <a:pt x="3512" y="4560"/>
                  </a:cubicBezTo>
                  <a:cubicBezTo>
                    <a:pt x="3652" y="4782"/>
                    <a:pt x="3858" y="4874"/>
                    <a:pt x="4063" y="4874"/>
                  </a:cubicBezTo>
                  <a:cubicBezTo>
                    <a:pt x="4532" y="4874"/>
                    <a:pt x="4998" y="4392"/>
                    <a:pt x="4674" y="3880"/>
                  </a:cubicBezTo>
                  <a:cubicBezTo>
                    <a:pt x="3791" y="2490"/>
                    <a:pt x="2723" y="1243"/>
                    <a:pt x="1469" y="171"/>
                  </a:cubicBezTo>
                  <a:cubicBezTo>
                    <a:pt x="1329" y="51"/>
                    <a:pt x="1175" y="0"/>
                    <a:pt x="1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4218150" y="2534600"/>
              <a:ext cx="115100" cy="207100"/>
            </a:xfrm>
            <a:custGeom>
              <a:avLst/>
              <a:gdLst/>
              <a:ahLst/>
              <a:cxnLst/>
              <a:rect l="l" t="t" r="r" b="b"/>
              <a:pathLst>
                <a:path w="4604" h="8284" extrusionOk="0">
                  <a:moveTo>
                    <a:pt x="905" y="1"/>
                  </a:moveTo>
                  <a:cubicBezTo>
                    <a:pt x="471" y="1"/>
                    <a:pt x="0" y="491"/>
                    <a:pt x="242" y="1029"/>
                  </a:cubicBezTo>
                  <a:cubicBezTo>
                    <a:pt x="1251" y="3275"/>
                    <a:pt x="2207" y="5543"/>
                    <a:pt x="3113" y="7834"/>
                  </a:cubicBezTo>
                  <a:cubicBezTo>
                    <a:pt x="3237" y="8148"/>
                    <a:pt x="3515" y="8284"/>
                    <a:pt x="3786" y="8284"/>
                  </a:cubicBezTo>
                  <a:cubicBezTo>
                    <a:pt x="4203" y="8284"/>
                    <a:pt x="4603" y="7964"/>
                    <a:pt x="4411" y="7476"/>
                  </a:cubicBezTo>
                  <a:cubicBezTo>
                    <a:pt x="3463" y="5076"/>
                    <a:pt x="2462" y="2702"/>
                    <a:pt x="1404" y="350"/>
                  </a:cubicBezTo>
                  <a:cubicBezTo>
                    <a:pt x="1293" y="103"/>
                    <a:pt x="1103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789000" y="2258050"/>
              <a:ext cx="29425" cy="29425"/>
            </a:xfrm>
            <a:custGeom>
              <a:avLst/>
              <a:gdLst/>
              <a:ahLst/>
              <a:cxnLst/>
              <a:rect l="l" t="t" r="r" b="b"/>
              <a:pathLst>
                <a:path w="1177" h="1177" extrusionOk="0">
                  <a:moveTo>
                    <a:pt x="588" y="0"/>
                  </a:moveTo>
                  <a:cubicBezTo>
                    <a:pt x="263" y="0"/>
                    <a:pt x="1" y="263"/>
                    <a:pt x="1" y="589"/>
                  </a:cubicBezTo>
                  <a:cubicBezTo>
                    <a:pt x="1" y="914"/>
                    <a:pt x="263" y="1176"/>
                    <a:pt x="588" y="1176"/>
                  </a:cubicBezTo>
                  <a:cubicBezTo>
                    <a:pt x="914" y="1176"/>
                    <a:pt x="1177" y="914"/>
                    <a:pt x="1177" y="589"/>
                  </a:cubicBezTo>
                  <a:cubicBezTo>
                    <a:pt x="1177" y="263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885800" y="2272725"/>
              <a:ext cx="29425" cy="29450"/>
            </a:xfrm>
            <a:custGeom>
              <a:avLst/>
              <a:gdLst/>
              <a:ahLst/>
              <a:cxnLst/>
              <a:rect l="l" t="t" r="r" b="b"/>
              <a:pathLst>
                <a:path w="1177" h="1178" extrusionOk="0">
                  <a:moveTo>
                    <a:pt x="589" y="1"/>
                  </a:moveTo>
                  <a:cubicBezTo>
                    <a:pt x="264" y="1"/>
                    <a:pt x="0" y="264"/>
                    <a:pt x="0" y="589"/>
                  </a:cubicBezTo>
                  <a:cubicBezTo>
                    <a:pt x="0" y="914"/>
                    <a:pt x="264" y="1178"/>
                    <a:pt x="589" y="1178"/>
                  </a:cubicBezTo>
                  <a:cubicBezTo>
                    <a:pt x="914" y="1178"/>
                    <a:pt x="1176" y="914"/>
                    <a:pt x="1176" y="589"/>
                  </a:cubicBezTo>
                  <a:cubicBezTo>
                    <a:pt x="1176" y="264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983500" y="2302150"/>
              <a:ext cx="29425" cy="29475"/>
            </a:xfrm>
            <a:custGeom>
              <a:avLst/>
              <a:gdLst/>
              <a:ahLst/>
              <a:cxnLst/>
              <a:rect l="l" t="t" r="r" b="b"/>
              <a:pathLst>
                <a:path w="1177" h="1179" extrusionOk="0">
                  <a:moveTo>
                    <a:pt x="589" y="1"/>
                  </a:moveTo>
                  <a:cubicBezTo>
                    <a:pt x="264" y="1"/>
                    <a:pt x="0" y="265"/>
                    <a:pt x="0" y="590"/>
                  </a:cubicBezTo>
                  <a:cubicBezTo>
                    <a:pt x="0" y="913"/>
                    <a:pt x="264" y="1178"/>
                    <a:pt x="589" y="1178"/>
                  </a:cubicBezTo>
                  <a:cubicBezTo>
                    <a:pt x="913" y="1178"/>
                    <a:pt x="1176" y="913"/>
                    <a:pt x="1176" y="590"/>
                  </a:cubicBezTo>
                  <a:cubicBezTo>
                    <a:pt x="1176" y="265"/>
                    <a:pt x="913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633475" y="3120775"/>
              <a:ext cx="29475" cy="29475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89" y="1"/>
                  </a:moveTo>
                  <a:cubicBezTo>
                    <a:pt x="265" y="1"/>
                    <a:pt x="1" y="265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ubicBezTo>
                    <a:pt x="1178" y="265"/>
                    <a:pt x="914" y="1"/>
                    <a:pt x="58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705075" y="3070375"/>
              <a:ext cx="29425" cy="29450"/>
            </a:xfrm>
            <a:custGeom>
              <a:avLst/>
              <a:gdLst/>
              <a:ahLst/>
              <a:cxnLst/>
              <a:rect l="l" t="t" r="r" b="b"/>
              <a:pathLst>
                <a:path w="1177" h="1178" extrusionOk="0">
                  <a:moveTo>
                    <a:pt x="588" y="0"/>
                  </a:moveTo>
                  <a:cubicBezTo>
                    <a:pt x="264" y="0"/>
                    <a:pt x="1" y="264"/>
                    <a:pt x="1" y="589"/>
                  </a:cubicBezTo>
                  <a:cubicBezTo>
                    <a:pt x="1" y="913"/>
                    <a:pt x="264" y="1177"/>
                    <a:pt x="588" y="1177"/>
                  </a:cubicBezTo>
                  <a:cubicBezTo>
                    <a:pt x="913" y="1177"/>
                    <a:pt x="1177" y="913"/>
                    <a:pt x="1177" y="589"/>
                  </a:cubicBezTo>
                  <a:cubicBezTo>
                    <a:pt x="1177" y="264"/>
                    <a:pt x="914" y="0"/>
                    <a:pt x="58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621125" y="3494250"/>
              <a:ext cx="235325" cy="34775"/>
            </a:xfrm>
            <a:custGeom>
              <a:avLst/>
              <a:gdLst/>
              <a:ahLst/>
              <a:cxnLst/>
              <a:rect l="l" t="t" r="r" b="b"/>
              <a:pathLst>
                <a:path w="9413" h="1391" extrusionOk="0">
                  <a:moveTo>
                    <a:pt x="863" y="0"/>
                  </a:moveTo>
                  <a:cubicBezTo>
                    <a:pt x="1" y="0"/>
                    <a:pt x="1" y="1341"/>
                    <a:pt x="867" y="1346"/>
                  </a:cubicBezTo>
                  <a:cubicBezTo>
                    <a:pt x="3426" y="1361"/>
                    <a:pt x="5986" y="1377"/>
                    <a:pt x="8546" y="1391"/>
                  </a:cubicBezTo>
                  <a:cubicBezTo>
                    <a:pt x="8547" y="1391"/>
                    <a:pt x="8549" y="1391"/>
                    <a:pt x="8551" y="1391"/>
                  </a:cubicBezTo>
                  <a:cubicBezTo>
                    <a:pt x="9412" y="1391"/>
                    <a:pt x="9411" y="51"/>
                    <a:pt x="8546" y="45"/>
                  </a:cubicBezTo>
                  <a:cubicBezTo>
                    <a:pt x="5986" y="31"/>
                    <a:pt x="3426" y="15"/>
                    <a:pt x="867" y="0"/>
                  </a:cubicBezTo>
                  <a:cubicBezTo>
                    <a:pt x="866" y="0"/>
                    <a:pt x="864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867725" y="3492350"/>
              <a:ext cx="103675" cy="33650"/>
            </a:xfrm>
            <a:custGeom>
              <a:avLst/>
              <a:gdLst/>
              <a:ahLst/>
              <a:cxnLst/>
              <a:rect l="l" t="t" r="r" b="b"/>
              <a:pathLst>
                <a:path w="4147" h="1346" extrusionOk="0">
                  <a:moveTo>
                    <a:pt x="868" y="0"/>
                  </a:moveTo>
                  <a:cubicBezTo>
                    <a:pt x="3" y="0"/>
                    <a:pt x="0" y="1346"/>
                    <a:pt x="868" y="1346"/>
                  </a:cubicBezTo>
                  <a:lnTo>
                    <a:pt x="3279" y="1346"/>
                  </a:lnTo>
                  <a:cubicBezTo>
                    <a:pt x="4144" y="1346"/>
                    <a:pt x="4147" y="0"/>
                    <a:pt x="3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4200600" y="2820550"/>
              <a:ext cx="36750" cy="52975"/>
            </a:xfrm>
            <a:custGeom>
              <a:avLst/>
              <a:gdLst/>
              <a:ahLst/>
              <a:cxnLst/>
              <a:rect l="l" t="t" r="r" b="b"/>
              <a:pathLst>
                <a:path w="1470" h="2119" extrusionOk="0">
                  <a:moveTo>
                    <a:pt x="735" y="1"/>
                  </a:moveTo>
                  <a:cubicBezTo>
                    <a:pt x="329" y="1"/>
                    <a:pt x="1" y="476"/>
                    <a:pt x="1" y="1060"/>
                  </a:cubicBezTo>
                  <a:cubicBezTo>
                    <a:pt x="1" y="1645"/>
                    <a:pt x="329" y="2118"/>
                    <a:pt x="735" y="2118"/>
                  </a:cubicBezTo>
                  <a:cubicBezTo>
                    <a:pt x="1141" y="2118"/>
                    <a:pt x="1469" y="1644"/>
                    <a:pt x="1469" y="1060"/>
                  </a:cubicBezTo>
                  <a:cubicBezTo>
                    <a:pt x="1469" y="476"/>
                    <a:pt x="1141" y="2"/>
                    <a:pt x="7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803" name="Google Shape;803;p1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6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805" name="Google Shape;805;p1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06" name="Google Shape;806;p1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807" name="Google Shape;807;p1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08" name="Google Shape;808;p1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09" name="Google Shape;809;p1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10" name="Google Shape;810;p1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11" name="Google Shape;811;p1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12" name="Google Shape;812;p1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13" name="Google Shape;813;p1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814" name="Google Shape;814;p1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15" name="Google Shape;815;p1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6" name="Google Shape;816;p16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17" name="Google Shape;817;p16"/>
          <p:cNvSpPr txBox="1">
            <a:spLocks noGrp="1"/>
          </p:cNvSpPr>
          <p:nvPr>
            <p:ph type="subTitle" idx="1"/>
          </p:nvPr>
        </p:nvSpPr>
        <p:spPr>
          <a:xfrm>
            <a:off x="720150" y="5289399"/>
            <a:ext cx="7704000" cy="84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80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973167"/>
            <a:ext cx="3201000" cy="2289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3539484"/>
            <a:ext cx="2907600" cy="1151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872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1" y="5054311"/>
            <a:ext cx="757775" cy="1202191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3310495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4014112"/>
            <a:ext cx="23364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2131612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835228"/>
            <a:ext cx="23364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4489412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5193028"/>
            <a:ext cx="23364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4011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1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9" name="Google Shape;909;p19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910" name="Google Shape;910;p19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11" name="Google Shape;911;p19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912" name="Google Shape;912;p19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13" name="Google Shape;913;p19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4" name="Google Shape;914;p19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5" name="Google Shape;915;p19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6" name="Google Shape;916;p19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7" name="Google Shape;917;p19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18" name="Google Shape;918;p19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919" name="Google Shape;919;p19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20" name="Google Shape;920;p19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9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title" idx="2"/>
          </p:nvPr>
        </p:nvSpPr>
        <p:spPr>
          <a:xfrm>
            <a:off x="1544823" y="2198811"/>
            <a:ext cx="28671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1"/>
          </p:nvPr>
        </p:nvSpPr>
        <p:spPr>
          <a:xfrm>
            <a:off x="1544848" y="2902411"/>
            <a:ext cx="28671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24" name="Google Shape;924;p19"/>
          <p:cNvSpPr txBox="1">
            <a:spLocks noGrp="1"/>
          </p:cNvSpPr>
          <p:nvPr>
            <p:ph type="title" idx="3"/>
          </p:nvPr>
        </p:nvSpPr>
        <p:spPr>
          <a:xfrm>
            <a:off x="5556855" y="2198811"/>
            <a:ext cx="28671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5" name="Google Shape;925;p19"/>
          <p:cNvSpPr txBox="1">
            <a:spLocks noGrp="1"/>
          </p:cNvSpPr>
          <p:nvPr>
            <p:ph type="subTitle" idx="4"/>
          </p:nvPr>
        </p:nvSpPr>
        <p:spPr>
          <a:xfrm>
            <a:off x="5556877" y="2902411"/>
            <a:ext cx="28671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 idx="5"/>
          </p:nvPr>
        </p:nvSpPr>
        <p:spPr>
          <a:xfrm>
            <a:off x="1544823" y="4489844"/>
            <a:ext cx="28671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7" name="Google Shape;927;p19"/>
          <p:cNvSpPr txBox="1">
            <a:spLocks noGrp="1"/>
          </p:cNvSpPr>
          <p:nvPr>
            <p:ph type="subTitle" idx="6"/>
          </p:nvPr>
        </p:nvSpPr>
        <p:spPr>
          <a:xfrm>
            <a:off x="1544848" y="5193444"/>
            <a:ext cx="28671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title" idx="7"/>
          </p:nvPr>
        </p:nvSpPr>
        <p:spPr>
          <a:xfrm>
            <a:off x="5556855" y="4489844"/>
            <a:ext cx="28671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8"/>
          </p:nvPr>
        </p:nvSpPr>
        <p:spPr>
          <a:xfrm>
            <a:off x="5556877" y="5193444"/>
            <a:ext cx="2867100" cy="799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0004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2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20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933" name="Google Shape;933;p20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934" name="Google Shape;934;p20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935" name="Google Shape;935;p20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936" name="Google Shape;936;p20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37" name="Google Shape;937;p20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38" name="Google Shape;938;p20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39" name="Google Shape;939;p20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40" name="Google Shape;940;p20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941" name="Google Shape;941;p20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942" name="Google Shape;942;p20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943" name="Google Shape;943;p20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4" name="Google Shape;944;p20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 idx="2"/>
          </p:nvPr>
        </p:nvSpPr>
        <p:spPr>
          <a:xfrm>
            <a:off x="720000" y="2185667"/>
            <a:ext cx="23055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subTitle" idx="1"/>
          </p:nvPr>
        </p:nvSpPr>
        <p:spPr>
          <a:xfrm>
            <a:off x="720000" y="2889267"/>
            <a:ext cx="23055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title" idx="3"/>
          </p:nvPr>
        </p:nvSpPr>
        <p:spPr>
          <a:xfrm>
            <a:off x="3419269" y="2185667"/>
            <a:ext cx="23055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subTitle" idx="4"/>
          </p:nvPr>
        </p:nvSpPr>
        <p:spPr>
          <a:xfrm>
            <a:off x="3419271" y="2889267"/>
            <a:ext cx="23055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title" idx="5"/>
          </p:nvPr>
        </p:nvSpPr>
        <p:spPr>
          <a:xfrm>
            <a:off x="720000" y="4433767"/>
            <a:ext cx="23055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subTitle" idx="6"/>
          </p:nvPr>
        </p:nvSpPr>
        <p:spPr>
          <a:xfrm>
            <a:off x="720000" y="5137367"/>
            <a:ext cx="23055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1" name="Google Shape;951;p20"/>
          <p:cNvSpPr txBox="1">
            <a:spLocks noGrp="1"/>
          </p:cNvSpPr>
          <p:nvPr>
            <p:ph type="title" idx="7"/>
          </p:nvPr>
        </p:nvSpPr>
        <p:spPr>
          <a:xfrm>
            <a:off x="3419269" y="4433767"/>
            <a:ext cx="23055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2" name="Google Shape;952;p20"/>
          <p:cNvSpPr txBox="1">
            <a:spLocks noGrp="1"/>
          </p:cNvSpPr>
          <p:nvPr>
            <p:ph type="subTitle" idx="8"/>
          </p:nvPr>
        </p:nvSpPr>
        <p:spPr>
          <a:xfrm>
            <a:off x="3419271" y="5137367"/>
            <a:ext cx="23055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3" name="Google Shape;953;p20"/>
          <p:cNvSpPr txBox="1">
            <a:spLocks noGrp="1"/>
          </p:cNvSpPr>
          <p:nvPr>
            <p:ph type="title" idx="9"/>
          </p:nvPr>
        </p:nvSpPr>
        <p:spPr>
          <a:xfrm>
            <a:off x="6118545" y="2185667"/>
            <a:ext cx="23055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4" name="Google Shape;954;p20"/>
          <p:cNvSpPr txBox="1">
            <a:spLocks noGrp="1"/>
          </p:cNvSpPr>
          <p:nvPr>
            <p:ph type="subTitle" idx="13"/>
          </p:nvPr>
        </p:nvSpPr>
        <p:spPr>
          <a:xfrm>
            <a:off x="6118549" y="2889267"/>
            <a:ext cx="23055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55" name="Google Shape;955;p20"/>
          <p:cNvSpPr txBox="1">
            <a:spLocks noGrp="1"/>
          </p:cNvSpPr>
          <p:nvPr>
            <p:ph type="title" idx="14"/>
          </p:nvPr>
        </p:nvSpPr>
        <p:spPr>
          <a:xfrm>
            <a:off x="6118545" y="4433767"/>
            <a:ext cx="23055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56" name="Google Shape;956;p20"/>
          <p:cNvSpPr txBox="1">
            <a:spLocks noGrp="1"/>
          </p:cNvSpPr>
          <p:nvPr>
            <p:ph type="subTitle" idx="15"/>
          </p:nvPr>
        </p:nvSpPr>
        <p:spPr>
          <a:xfrm>
            <a:off x="6118550" y="5137367"/>
            <a:ext cx="2305500" cy="8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677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3916312"/>
            <a:ext cx="1137632" cy="916027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3349444"/>
            <a:ext cx="864252" cy="1406491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432900"/>
            <a:ext cx="83949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1" y="5090673"/>
            <a:ext cx="8400431" cy="1338212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1" y="720106"/>
            <a:ext cx="8400431" cy="1338212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429300"/>
            <a:ext cx="8400000" cy="59996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432900"/>
            <a:ext cx="6339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3757100"/>
            <a:ext cx="4360200" cy="591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724967"/>
            <a:ext cx="70029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690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>
            <a:spLocks noGrp="1"/>
          </p:cNvSpPr>
          <p:nvPr>
            <p:ph type="title" hasCustomPrompt="1"/>
          </p:nvPr>
        </p:nvSpPr>
        <p:spPr>
          <a:xfrm>
            <a:off x="1350650" y="1223067"/>
            <a:ext cx="3406800" cy="1104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>
            <a:spLocks noGrp="1"/>
          </p:cNvSpPr>
          <p:nvPr>
            <p:ph type="subTitle" idx="1"/>
          </p:nvPr>
        </p:nvSpPr>
        <p:spPr>
          <a:xfrm>
            <a:off x="1350650" y="2327467"/>
            <a:ext cx="3406800" cy="5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61" name="Google Shape;961;p21"/>
          <p:cNvSpPr txBox="1">
            <a:spLocks noGrp="1"/>
          </p:cNvSpPr>
          <p:nvPr>
            <p:ph type="title" idx="2" hasCustomPrompt="1"/>
          </p:nvPr>
        </p:nvSpPr>
        <p:spPr>
          <a:xfrm>
            <a:off x="3525250" y="4227833"/>
            <a:ext cx="4898700" cy="1104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>
            <a:spLocks noGrp="1"/>
          </p:cNvSpPr>
          <p:nvPr>
            <p:ph type="subTitle" idx="3"/>
          </p:nvPr>
        </p:nvSpPr>
        <p:spPr>
          <a:xfrm>
            <a:off x="3525250" y="5332233"/>
            <a:ext cx="4898700" cy="5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9469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2"/>
          <p:cNvGrpSpPr/>
          <p:nvPr/>
        </p:nvGrpSpPr>
        <p:grpSpPr>
          <a:xfrm>
            <a:off x="7495226" y="1857835"/>
            <a:ext cx="755026" cy="1380875"/>
            <a:chOff x="5141975" y="584675"/>
            <a:chExt cx="922225" cy="1265000"/>
          </a:xfrm>
        </p:grpSpPr>
        <p:sp>
          <p:nvSpPr>
            <p:cNvPr id="965" name="Google Shape;965;p22"/>
            <p:cNvSpPr/>
            <p:nvPr/>
          </p:nvSpPr>
          <p:spPr>
            <a:xfrm>
              <a:off x="5589875" y="654525"/>
              <a:ext cx="329975" cy="74675"/>
            </a:xfrm>
            <a:custGeom>
              <a:avLst/>
              <a:gdLst/>
              <a:ahLst/>
              <a:cxnLst/>
              <a:rect l="l" t="t" r="r" b="b"/>
              <a:pathLst>
                <a:path w="13199" h="2987" extrusionOk="0">
                  <a:moveTo>
                    <a:pt x="1" y="0"/>
                  </a:moveTo>
                  <a:lnTo>
                    <a:pt x="13198" y="2986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5588125" y="6472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9"/>
                  </a:lnTo>
                  <a:lnTo>
                    <a:pt x="13196" y="3554"/>
                  </a:lnTo>
                  <a:lnTo>
                    <a:pt x="13325" y="298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5351750" y="1707200"/>
              <a:ext cx="329925" cy="74600"/>
            </a:xfrm>
            <a:custGeom>
              <a:avLst/>
              <a:gdLst/>
              <a:ahLst/>
              <a:cxnLst/>
              <a:rect l="l" t="t" r="r" b="b"/>
              <a:pathLst>
                <a:path w="13197" h="2984" extrusionOk="0">
                  <a:moveTo>
                    <a:pt x="1" y="0"/>
                  </a:moveTo>
                  <a:lnTo>
                    <a:pt x="13197" y="298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5350025" y="1699800"/>
              <a:ext cx="333125" cy="88850"/>
            </a:xfrm>
            <a:custGeom>
              <a:avLst/>
              <a:gdLst/>
              <a:ahLst/>
              <a:cxnLst/>
              <a:rect l="l" t="t" r="r" b="b"/>
              <a:pathLst>
                <a:path w="13325" h="3554" extrusionOk="0">
                  <a:moveTo>
                    <a:pt x="129" y="0"/>
                  </a:moveTo>
                  <a:lnTo>
                    <a:pt x="0" y="568"/>
                  </a:lnTo>
                  <a:lnTo>
                    <a:pt x="13196" y="3553"/>
                  </a:lnTo>
                  <a:lnTo>
                    <a:pt x="13325" y="298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5470675" y="1029075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1" y="0"/>
                  </a:moveTo>
                  <a:lnTo>
                    <a:pt x="16696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5468900" y="1021725"/>
              <a:ext cx="420625" cy="108650"/>
            </a:xfrm>
            <a:custGeom>
              <a:avLst/>
              <a:gdLst/>
              <a:ahLst/>
              <a:cxnLst/>
              <a:rect l="l" t="t" r="r" b="b"/>
              <a:pathLst>
                <a:path w="16825" h="4346" extrusionOk="0">
                  <a:moveTo>
                    <a:pt x="129" y="1"/>
                  </a:moveTo>
                  <a:lnTo>
                    <a:pt x="0" y="569"/>
                  </a:lnTo>
                  <a:lnTo>
                    <a:pt x="16696" y="4345"/>
                  </a:lnTo>
                  <a:lnTo>
                    <a:pt x="16824" y="377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453100" y="1208525"/>
              <a:ext cx="362700" cy="82075"/>
            </a:xfrm>
            <a:custGeom>
              <a:avLst/>
              <a:gdLst/>
              <a:ahLst/>
              <a:cxnLst/>
              <a:rect l="l" t="t" r="r" b="b"/>
              <a:pathLst>
                <a:path w="14508" h="3283" extrusionOk="0">
                  <a:moveTo>
                    <a:pt x="1" y="1"/>
                  </a:moveTo>
                  <a:lnTo>
                    <a:pt x="14508" y="3282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451350" y="1201175"/>
              <a:ext cx="366000" cy="96275"/>
            </a:xfrm>
            <a:custGeom>
              <a:avLst/>
              <a:gdLst/>
              <a:ahLst/>
              <a:cxnLst/>
              <a:rect l="l" t="t" r="r" b="b"/>
              <a:pathLst>
                <a:path w="14640" h="3851" extrusionOk="0">
                  <a:moveTo>
                    <a:pt x="130" y="1"/>
                  </a:moveTo>
                  <a:lnTo>
                    <a:pt x="1" y="570"/>
                  </a:lnTo>
                  <a:lnTo>
                    <a:pt x="14510" y="3851"/>
                  </a:lnTo>
                  <a:lnTo>
                    <a:pt x="14639" y="3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450075" y="1120200"/>
              <a:ext cx="417400" cy="94425"/>
            </a:xfrm>
            <a:custGeom>
              <a:avLst/>
              <a:gdLst/>
              <a:ahLst/>
              <a:cxnLst/>
              <a:rect l="l" t="t" r="r" b="b"/>
              <a:pathLst>
                <a:path w="16696" h="3777" extrusionOk="0">
                  <a:moveTo>
                    <a:pt x="0" y="1"/>
                  </a:moveTo>
                  <a:lnTo>
                    <a:pt x="16695" y="3777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22"/>
            <p:cNvSpPr/>
            <p:nvPr/>
          </p:nvSpPr>
          <p:spPr>
            <a:xfrm>
              <a:off x="5448375" y="1112900"/>
              <a:ext cx="420650" cy="108625"/>
            </a:xfrm>
            <a:custGeom>
              <a:avLst/>
              <a:gdLst/>
              <a:ahLst/>
              <a:cxnLst/>
              <a:rect l="l" t="t" r="r" b="b"/>
              <a:pathLst>
                <a:path w="16826" h="4345" extrusionOk="0">
                  <a:moveTo>
                    <a:pt x="130" y="0"/>
                  </a:moveTo>
                  <a:lnTo>
                    <a:pt x="1" y="568"/>
                  </a:lnTo>
                  <a:lnTo>
                    <a:pt x="16697" y="4345"/>
                  </a:lnTo>
                  <a:lnTo>
                    <a:pt x="16825" y="377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22"/>
            <p:cNvSpPr/>
            <p:nvPr/>
          </p:nvSpPr>
          <p:spPr>
            <a:xfrm>
              <a:off x="5625775" y="749975"/>
              <a:ext cx="242450" cy="54875"/>
            </a:xfrm>
            <a:custGeom>
              <a:avLst/>
              <a:gdLst/>
              <a:ahLst/>
              <a:cxnLst/>
              <a:rect l="l" t="t" r="r" b="b"/>
              <a:pathLst>
                <a:path w="9698" h="2195" extrusionOk="0">
                  <a:moveTo>
                    <a:pt x="0" y="0"/>
                  </a:moveTo>
                  <a:lnTo>
                    <a:pt x="9697" y="2195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22"/>
            <p:cNvSpPr/>
            <p:nvPr/>
          </p:nvSpPr>
          <p:spPr>
            <a:xfrm>
              <a:off x="5624000" y="742650"/>
              <a:ext cx="245725" cy="69075"/>
            </a:xfrm>
            <a:custGeom>
              <a:avLst/>
              <a:gdLst/>
              <a:ahLst/>
              <a:cxnLst/>
              <a:rect l="l" t="t" r="r" b="b"/>
              <a:pathLst>
                <a:path w="9829" h="2763" extrusionOk="0">
                  <a:moveTo>
                    <a:pt x="129" y="0"/>
                  </a:moveTo>
                  <a:lnTo>
                    <a:pt x="1" y="570"/>
                  </a:lnTo>
                  <a:lnTo>
                    <a:pt x="9699" y="2762"/>
                  </a:lnTo>
                  <a:lnTo>
                    <a:pt x="9828" y="219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22"/>
            <p:cNvSpPr/>
            <p:nvPr/>
          </p:nvSpPr>
          <p:spPr>
            <a:xfrm>
              <a:off x="5458800" y="1437175"/>
              <a:ext cx="253425" cy="57350"/>
            </a:xfrm>
            <a:custGeom>
              <a:avLst/>
              <a:gdLst/>
              <a:ahLst/>
              <a:cxnLst/>
              <a:rect l="l" t="t" r="r" b="b"/>
              <a:pathLst>
                <a:path w="10137" h="2294" extrusionOk="0">
                  <a:moveTo>
                    <a:pt x="1" y="0"/>
                  </a:moveTo>
                  <a:lnTo>
                    <a:pt x="10136" y="22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22"/>
            <p:cNvSpPr/>
            <p:nvPr/>
          </p:nvSpPr>
          <p:spPr>
            <a:xfrm>
              <a:off x="5457150" y="1429825"/>
              <a:ext cx="256600" cy="71525"/>
            </a:xfrm>
            <a:custGeom>
              <a:avLst/>
              <a:gdLst/>
              <a:ahLst/>
              <a:cxnLst/>
              <a:rect l="l" t="t" r="r" b="b"/>
              <a:pathLst>
                <a:path w="10264" h="2861" extrusionOk="0">
                  <a:moveTo>
                    <a:pt x="129" y="0"/>
                  </a:moveTo>
                  <a:lnTo>
                    <a:pt x="0" y="569"/>
                  </a:lnTo>
                  <a:lnTo>
                    <a:pt x="10135" y="2861"/>
                  </a:lnTo>
                  <a:lnTo>
                    <a:pt x="10263" y="229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22"/>
            <p:cNvSpPr/>
            <p:nvPr/>
          </p:nvSpPr>
          <p:spPr>
            <a:xfrm>
              <a:off x="5440025" y="1520250"/>
              <a:ext cx="242475" cy="54850"/>
            </a:xfrm>
            <a:custGeom>
              <a:avLst/>
              <a:gdLst/>
              <a:ahLst/>
              <a:cxnLst/>
              <a:rect l="l" t="t" r="r" b="b"/>
              <a:pathLst>
                <a:path w="9699" h="2194" extrusionOk="0">
                  <a:moveTo>
                    <a:pt x="0" y="1"/>
                  </a:moveTo>
                  <a:lnTo>
                    <a:pt x="9698" y="2193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22"/>
            <p:cNvSpPr/>
            <p:nvPr/>
          </p:nvSpPr>
          <p:spPr>
            <a:xfrm>
              <a:off x="5438275" y="1512850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1" y="569"/>
                  </a:lnTo>
                  <a:lnTo>
                    <a:pt x="9698" y="2763"/>
                  </a:lnTo>
                  <a:lnTo>
                    <a:pt x="9826" y="219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22"/>
            <p:cNvSpPr/>
            <p:nvPr/>
          </p:nvSpPr>
          <p:spPr>
            <a:xfrm>
              <a:off x="5578750" y="957750"/>
              <a:ext cx="242475" cy="54875"/>
            </a:xfrm>
            <a:custGeom>
              <a:avLst/>
              <a:gdLst/>
              <a:ahLst/>
              <a:cxnLst/>
              <a:rect l="l" t="t" r="r" b="b"/>
              <a:pathLst>
                <a:path w="9699" h="2195" extrusionOk="0">
                  <a:moveTo>
                    <a:pt x="1" y="0"/>
                  </a:moveTo>
                  <a:lnTo>
                    <a:pt x="9699" y="2194"/>
                  </a:lnTo>
                </a:path>
              </a:pathLst>
            </a:custGeom>
            <a:solidFill>
              <a:srgbClr val="0D1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22"/>
            <p:cNvSpPr/>
            <p:nvPr/>
          </p:nvSpPr>
          <p:spPr>
            <a:xfrm>
              <a:off x="5577000" y="950375"/>
              <a:ext cx="245650" cy="69075"/>
            </a:xfrm>
            <a:custGeom>
              <a:avLst/>
              <a:gdLst/>
              <a:ahLst/>
              <a:cxnLst/>
              <a:rect l="l" t="t" r="r" b="b"/>
              <a:pathLst>
                <a:path w="9826" h="2763" extrusionOk="0">
                  <a:moveTo>
                    <a:pt x="129" y="1"/>
                  </a:moveTo>
                  <a:lnTo>
                    <a:pt x="0" y="569"/>
                  </a:lnTo>
                  <a:lnTo>
                    <a:pt x="9697" y="2762"/>
                  </a:lnTo>
                  <a:lnTo>
                    <a:pt x="9825" y="2193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22"/>
            <p:cNvSpPr/>
            <p:nvPr/>
          </p:nvSpPr>
          <p:spPr>
            <a:xfrm>
              <a:off x="5374425" y="584675"/>
              <a:ext cx="559375" cy="1265000"/>
            </a:xfrm>
            <a:custGeom>
              <a:avLst/>
              <a:gdLst/>
              <a:ahLst/>
              <a:cxnLst/>
              <a:rect l="l" t="t" r="r" b="b"/>
              <a:pathLst>
                <a:path w="22375" h="50600" extrusionOk="0">
                  <a:moveTo>
                    <a:pt x="9068" y="0"/>
                  </a:moveTo>
                  <a:cubicBezTo>
                    <a:pt x="8695" y="0"/>
                    <a:pt x="8348" y="235"/>
                    <a:pt x="8220" y="606"/>
                  </a:cubicBezTo>
                  <a:cubicBezTo>
                    <a:pt x="8140" y="835"/>
                    <a:pt x="6333" y="6301"/>
                    <a:pt x="11195" y="11430"/>
                  </a:cubicBezTo>
                  <a:cubicBezTo>
                    <a:pt x="11939" y="12216"/>
                    <a:pt x="12842" y="12991"/>
                    <a:pt x="13796" y="13812"/>
                  </a:cubicBezTo>
                  <a:cubicBezTo>
                    <a:pt x="16885" y="16467"/>
                    <a:pt x="20388" y="19477"/>
                    <a:pt x="19412" y="23786"/>
                  </a:cubicBezTo>
                  <a:cubicBezTo>
                    <a:pt x="18507" y="27787"/>
                    <a:pt x="14129" y="28741"/>
                    <a:pt x="9895" y="29666"/>
                  </a:cubicBezTo>
                  <a:cubicBezTo>
                    <a:pt x="5931" y="30529"/>
                    <a:pt x="1831" y="31422"/>
                    <a:pt x="1012" y="35033"/>
                  </a:cubicBezTo>
                  <a:cubicBezTo>
                    <a:pt x="1" y="39487"/>
                    <a:pt x="3620" y="41679"/>
                    <a:pt x="6812" y="43615"/>
                  </a:cubicBezTo>
                  <a:cubicBezTo>
                    <a:pt x="10109" y="45612"/>
                    <a:pt x="12079" y="47008"/>
                    <a:pt x="11602" y="49535"/>
                  </a:cubicBezTo>
                  <a:cubicBezTo>
                    <a:pt x="11510" y="50023"/>
                    <a:pt x="11830" y="50492"/>
                    <a:pt x="12317" y="50584"/>
                  </a:cubicBezTo>
                  <a:cubicBezTo>
                    <a:pt x="12374" y="50594"/>
                    <a:pt x="12429" y="50600"/>
                    <a:pt x="12484" y="50600"/>
                  </a:cubicBezTo>
                  <a:cubicBezTo>
                    <a:pt x="12906" y="50600"/>
                    <a:pt x="13283" y="50298"/>
                    <a:pt x="13365" y="49867"/>
                  </a:cubicBezTo>
                  <a:cubicBezTo>
                    <a:pt x="14106" y="45936"/>
                    <a:pt x="10725" y="43888"/>
                    <a:pt x="7743" y="42079"/>
                  </a:cubicBezTo>
                  <a:cubicBezTo>
                    <a:pt x="4193" y="39928"/>
                    <a:pt x="2084" y="38407"/>
                    <a:pt x="2762" y="35430"/>
                  </a:cubicBezTo>
                  <a:cubicBezTo>
                    <a:pt x="3328" y="32931"/>
                    <a:pt x="6548" y="32229"/>
                    <a:pt x="10277" y="31417"/>
                  </a:cubicBezTo>
                  <a:cubicBezTo>
                    <a:pt x="14836" y="30424"/>
                    <a:pt x="20005" y="29297"/>
                    <a:pt x="21162" y="24182"/>
                  </a:cubicBezTo>
                  <a:cubicBezTo>
                    <a:pt x="22375" y="18819"/>
                    <a:pt x="18267" y="15289"/>
                    <a:pt x="14966" y="12452"/>
                  </a:cubicBezTo>
                  <a:cubicBezTo>
                    <a:pt x="14047" y="11661"/>
                    <a:pt x="13180" y="10916"/>
                    <a:pt x="12498" y="10196"/>
                  </a:cubicBezTo>
                  <a:cubicBezTo>
                    <a:pt x="8415" y="5890"/>
                    <a:pt x="9849" y="1393"/>
                    <a:pt x="9916" y="1187"/>
                  </a:cubicBezTo>
                  <a:cubicBezTo>
                    <a:pt x="10077" y="719"/>
                    <a:pt x="9828" y="210"/>
                    <a:pt x="9361" y="49"/>
                  </a:cubicBezTo>
                  <a:cubicBezTo>
                    <a:pt x="9264" y="16"/>
                    <a:pt x="9165" y="0"/>
                    <a:pt x="9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22"/>
            <p:cNvSpPr/>
            <p:nvPr/>
          </p:nvSpPr>
          <p:spPr>
            <a:xfrm>
              <a:off x="5307375" y="660150"/>
              <a:ext cx="650775" cy="1109375"/>
            </a:xfrm>
            <a:custGeom>
              <a:avLst/>
              <a:gdLst/>
              <a:ahLst/>
              <a:cxnLst/>
              <a:rect l="l" t="t" r="r" b="b"/>
              <a:pathLst>
                <a:path w="26031" h="44375" extrusionOk="0">
                  <a:moveTo>
                    <a:pt x="25085" y="1"/>
                  </a:moveTo>
                  <a:cubicBezTo>
                    <a:pt x="24639" y="1"/>
                    <a:pt x="24248" y="335"/>
                    <a:pt x="24192" y="791"/>
                  </a:cubicBezTo>
                  <a:cubicBezTo>
                    <a:pt x="24169" y="990"/>
                    <a:pt x="23536" y="5678"/>
                    <a:pt x="17986" y="7814"/>
                  </a:cubicBezTo>
                  <a:cubicBezTo>
                    <a:pt x="17062" y="8169"/>
                    <a:pt x="15957" y="8469"/>
                    <a:pt x="14787" y="8787"/>
                  </a:cubicBezTo>
                  <a:cubicBezTo>
                    <a:pt x="10586" y="9926"/>
                    <a:pt x="5358" y="11345"/>
                    <a:pt x="4144" y="16708"/>
                  </a:cubicBezTo>
                  <a:cubicBezTo>
                    <a:pt x="2986" y="21823"/>
                    <a:pt x="7167" y="25063"/>
                    <a:pt x="10855" y="27924"/>
                  </a:cubicBezTo>
                  <a:cubicBezTo>
                    <a:pt x="13871" y="30262"/>
                    <a:pt x="16474" y="32282"/>
                    <a:pt x="15911" y="34780"/>
                  </a:cubicBezTo>
                  <a:cubicBezTo>
                    <a:pt x="15240" y="37760"/>
                    <a:pt x="12683" y="38226"/>
                    <a:pt x="8553" y="38640"/>
                  </a:cubicBezTo>
                  <a:cubicBezTo>
                    <a:pt x="5082" y="38987"/>
                    <a:pt x="1149" y="39381"/>
                    <a:pt x="127" y="43249"/>
                  </a:cubicBezTo>
                  <a:cubicBezTo>
                    <a:pt x="0" y="43727"/>
                    <a:pt x="285" y="44217"/>
                    <a:pt x="765" y="44345"/>
                  </a:cubicBezTo>
                  <a:cubicBezTo>
                    <a:pt x="842" y="44365"/>
                    <a:pt x="919" y="44375"/>
                    <a:pt x="995" y="44375"/>
                  </a:cubicBezTo>
                  <a:cubicBezTo>
                    <a:pt x="1392" y="44375"/>
                    <a:pt x="1755" y="44109"/>
                    <a:pt x="1864" y="43708"/>
                  </a:cubicBezTo>
                  <a:cubicBezTo>
                    <a:pt x="2520" y="41223"/>
                    <a:pt x="4898" y="40810"/>
                    <a:pt x="8733" y="40425"/>
                  </a:cubicBezTo>
                  <a:cubicBezTo>
                    <a:pt x="12448" y="40052"/>
                    <a:pt x="16659" y="39632"/>
                    <a:pt x="17663" y="35176"/>
                  </a:cubicBezTo>
                  <a:cubicBezTo>
                    <a:pt x="18477" y="31564"/>
                    <a:pt x="15161" y="28993"/>
                    <a:pt x="11955" y="26507"/>
                  </a:cubicBezTo>
                  <a:cubicBezTo>
                    <a:pt x="8531" y="23852"/>
                    <a:pt x="4989" y="21106"/>
                    <a:pt x="5895" y="17104"/>
                  </a:cubicBezTo>
                  <a:cubicBezTo>
                    <a:pt x="6870" y="12794"/>
                    <a:pt x="11325" y="11585"/>
                    <a:pt x="15256" y="10518"/>
                  </a:cubicBezTo>
                  <a:cubicBezTo>
                    <a:pt x="16472" y="10187"/>
                    <a:pt x="17619" y="9876"/>
                    <a:pt x="18629" y="9488"/>
                  </a:cubicBezTo>
                  <a:cubicBezTo>
                    <a:pt x="25226" y="6952"/>
                    <a:pt x="25947" y="1240"/>
                    <a:pt x="25975" y="997"/>
                  </a:cubicBezTo>
                  <a:cubicBezTo>
                    <a:pt x="26030" y="507"/>
                    <a:pt x="25678" y="65"/>
                    <a:pt x="25188" y="7"/>
                  </a:cubicBezTo>
                  <a:cubicBezTo>
                    <a:pt x="25154" y="3"/>
                    <a:pt x="25119" y="1"/>
                    <a:pt x="25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22"/>
            <p:cNvSpPr/>
            <p:nvPr/>
          </p:nvSpPr>
          <p:spPr>
            <a:xfrm>
              <a:off x="5980500" y="901400"/>
              <a:ext cx="83700" cy="73425"/>
            </a:xfrm>
            <a:custGeom>
              <a:avLst/>
              <a:gdLst/>
              <a:ahLst/>
              <a:cxnLst/>
              <a:rect l="l" t="t" r="r" b="b"/>
              <a:pathLst>
                <a:path w="3348" h="2937" extrusionOk="0">
                  <a:moveTo>
                    <a:pt x="1674" y="1"/>
                  </a:moveTo>
                  <a:cubicBezTo>
                    <a:pt x="1406" y="1"/>
                    <a:pt x="1135" y="74"/>
                    <a:pt x="891" y="228"/>
                  </a:cubicBezTo>
                  <a:cubicBezTo>
                    <a:pt x="205" y="659"/>
                    <a:pt x="0" y="1566"/>
                    <a:pt x="434" y="2251"/>
                  </a:cubicBezTo>
                  <a:cubicBezTo>
                    <a:pt x="712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10"/>
                  </a:cubicBezTo>
                  <a:cubicBezTo>
                    <a:pt x="3143" y="2277"/>
                    <a:pt x="3348" y="1371"/>
                    <a:pt x="2916" y="686"/>
                  </a:cubicBezTo>
                  <a:cubicBezTo>
                    <a:pt x="2637" y="243"/>
                    <a:pt x="2161" y="1"/>
                    <a:pt x="1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22"/>
            <p:cNvSpPr/>
            <p:nvPr/>
          </p:nvSpPr>
          <p:spPr>
            <a:xfrm>
              <a:off x="5216050" y="1573200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2" y="1"/>
                  </a:moveTo>
                  <a:cubicBezTo>
                    <a:pt x="1405" y="1"/>
                    <a:pt x="1134" y="74"/>
                    <a:pt x="891" y="228"/>
                  </a:cubicBezTo>
                  <a:cubicBezTo>
                    <a:pt x="205" y="661"/>
                    <a:pt x="0" y="1567"/>
                    <a:pt x="434" y="2252"/>
                  </a:cubicBezTo>
                  <a:cubicBezTo>
                    <a:pt x="712" y="2695"/>
                    <a:pt x="1188" y="2937"/>
                    <a:pt x="1675" y="2937"/>
                  </a:cubicBezTo>
                  <a:cubicBezTo>
                    <a:pt x="1942" y="2937"/>
                    <a:pt x="2214" y="2863"/>
                    <a:pt x="2457" y="2710"/>
                  </a:cubicBezTo>
                  <a:cubicBezTo>
                    <a:pt x="3142" y="2278"/>
                    <a:pt x="3347" y="1372"/>
                    <a:pt x="2916" y="687"/>
                  </a:cubicBezTo>
                  <a:cubicBezTo>
                    <a:pt x="2636" y="244"/>
                    <a:pt x="2159" y="1"/>
                    <a:pt x="1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22"/>
            <p:cNvSpPr/>
            <p:nvPr/>
          </p:nvSpPr>
          <p:spPr>
            <a:xfrm>
              <a:off x="5300775" y="1212850"/>
              <a:ext cx="83675" cy="73400"/>
            </a:xfrm>
            <a:custGeom>
              <a:avLst/>
              <a:gdLst/>
              <a:ahLst/>
              <a:cxnLst/>
              <a:rect l="l" t="t" r="r" b="b"/>
              <a:pathLst>
                <a:path w="3347" h="2936" extrusionOk="0">
                  <a:moveTo>
                    <a:pt x="1673" y="0"/>
                  </a:moveTo>
                  <a:cubicBezTo>
                    <a:pt x="1405" y="0"/>
                    <a:pt x="1134" y="73"/>
                    <a:pt x="891" y="226"/>
                  </a:cubicBezTo>
                  <a:cubicBezTo>
                    <a:pt x="205" y="660"/>
                    <a:pt x="0" y="1566"/>
                    <a:pt x="434" y="2251"/>
                  </a:cubicBezTo>
                  <a:cubicBezTo>
                    <a:pt x="713" y="2693"/>
                    <a:pt x="1189" y="2936"/>
                    <a:pt x="1676" y="2936"/>
                  </a:cubicBezTo>
                  <a:cubicBezTo>
                    <a:pt x="1943" y="2936"/>
                    <a:pt x="2214" y="2862"/>
                    <a:pt x="2457" y="2708"/>
                  </a:cubicBezTo>
                  <a:cubicBezTo>
                    <a:pt x="3142" y="2276"/>
                    <a:pt x="3347" y="1370"/>
                    <a:pt x="2916" y="685"/>
                  </a:cubicBezTo>
                  <a:cubicBezTo>
                    <a:pt x="2636" y="242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22"/>
            <p:cNvSpPr/>
            <p:nvPr/>
          </p:nvSpPr>
          <p:spPr>
            <a:xfrm>
              <a:off x="5874725" y="1642875"/>
              <a:ext cx="83675" cy="73425"/>
            </a:xfrm>
            <a:custGeom>
              <a:avLst/>
              <a:gdLst/>
              <a:ahLst/>
              <a:cxnLst/>
              <a:rect l="l" t="t" r="r" b="b"/>
              <a:pathLst>
                <a:path w="3347" h="2937" extrusionOk="0">
                  <a:moveTo>
                    <a:pt x="1673" y="0"/>
                  </a:moveTo>
                  <a:cubicBezTo>
                    <a:pt x="1405" y="0"/>
                    <a:pt x="1135" y="74"/>
                    <a:pt x="892" y="227"/>
                  </a:cubicBezTo>
                  <a:cubicBezTo>
                    <a:pt x="205" y="660"/>
                    <a:pt x="1" y="1566"/>
                    <a:pt x="433" y="2251"/>
                  </a:cubicBezTo>
                  <a:cubicBezTo>
                    <a:pt x="711" y="2694"/>
                    <a:pt x="1188" y="2936"/>
                    <a:pt x="1675" y="2936"/>
                  </a:cubicBezTo>
                  <a:cubicBezTo>
                    <a:pt x="1943" y="2936"/>
                    <a:pt x="2214" y="2863"/>
                    <a:pt x="2457" y="2709"/>
                  </a:cubicBezTo>
                  <a:cubicBezTo>
                    <a:pt x="3142" y="2276"/>
                    <a:pt x="3347" y="1370"/>
                    <a:pt x="2915" y="686"/>
                  </a:cubicBezTo>
                  <a:cubicBezTo>
                    <a:pt x="2637" y="243"/>
                    <a:pt x="2160" y="0"/>
                    <a:pt x="1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22"/>
            <p:cNvSpPr/>
            <p:nvPr/>
          </p:nvSpPr>
          <p:spPr>
            <a:xfrm>
              <a:off x="5522825" y="804775"/>
              <a:ext cx="25625" cy="22500"/>
            </a:xfrm>
            <a:custGeom>
              <a:avLst/>
              <a:gdLst/>
              <a:ahLst/>
              <a:cxnLst/>
              <a:rect l="l" t="t" r="r" b="b"/>
              <a:pathLst>
                <a:path w="1025" h="900" extrusionOk="0">
                  <a:moveTo>
                    <a:pt x="511" y="1"/>
                  </a:moveTo>
                  <a:cubicBezTo>
                    <a:pt x="429" y="1"/>
                    <a:pt x="346" y="23"/>
                    <a:pt x="272" y="70"/>
                  </a:cubicBezTo>
                  <a:cubicBezTo>
                    <a:pt x="62" y="203"/>
                    <a:pt x="0" y="481"/>
                    <a:pt x="133" y="690"/>
                  </a:cubicBezTo>
                  <a:cubicBezTo>
                    <a:pt x="218" y="825"/>
                    <a:pt x="364" y="899"/>
                    <a:pt x="513" y="899"/>
                  </a:cubicBezTo>
                  <a:cubicBezTo>
                    <a:pt x="595" y="899"/>
                    <a:pt x="678" y="877"/>
                    <a:pt x="752" y="829"/>
                  </a:cubicBezTo>
                  <a:cubicBezTo>
                    <a:pt x="961" y="698"/>
                    <a:pt x="1024" y="421"/>
                    <a:pt x="891" y="210"/>
                  </a:cubicBezTo>
                  <a:cubicBezTo>
                    <a:pt x="805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22"/>
            <p:cNvSpPr/>
            <p:nvPr/>
          </p:nvSpPr>
          <p:spPr>
            <a:xfrm>
              <a:off x="5886275" y="14327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19" y="825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1" y="697"/>
                    <a:pt x="1025" y="420"/>
                    <a:pt x="892" y="209"/>
                  </a:cubicBezTo>
                  <a:cubicBezTo>
                    <a:pt x="806" y="75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22"/>
            <p:cNvSpPr/>
            <p:nvPr/>
          </p:nvSpPr>
          <p:spPr>
            <a:xfrm>
              <a:off x="5470075" y="65265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3" y="203"/>
                    <a:pt x="0" y="480"/>
                    <a:pt x="133" y="688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6"/>
                    <a:pt x="753" y="829"/>
                  </a:cubicBezTo>
                  <a:cubicBezTo>
                    <a:pt x="963" y="696"/>
                    <a:pt x="1024" y="419"/>
                    <a:pt x="892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22"/>
            <p:cNvSpPr/>
            <p:nvPr/>
          </p:nvSpPr>
          <p:spPr>
            <a:xfrm>
              <a:off x="5406650" y="729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8" y="1"/>
                  </a:moveTo>
                  <a:cubicBezTo>
                    <a:pt x="645" y="1"/>
                    <a:pt x="521" y="34"/>
                    <a:pt x="409" y="105"/>
                  </a:cubicBezTo>
                  <a:cubicBezTo>
                    <a:pt x="95" y="303"/>
                    <a:pt x="1" y="718"/>
                    <a:pt x="199" y="1032"/>
                  </a:cubicBezTo>
                  <a:cubicBezTo>
                    <a:pt x="327" y="1236"/>
                    <a:pt x="545" y="1346"/>
                    <a:pt x="768" y="1346"/>
                  </a:cubicBezTo>
                  <a:cubicBezTo>
                    <a:pt x="891" y="1346"/>
                    <a:pt x="1015" y="1313"/>
                    <a:pt x="1126" y="1242"/>
                  </a:cubicBezTo>
                  <a:cubicBezTo>
                    <a:pt x="1440" y="1044"/>
                    <a:pt x="1534" y="629"/>
                    <a:pt x="1336" y="315"/>
                  </a:cubicBezTo>
                  <a:cubicBezTo>
                    <a:pt x="1209" y="112"/>
                    <a:pt x="991" y="1"/>
                    <a:pt x="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22"/>
            <p:cNvSpPr/>
            <p:nvPr/>
          </p:nvSpPr>
          <p:spPr>
            <a:xfrm>
              <a:off x="5398750" y="1312925"/>
              <a:ext cx="38375" cy="33700"/>
            </a:xfrm>
            <a:custGeom>
              <a:avLst/>
              <a:gdLst/>
              <a:ahLst/>
              <a:cxnLst/>
              <a:rect l="l" t="t" r="r" b="b"/>
              <a:pathLst>
                <a:path w="1535" h="1348" extrusionOk="0">
                  <a:moveTo>
                    <a:pt x="767" y="1"/>
                  </a:moveTo>
                  <a:cubicBezTo>
                    <a:pt x="644" y="1"/>
                    <a:pt x="520" y="34"/>
                    <a:pt x="409" y="105"/>
                  </a:cubicBezTo>
                  <a:cubicBezTo>
                    <a:pt x="95" y="303"/>
                    <a:pt x="0" y="719"/>
                    <a:pt x="199" y="1032"/>
                  </a:cubicBezTo>
                  <a:cubicBezTo>
                    <a:pt x="327" y="1236"/>
                    <a:pt x="546" y="1347"/>
                    <a:pt x="769" y="1347"/>
                  </a:cubicBezTo>
                  <a:cubicBezTo>
                    <a:pt x="891" y="1347"/>
                    <a:pt x="1015" y="1314"/>
                    <a:pt x="1126" y="1243"/>
                  </a:cubicBezTo>
                  <a:cubicBezTo>
                    <a:pt x="1441" y="1045"/>
                    <a:pt x="1534" y="629"/>
                    <a:pt x="1336" y="316"/>
                  </a:cubicBezTo>
                  <a:cubicBezTo>
                    <a:pt x="1208" y="112"/>
                    <a:pt x="990" y="1"/>
                    <a:pt x="7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22"/>
            <p:cNvSpPr/>
            <p:nvPr/>
          </p:nvSpPr>
          <p:spPr>
            <a:xfrm>
              <a:off x="5811900" y="1586075"/>
              <a:ext cx="38350" cy="33675"/>
            </a:xfrm>
            <a:custGeom>
              <a:avLst/>
              <a:gdLst/>
              <a:ahLst/>
              <a:cxnLst/>
              <a:rect l="l" t="t" r="r" b="b"/>
              <a:pathLst>
                <a:path w="1534" h="1347" extrusionOk="0">
                  <a:moveTo>
                    <a:pt x="767" y="0"/>
                  </a:moveTo>
                  <a:cubicBezTo>
                    <a:pt x="645" y="0"/>
                    <a:pt x="521" y="34"/>
                    <a:pt x="409" y="104"/>
                  </a:cubicBezTo>
                  <a:cubicBezTo>
                    <a:pt x="94" y="302"/>
                    <a:pt x="1" y="718"/>
                    <a:pt x="199" y="1031"/>
                  </a:cubicBezTo>
                  <a:cubicBezTo>
                    <a:pt x="327" y="1235"/>
                    <a:pt x="545" y="1346"/>
                    <a:pt x="769" y="1346"/>
                  </a:cubicBezTo>
                  <a:cubicBezTo>
                    <a:pt x="891" y="1346"/>
                    <a:pt x="1015" y="1313"/>
                    <a:pt x="1126" y="1243"/>
                  </a:cubicBezTo>
                  <a:cubicBezTo>
                    <a:pt x="1439" y="1044"/>
                    <a:pt x="1534" y="628"/>
                    <a:pt x="1336" y="315"/>
                  </a:cubicBezTo>
                  <a:cubicBezTo>
                    <a:pt x="1208" y="112"/>
                    <a:pt x="990" y="0"/>
                    <a:pt x="7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22"/>
            <p:cNvSpPr/>
            <p:nvPr/>
          </p:nvSpPr>
          <p:spPr>
            <a:xfrm>
              <a:off x="6007450" y="71617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0"/>
                    <a:pt x="134" y="688"/>
                  </a:cubicBezTo>
                  <a:cubicBezTo>
                    <a:pt x="220" y="824"/>
                    <a:pt x="365" y="898"/>
                    <a:pt x="514" y="898"/>
                  </a:cubicBezTo>
                  <a:cubicBezTo>
                    <a:pt x="596" y="898"/>
                    <a:pt x="678" y="876"/>
                    <a:pt x="753" y="829"/>
                  </a:cubicBezTo>
                  <a:cubicBezTo>
                    <a:pt x="964" y="697"/>
                    <a:pt x="1025" y="419"/>
                    <a:pt x="892" y="209"/>
                  </a:cubicBezTo>
                  <a:cubicBezTo>
                    <a:pt x="806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22"/>
            <p:cNvSpPr/>
            <p:nvPr/>
          </p:nvSpPr>
          <p:spPr>
            <a:xfrm>
              <a:off x="5950675" y="826300"/>
              <a:ext cx="25600" cy="22450"/>
            </a:xfrm>
            <a:custGeom>
              <a:avLst/>
              <a:gdLst/>
              <a:ahLst/>
              <a:cxnLst/>
              <a:rect l="l" t="t" r="r" b="b"/>
              <a:pathLst>
                <a:path w="1024" h="898" extrusionOk="0">
                  <a:moveTo>
                    <a:pt x="511" y="1"/>
                  </a:moveTo>
                  <a:cubicBezTo>
                    <a:pt x="429" y="1"/>
                    <a:pt x="347" y="23"/>
                    <a:pt x="272" y="70"/>
                  </a:cubicBezTo>
                  <a:cubicBezTo>
                    <a:pt x="63" y="203"/>
                    <a:pt x="0" y="480"/>
                    <a:pt x="133" y="689"/>
                  </a:cubicBezTo>
                  <a:cubicBezTo>
                    <a:pt x="219" y="824"/>
                    <a:pt x="365" y="898"/>
                    <a:pt x="514" y="898"/>
                  </a:cubicBezTo>
                  <a:cubicBezTo>
                    <a:pt x="596" y="898"/>
                    <a:pt x="679" y="875"/>
                    <a:pt x="753" y="828"/>
                  </a:cubicBezTo>
                  <a:cubicBezTo>
                    <a:pt x="962" y="697"/>
                    <a:pt x="1024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22"/>
            <p:cNvSpPr/>
            <p:nvPr/>
          </p:nvSpPr>
          <p:spPr>
            <a:xfrm>
              <a:off x="5141975" y="1575375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2" y="0"/>
                  </a:moveTo>
                  <a:cubicBezTo>
                    <a:pt x="430" y="0"/>
                    <a:pt x="348" y="23"/>
                    <a:pt x="273" y="70"/>
                  </a:cubicBezTo>
                  <a:cubicBezTo>
                    <a:pt x="64" y="203"/>
                    <a:pt x="1" y="481"/>
                    <a:pt x="134" y="690"/>
                  </a:cubicBezTo>
                  <a:cubicBezTo>
                    <a:pt x="220" y="824"/>
                    <a:pt x="366" y="898"/>
                    <a:pt x="515" y="898"/>
                  </a:cubicBezTo>
                  <a:cubicBezTo>
                    <a:pt x="597" y="898"/>
                    <a:pt x="679" y="876"/>
                    <a:pt x="754" y="829"/>
                  </a:cubicBezTo>
                  <a:cubicBezTo>
                    <a:pt x="964" y="697"/>
                    <a:pt x="1025" y="419"/>
                    <a:pt x="893" y="209"/>
                  </a:cubicBezTo>
                  <a:cubicBezTo>
                    <a:pt x="807" y="74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22"/>
            <p:cNvSpPr/>
            <p:nvPr/>
          </p:nvSpPr>
          <p:spPr>
            <a:xfrm>
              <a:off x="5809750" y="1771000"/>
              <a:ext cx="25625" cy="22475"/>
            </a:xfrm>
            <a:custGeom>
              <a:avLst/>
              <a:gdLst/>
              <a:ahLst/>
              <a:cxnLst/>
              <a:rect l="l" t="t" r="r" b="b"/>
              <a:pathLst>
                <a:path w="1025" h="899" extrusionOk="0">
                  <a:moveTo>
                    <a:pt x="511" y="1"/>
                  </a:moveTo>
                  <a:cubicBezTo>
                    <a:pt x="429" y="1"/>
                    <a:pt x="346" y="23"/>
                    <a:pt x="272" y="71"/>
                  </a:cubicBezTo>
                  <a:cubicBezTo>
                    <a:pt x="63" y="204"/>
                    <a:pt x="1" y="480"/>
                    <a:pt x="133" y="689"/>
                  </a:cubicBezTo>
                  <a:cubicBezTo>
                    <a:pt x="218" y="824"/>
                    <a:pt x="364" y="898"/>
                    <a:pt x="513" y="898"/>
                  </a:cubicBezTo>
                  <a:cubicBezTo>
                    <a:pt x="595" y="898"/>
                    <a:pt x="678" y="876"/>
                    <a:pt x="752" y="829"/>
                  </a:cubicBezTo>
                  <a:cubicBezTo>
                    <a:pt x="962" y="698"/>
                    <a:pt x="1025" y="420"/>
                    <a:pt x="892" y="210"/>
                  </a:cubicBezTo>
                  <a:cubicBezTo>
                    <a:pt x="806" y="75"/>
                    <a:pt x="660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22"/>
            <p:cNvSpPr/>
            <p:nvPr/>
          </p:nvSpPr>
          <p:spPr>
            <a:xfrm>
              <a:off x="5859200" y="929125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2" y="70"/>
                  </a:cubicBezTo>
                  <a:cubicBezTo>
                    <a:pt x="63" y="203"/>
                    <a:pt x="1" y="480"/>
                    <a:pt x="134" y="689"/>
                  </a:cubicBezTo>
                  <a:cubicBezTo>
                    <a:pt x="219" y="824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2" y="697"/>
                    <a:pt x="1025" y="420"/>
                    <a:pt x="892" y="209"/>
                  </a:cubicBezTo>
                  <a:cubicBezTo>
                    <a:pt x="806" y="75"/>
                    <a:pt x="661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22"/>
            <p:cNvSpPr/>
            <p:nvPr/>
          </p:nvSpPr>
          <p:spPr>
            <a:xfrm>
              <a:off x="5256950" y="1084700"/>
              <a:ext cx="25625" cy="22450"/>
            </a:xfrm>
            <a:custGeom>
              <a:avLst/>
              <a:gdLst/>
              <a:ahLst/>
              <a:cxnLst/>
              <a:rect l="l" t="t" r="r" b="b"/>
              <a:pathLst>
                <a:path w="1025" h="898" extrusionOk="0">
                  <a:moveTo>
                    <a:pt x="512" y="0"/>
                  </a:moveTo>
                  <a:cubicBezTo>
                    <a:pt x="430" y="0"/>
                    <a:pt x="347" y="23"/>
                    <a:pt x="273" y="70"/>
                  </a:cubicBezTo>
                  <a:cubicBezTo>
                    <a:pt x="64" y="202"/>
                    <a:pt x="0" y="479"/>
                    <a:pt x="133" y="689"/>
                  </a:cubicBezTo>
                  <a:cubicBezTo>
                    <a:pt x="219" y="823"/>
                    <a:pt x="365" y="898"/>
                    <a:pt x="513" y="898"/>
                  </a:cubicBezTo>
                  <a:cubicBezTo>
                    <a:pt x="595" y="898"/>
                    <a:pt x="678" y="875"/>
                    <a:pt x="752" y="828"/>
                  </a:cubicBezTo>
                  <a:cubicBezTo>
                    <a:pt x="963" y="696"/>
                    <a:pt x="1024" y="419"/>
                    <a:pt x="891" y="209"/>
                  </a:cubicBezTo>
                  <a:cubicBezTo>
                    <a:pt x="806" y="74"/>
                    <a:pt x="660" y="0"/>
                    <a:pt x="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01" name="Google Shape;1001;p22"/>
          <p:cNvGrpSpPr/>
          <p:nvPr/>
        </p:nvGrpSpPr>
        <p:grpSpPr>
          <a:xfrm rot="-1183679">
            <a:off x="816932" y="1927875"/>
            <a:ext cx="1240952" cy="1470616"/>
            <a:chOff x="4461213" y="1170525"/>
            <a:chExt cx="1781750" cy="1583625"/>
          </a:xfrm>
        </p:grpSpPr>
        <p:sp>
          <p:nvSpPr>
            <p:cNvPr id="1002" name="Google Shape;1002;p22"/>
            <p:cNvSpPr/>
            <p:nvPr/>
          </p:nvSpPr>
          <p:spPr>
            <a:xfrm>
              <a:off x="5010638" y="1640650"/>
              <a:ext cx="320525" cy="793375"/>
            </a:xfrm>
            <a:custGeom>
              <a:avLst/>
              <a:gdLst/>
              <a:ahLst/>
              <a:cxnLst/>
              <a:rect l="l" t="t" r="r" b="b"/>
              <a:pathLst>
                <a:path w="12821" h="31735" extrusionOk="0">
                  <a:moveTo>
                    <a:pt x="10595" y="1"/>
                  </a:moveTo>
                  <a:cubicBezTo>
                    <a:pt x="10537" y="1"/>
                    <a:pt x="10477" y="7"/>
                    <a:pt x="10418" y="20"/>
                  </a:cubicBezTo>
                  <a:cubicBezTo>
                    <a:pt x="9971" y="117"/>
                    <a:pt x="9688" y="559"/>
                    <a:pt x="9787" y="1007"/>
                  </a:cubicBezTo>
                  <a:cubicBezTo>
                    <a:pt x="9936" y="1682"/>
                    <a:pt x="10162" y="2283"/>
                    <a:pt x="10382" y="2864"/>
                  </a:cubicBezTo>
                  <a:cubicBezTo>
                    <a:pt x="10774" y="3899"/>
                    <a:pt x="11111" y="4793"/>
                    <a:pt x="10924" y="5895"/>
                  </a:cubicBezTo>
                  <a:cubicBezTo>
                    <a:pt x="10654" y="7490"/>
                    <a:pt x="9473" y="9408"/>
                    <a:pt x="7768" y="11028"/>
                  </a:cubicBezTo>
                  <a:cubicBezTo>
                    <a:pt x="7358" y="11417"/>
                    <a:pt x="6921" y="11780"/>
                    <a:pt x="6499" y="12132"/>
                  </a:cubicBezTo>
                  <a:cubicBezTo>
                    <a:pt x="4803" y="13548"/>
                    <a:pt x="3049" y="15012"/>
                    <a:pt x="3222" y="18037"/>
                  </a:cubicBezTo>
                  <a:cubicBezTo>
                    <a:pt x="3302" y="19465"/>
                    <a:pt x="3973" y="20857"/>
                    <a:pt x="4621" y="22201"/>
                  </a:cubicBezTo>
                  <a:cubicBezTo>
                    <a:pt x="5562" y="24157"/>
                    <a:pt x="6452" y="26007"/>
                    <a:pt x="5522" y="27776"/>
                  </a:cubicBezTo>
                  <a:cubicBezTo>
                    <a:pt x="4842" y="29071"/>
                    <a:pt x="3026" y="30077"/>
                    <a:pt x="1499" y="30077"/>
                  </a:cubicBezTo>
                  <a:cubicBezTo>
                    <a:pt x="1334" y="30077"/>
                    <a:pt x="1173" y="30065"/>
                    <a:pt x="1016" y="30041"/>
                  </a:cubicBezTo>
                  <a:cubicBezTo>
                    <a:pt x="972" y="30034"/>
                    <a:pt x="929" y="30030"/>
                    <a:pt x="886" y="30030"/>
                  </a:cubicBezTo>
                  <a:cubicBezTo>
                    <a:pt x="484" y="30030"/>
                    <a:pt x="133" y="30323"/>
                    <a:pt x="69" y="30733"/>
                  </a:cubicBezTo>
                  <a:cubicBezTo>
                    <a:pt x="1" y="31185"/>
                    <a:pt x="310" y="31609"/>
                    <a:pt x="762" y="31679"/>
                  </a:cubicBezTo>
                  <a:cubicBezTo>
                    <a:pt x="1000" y="31716"/>
                    <a:pt x="1241" y="31734"/>
                    <a:pt x="1488" y="31734"/>
                  </a:cubicBezTo>
                  <a:cubicBezTo>
                    <a:pt x="3628" y="31734"/>
                    <a:pt x="6023" y="30391"/>
                    <a:pt x="6989" y="28544"/>
                  </a:cubicBezTo>
                  <a:cubicBezTo>
                    <a:pt x="8306" y="26035"/>
                    <a:pt x="7140" y="23613"/>
                    <a:pt x="6112" y="21479"/>
                  </a:cubicBezTo>
                  <a:cubicBezTo>
                    <a:pt x="5508" y="20223"/>
                    <a:pt x="4937" y="19040"/>
                    <a:pt x="4874" y="17939"/>
                  </a:cubicBezTo>
                  <a:cubicBezTo>
                    <a:pt x="4750" y="15746"/>
                    <a:pt x="5927" y="14763"/>
                    <a:pt x="7561" y="13402"/>
                  </a:cubicBezTo>
                  <a:cubicBezTo>
                    <a:pt x="8004" y="13033"/>
                    <a:pt x="8459" y="12653"/>
                    <a:pt x="8908" y="12226"/>
                  </a:cubicBezTo>
                  <a:cubicBezTo>
                    <a:pt x="9847" y="11337"/>
                    <a:pt x="12083" y="8962"/>
                    <a:pt x="12558" y="6172"/>
                  </a:cubicBezTo>
                  <a:cubicBezTo>
                    <a:pt x="12821" y="4628"/>
                    <a:pt x="12369" y="3433"/>
                    <a:pt x="11933" y="2277"/>
                  </a:cubicBezTo>
                  <a:cubicBezTo>
                    <a:pt x="11724" y="1729"/>
                    <a:pt x="11526" y="1209"/>
                    <a:pt x="11405" y="651"/>
                  </a:cubicBezTo>
                  <a:cubicBezTo>
                    <a:pt x="11319" y="263"/>
                    <a:pt x="10975" y="1"/>
                    <a:pt x="10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3" name="Google Shape;1003;p22"/>
            <p:cNvSpPr/>
            <p:nvPr/>
          </p:nvSpPr>
          <p:spPr>
            <a:xfrm>
              <a:off x="5082563" y="2379150"/>
              <a:ext cx="45975" cy="41000"/>
            </a:xfrm>
            <a:custGeom>
              <a:avLst/>
              <a:gdLst/>
              <a:ahLst/>
              <a:cxnLst/>
              <a:rect l="l" t="t" r="r" b="b"/>
              <a:pathLst>
                <a:path w="1839" h="1640" extrusionOk="0">
                  <a:moveTo>
                    <a:pt x="537" y="0"/>
                  </a:moveTo>
                  <a:cubicBezTo>
                    <a:pt x="359" y="82"/>
                    <a:pt x="183" y="157"/>
                    <a:pt x="0" y="220"/>
                  </a:cubicBezTo>
                  <a:cubicBezTo>
                    <a:pt x="422" y="701"/>
                    <a:pt x="849" y="1174"/>
                    <a:pt x="1285" y="1639"/>
                  </a:cubicBezTo>
                  <a:cubicBezTo>
                    <a:pt x="1474" y="1552"/>
                    <a:pt x="1658" y="1453"/>
                    <a:pt x="1839" y="1350"/>
                  </a:cubicBezTo>
                  <a:cubicBezTo>
                    <a:pt x="1404" y="900"/>
                    <a:pt x="972" y="449"/>
                    <a:pt x="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5097763" y="2133650"/>
              <a:ext cx="89600" cy="92850"/>
            </a:xfrm>
            <a:custGeom>
              <a:avLst/>
              <a:gdLst/>
              <a:ahLst/>
              <a:cxnLst/>
              <a:rect l="l" t="t" r="r" b="b"/>
              <a:pathLst>
                <a:path w="3584" h="3714" extrusionOk="0">
                  <a:moveTo>
                    <a:pt x="0" y="1"/>
                  </a:moveTo>
                  <a:cubicBezTo>
                    <a:pt x="222" y="692"/>
                    <a:pt x="524" y="1371"/>
                    <a:pt x="843" y="2039"/>
                  </a:cubicBezTo>
                  <a:cubicBezTo>
                    <a:pt x="1754" y="2602"/>
                    <a:pt x="2668" y="3160"/>
                    <a:pt x="3584" y="3713"/>
                  </a:cubicBezTo>
                  <a:cubicBezTo>
                    <a:pt x="3321" y="3031"/>
                    <a:pt x="3004" y="2368"/>
                    <a:pt x="2697" y="1730"/>
                  </a:cubicBezTo>
                  <a:cubicBezTo>
                    <a:pt x="2627" y="1583"/>
                    <a:pt x="2555" y="1437"/>
                    <a:pt x="2487" y="1290"/>
                  </a:cubicBezTo>
                  <a:cubicBezTo>
                    <a:pt x="1671" y="831"/>
                    <a:pt x="844" y="39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5253438" y="1665375"/>
              <a:ext cx="73325" cy="86000"/>
            </a:xfrm>
            <a:custGeom>
              <a:avLst/>
              <a:gdLst/>
              <a:ahLst/>
              <a:cxnLst/>
              <a:rect l="l" t="t" r="r" b="b"/>
              <a:pathLst>
                <a:path w="2933" h="3440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2"/>
                    <a:pt x="2" y="25"/>
                    <a:pt x="3" y="35"/>
                  </a:cubicBezTo>
                  <a:cubicBezTo>
                    <a:pt x="153" y="716"/>
                    <a:pt x="381" y="1321"/>
                    <a:pt x="603" y="1903"/>
                  </a:cubicBezTo>
                  <a:cubicBezTo>
                    <a:pt x="610" y="1923"/>
                    <a:pt x="617" y="1943"/>
                    <a:pt x="624" y="1961"/>
                  </a:cubicBezTo>
                  <a:cubicBezTo>
                    <a:pt x="1377" y="2480"/>
                    <a:pt x="2146" y="2973"/>
                    <a:pt x="2933" y="3440"/>
                  </a:cubicBezTo>
                  <a:cubicBezTo>
                    <a:pt x="2827" y="2749"/>
                    <a:pt x="2611" y="2122"/>
                    <a:pt x="2384" y="1510"/>
                  </a:cubicBezTo>
                  <a:cubicBezTo>
                    <a:pt x="1568" y="1044"/>
                    <a:pt x="773" y="54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6" name="Google Shape;1006;p22"/>
            <p:cNvSpPr/>
            <p:nvPr/>
          </p:nvSpPr>
          <p:spPr>
            <a:xfrm>
              <a:off x="5185338" y="1921150"/>
              <a:ext cx="51675" cy="36050"/>
            </a:xfrm>
            <a:custGeom>
              <a:avLst/>
              <a:gdLst/>
              <a:ahLst/>
              <a:cxnLst/>
              <a:rect l="l" t="t" r="r" b="b"/>
              <a:pathLst>
                <a:path w="2067" h="1442" extrusionOk="0">
                  <a:moveTo>
                    <a:pt x="457" y="1"/>
                  </a:moveTo>
                  <a:cubicBezTo>
                    <a:pt x="304" y="137"/>
                    <a:pt x="157" y="274"/>
                    <a:pt x="1" y="406"/>
                  </a:cubicBezTo>
                  <a:cubicBezTo>
                    <a:pt x="523" y="742"/>
                    <a:pt x="1041" y="1089"/>
                    <a:pt x="1556" y="1441"/>
                  </a:cubicBezTo>
                  <a:cubicBezTo>
                    <a:pt x="1696" y="1318"/>
                    <a:pt x="1835" y="1197"/>
                    <a:pt x="1975" y="1064"/>
                  </a:cubicBezTo>
                  <a:cubicBezTo>
                    <a:pt x="2003" y="1038"/>
                    <a:pt x="2035" y="1005"/>
                    <a:pt x="2066" y="975"/>
                  </a:cubicBezTo>
                  <a:cubicBezTo>
                    <a:pt x="1524" y="660"/>
                    <a:pt x="988" y="334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728113" y="1751750"/>
              <a:ext cx="299150" cy="948275"/>
            </a:xfrm>
            <a:custGeom>
              <a:avLst/>
              <a:gdLst/>
              <a:ahLst/>
              <a:cxnLst/>
              <a:rect l="l" t="t" r="r" b="b"/>
              <a:pathLst>
                <a:path w="11966" h="37931" extrusionOk="0">
                  <a:moveTo>
                    <a:pt x="5418" y="0"/>
                  </a:moveTo>
                  <a:cubicBezTo>
                    <a:pt x="2439" y="0"/>
                    <a:pt x="0" y="2438"/>
                    <a:pt x="0" y="5419"/>
                  </a:cubicBezTo>
                  <a:lnTo>
                    <a:pt x="0" y="32513"/>
                  </a:lnTo>
                  <a:cubicBezTo>
                    <a:pt x="0" y="35492"/>
                    <a:pt x="2438" y="37931"/>
                    <a:pt x="5418" y="37931"/>
                  </a:cubicBezTo>
                  <a:lnTo>
                    <a:pt x="6546" y="37931"/>
                  </a:lnTo>
                  <a:cubicBezTo>
                    <a:pt x="9525" y="37931"/>
                    <a:pt x="11965" y="35492"/>
                    <a:pt x="11965" y="32513"/>
                  </a:cubicBezTo>
                  <a:lnTo>
                    <a:pt x="11965" y="5419"/>
                  </a:lnTo>
                  <a:cubicBezTo>
                    <a:pt x="11965" y="2439"/>
                    <a:pt x="9528" y="0"/>
                    <a:pt x="65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8" name="Google Shape;1008;p22"/>
            <p:cNvSpPr/>
            <p:nvPr/>
          </p:nvSpPr>
          <p:spPr>
            <a:xfrm>
              <a:off x="5200263" y="1170525"/>
              <a:ext cx="769750" cy="538325"/>
            </a:xfrm>
            <a:custGeom>
              <a:avLst/>
              <a:gdLst/>
              <a:ahLst/>
              <a:cxnLst/>
              <a:rect l="l" t="t" r="r" b="b"/>
              <a:pathLst>
                <a:path w="30790" h="21533" extrusionOk="0">
                  <a:moveTo>
                    <a:pt x="6625" y="1"/>
                  </a:moveTo>
                  <a:cubicBezTo>
                    <a:pt x="4856" y="1"/>
                    <a:pt x="3140" y="954"/>
                    <a:pt x="2259" y="2618"/>
                  </a:cubicBezTo>
                  <a:lnTo>
                    <a:pt x="1266" y="4494"/>
                  </a:lnTo>
                  <a:cubicBezTo>
                    <a:pt x="0" y="6887"/>
                    <a:pt x="923" y="9880"/>
                    <a:pt x="3316" y="11146"/>
                  </a:cubicBezTo>
                  <a:lnTo>
                    <a:pt x="21879" y="20965"/>
                  </a:lnTo>
                  <a:cubicBezTo>
                    <a:pt x="22607" y="21350"/>
                    <a:pt x="23391" y="21533"/>
                    <a:pt x="24165" y="21533"/>
                  </a:cubicBezTo>
                  <a:cubicBezTo>
                    <a:pt x="25933" y="21533"/>
                    <a:pt x="27650" y="20580"/>
                    <a:pt x="28531" y="18915"/>
                  </a:cubicBezTo>
                  <a:lnTo>
                    <a:pt x="29523" y="17040"/>
                  </a:lnTo>
                  <a:cubicBezTo>
                    <a:pt x="30789" y="14648"/>
                    <a:pt x="29867" y="11654"/>
                    <a:pt x="27473" y="10388"/>
                  </a:cubicBezTo>
                  <a:lnTo>
                    <a:pt x="8911" y="569"/>
                  </a:lnTo>
                  <a:cubicBezTo>
                    <a:pt x="8183" y="183"/>
                    <a:pt x="7399" y="1"/>
                    <a:pt x="6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688563" y="1248425"/>
              <a:ext cx="795925" cy="769550"/>
            </a:xfrm>
            <a:custGeom>
              <a:avLst/>
              <a:gdLst/>
              <a:ahLst/>
              <a:cxnLst/>
              <a:rect l="l" t="t" r="r" b="b"/>
              <a:pathLst>
                <a:path w="31837" h="30782" extrusionOk="0">
                  <a:moveTo>
                    <a:pt x="25099" y="1"/>
                  </a:moveTo>
                  <a:cubicBezTo>
                    <a:pt x="23710" y="1"/>
                    <a:pt x="22321" y="528"/>
                    <a:pt x="21266" y="1582"/>
                  </a:cubicBezTo>
                  <a:lnTo>
                    <a:pt x="2107" y="20740"/>
                  </a:lnTo>
                  <a:cubicBezTo>
                    <a:pt x="0" y="22849"/>
                    <a:pt x="0" y="26296"/>
                    <a:pt x="2107" y="28405"/>
                  </a:cubicBezTo>
                  <a:lnTo>
                    <a:pt x="2906" y="29201"/>
                  </a:lnTo>
                  <a:cubicBezTo>
                    <a:pt x="3960" y="30255"/>
                    <a:pt x="5349" y="30782"/>
                    <a:pt x="6737" y="30782"/>
                  </a:cubicBezTo>
                  <a:cubicBezTo>
                    <a:pt x="8126" y="30782"/>
                    <a:pt x="9515" y="30255"/>
                    <a:pt x="10569" y="29201"/>
                  </a:cubicBezTo>
                  <a:lnTo>
                    <a:pt x="29728" y="10044"/>
                  </a:lnTo>
                  <a:cubicBezTo>
                    <a:pt x="31837" y="7935"/>
                    <a:pt x="31837" y="4488"/>
                    <a:pt x="29728" y="2379"/>
                  </a:cubicBezTo>
                  <a:lnTo>
                    <a:pt x="28930" y="1582"/>
                  </a:lnTo>
                  <a:cubicBezTo>
                    <a:pt x="27876" y="528"/>
                    <a:pt x="26487" y="1"/>
                    <a:pt x="25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4461213" y="2451675"/>
              <a:ext cx="848250" cy="302475"/>
            </a:xfrm>
            <a:custGeom>
              <a:avLst/>
              <a:gdLst/>
              <a:ahLst/>
              <a:cxnLst/>
              <a:rect l="l" t="t" r="r" b="b"/>
              <a:pathLst>
                <a:path w="33930" h="12099" extrusionOk="0">
                  <a:moveTo>
                    <a:pt x="16965" y="0"/>
                  </a:moveTo>
                  <a:cubicBezTo>
                    <a:pt x="9103" y="0"/>
                    <a:pt x="2425" y="5060"/>
                    <a:pt x="0" y="12098"/>
                  </a:cubicBezTo>
                  <a:lnTo>
                    <a:pt x="33930" y="12098"/>
                  </a:lnTo>
                  <a:cubicBezTo>
                    <a:pt x="31505" y="5060"/>
                    <a:pt x="24827" y="0"/>
                    <a:pt x="16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22"/>
            <p:cNvSpPr/>
            <p:nvPr/>
          </p:nvSpPr>
          <p:spPr>
            <a:xfrm>
              <a:off x="4718563" y="2314125"/>
              <a:ext cx="328050" cy="298875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60" y="0"/>
                  </a:moveTo>
                  <a:cubicBezTo>
                    <a:pt x="5031" y="0"/>
                    <a:pt x="3502" y="584"/>
                    <a:pt x="2335" y="1751"/>
                  </a:cubicBezTo>
                  <a:cubicBezTo>
                    <a:pt x="0" y="4084"/>
                    <a:pt x="0" y="7871"/>
                    <a:pt x="2335" y="10204"/>
                  </a:cubicBezTo>
                  <a:cubicBezTo>
                    <a:pt x="3502" y="11371"/>
                    <a:pt x="5031" y="11954"/>
                    <a:pt x="6561" y="11954"/>
                  </a:cubicBezTo>
                  <a:cubicBezTo>
                    <a:pt x="8091" y="11954"/>
                    <a:pt x="9621" y="11371"/>
                    <a:pt x="10788" y="10204"/>
                  </a:cubicBezTo>
                  <a:cubicBezTo>
                    <a:pt x="13121" y="7871"/>
                    <a:pt x="13121" y="4084"/>
                    <a:pt x="10788" y="1751"/>
                  </a:cubicBezTo>
                  <a:cubicBezTo>
                    <a:pt x="9620" y="584"/>
                    <a:pt x="8090" y="0"/>
                    <a:pt x="6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22"/>
            <p:cNvSpPr/>
            <p:nvPr/>
          </p:nvSpPr>
          <p:spPr>
            <a:xfrm>
              <a:off x="4793763" y="2386275"/>
              <a:ext cx="176375" cy="160675"/>
            </a:xfrm>
            <a:custGeom>
              <a:avLst/>
              <a:gdLst/>
              <a:ahLst/>
              <a:cxnLst/>
              <a:rect l="l" t="t" r="r" b="b"/>
              <a:pathLst>
                <a:path w="7055" h="6427" extrusionOk="0">
                  <a:moveTo>
                    <a:pt x="3528" y="0"/>
                  </a:moveTo>
                  <a:cubicBezTo>
                    <a:pt x="2706" y="0"/>
                    <a:pt x="1883" y="314"/>
                    <a:pt x="1255" y="941"/>
                  </a:cubicBezTo>
                  <a:cubicBezTo>
                    <a:pt x="1" y="2197"/>
                    <a:pt x="1" y="4230"/>
                    <a:pt x="1255" y="5486"/>
                  </a:cubicBezTo>
                  <a:cubicBezTo>
                    <a:pt x="1883" y="6113"/>
                    <a:pt x="2706" y="6427"/>
                    <a:pt x="3528" y="6427"/>
                  </a:cubicBezTo>
                  <a:cubicBezTo>
                    <a:pt x="4350" y="6427"/>
                    <a:pt x="5172" y="6113"/>
                    <a:pt x="5800" y="5486"/>
                  </a:cubicBezTo>
                  <a:cubicBezTo>
                    <a:pt x="7055" y="4230"/>
                    <a:pt x="7055" y="2197"/>
                    <a:pt x="5800" y="941"/>
                  </a:cubicBezTo>
                  <a:cubicBezTo>
                    <a:pt x="5172" y="314"/>
                    <a:pt x="4350" y="0"/>
                    <a:pt x="3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4827888" y="2417375"/>
              <a:ext cx="108100" cy="98500"/>
            </a:xfrm>
            <a:custGeom>
              <a:avLst/>
              <a:gdLst/>
              <a:ahLst/>
              <a:cxnLst/>
              <a:rect l="l" t="t" r="r" b="b"/>
              <a:pathLst>
                <a:path w="4324" h="3940" extrusionOk="0">
                  <a:moveTo>
                    <a:pt x="2163" y="1"/>
                  </a:moveTo>
                  <a:cubicBezTo>
                    <a:pt x="1659" y="1"/>
                    <a:pt x="1154" y="193"/>
                    <a:pt x="769" y="577"/>
                  </a:cubicBezTo>
                  <a:cubicBezTo>
                    <a:pt x="1" y="1348"/>
                    <a:pt x="1" y="2594"/>
                    <a:pt x="769" y="3363"/>
                  </a:cubicBezTo>
                  <a:cubicBezTo>
                    <a:pt x="1154" y="3748"/>
                    <a:pt x="1659" y="3940"/>
                    <a:pt x="2163" y="3940"/>
                  </a:cubicBezTo>
                  <a:cubicBezTo>
                    <a:pt x="2667" y="3940"/>
                    <a:pt x="3171" y="3748"/>
                    <a:pt x="3555" y="3363"/>
                  </a:cubicBezTo>
                  <a:cubicBezTo>
                    <a:pt x="4324" y="2592"/>
                    <a:pt x="4324" y="1346"/>
                    <a:pt x="3555" y="577"/>
                  </a:cubicBezTo>
                  <a:cubicBezTo>
                    <a:pt x="3171" y="193"/>
                    <a:pt x="2667" y="1"/>
                    <a:pt x="2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4745038" y="2324150"/>
              <a:ext cx="64500" cy="61425"/>
            </a:xfrm>
            <a:custGeom>
              <a:avLst/>
              <a:gdLst/>
              <a:ahLst/>
              <a:cxnLst/>
              <a:rect l="l" t="t" r="r" b="b"/>
              <a:pathLst>
                <a:path w="2580" h="2457" extrusionOk="0">
                  <a:moveTo>
                    <a:pt x="715" y="1"/>
                  </a:moveTo>
                  <a:cubicBezTo>
                    <a:pt x="555" y="1"/>
                    <a:pt x="396" y="61"/>
                    <a:pt x="275" y="183"/>
                  </a:cubicBezTo>
                  <a:lnTo>
                    <a:pt x="243" y="213"/>
                  </a:lnTo>
                  <a:cubicBezTo>
                    <a:pt x="0" y="456"/>
                    <a:pt x="0" y="850"/>
                    <a:pt x="243" y="1093"/>
                  </a:cubicBezTo>
                  <a:lnTo>
                    <a:pt x="1426" y="2274"/>
                  </a:lnTo>
                  <a:cubicBezTo>
                    <a:pt x="1548" y="2396"/>
                    <a:pt x="1707" y="2457"/>
                    <a:pt x="1866" y="2457"/>
                  </a:cubicBezTo>
                  <a:cubicBezTo>
                    <a:pt x="2025" y="2457"/>
                    <a:pt x="2184" y="2396"/>
                    <a:pt x="2306" y="2274"/>
                  </a:cubicBezTo>
                  <a:lnTo>
                    <a:pt x="2336" y="2244"/>
                  </a:lnTo>
                  <a:cubicBezTo>
                    <a:pt x="2579" y="2001"/>
                    <a:pt x="2579" y="1608"/>
                    <a:pt x="2336" y="1365"/>
                  </a:cubicBezTo>
                  <a:lnTo>
                    <a:pt x="1154" y="183"/>
                  </a:lnTo>
                  <a:cubicBezTo>
                    <a:pt x="1033" y="61"/>
                    <a:pt x="874" y="1"/>
                    <a:pt x="7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4952588" y="2531750"/>
              <a:ext cx="64525" cy="61425"/>
            </a:xfrm>
            <a:custGeom>
              <a:avLst/>
              <a:gdLst/>
              <a:ahLst/>
              <a:cxnLst/>
              <a:rect l="l" t="t" r="r" b="b"/>
              <a:pathLst>
                <a:path w="2581" h="2457" extrusionOk="0">
                  <a:moveTo>
                    <a:pt x="714" y="1"/>
                  </a:moveTo>
                  <a:cubicBezTo>
                    <a:pt x="555" y="1"/>
                    <a:pt x="396" y="62"/>
                    <a:pt x="274" y="183"/>
                  </a:cubicBezTo>
                  <a:lnTo>
                    <a:pt x="244" y="213"/>
                  </a:lnTo>
                  <a:cubicBezTo>
                    <a:pt x="1" y="456"/>
                    <a:pt x="1" y="850"/>
                    <a:pt x="244" y="1093"/>
                  </a:cubicBezTo>
                  <a:lnTo>
                    <a:pt x="1426" y="2275"/>
                  </a:lnTo>
                  <a:cubicBezTo>
                    <a:pt x="1547" y="2396"/>
                    <a:pt x="1706" y="2457"/>
                    <a:pt x="1866" y="2457"/>
                  </a:cubicBezTo>
                  <a:cubicBezTo>
                    <a:pt x="2025" y="2457"/>
                    <a:pt x="2184" y="2396"/>
                    <a:pt x="2305" y="2275"/>
                  </a:cubicBezTo>
                  <a:lnTo>
                    <a:pt x="2337" y="2245"/>
                  </a:lnTo>
                  <a:cubicBezTo>
                    <a:pt x="2580" y="2001"/>
                    <a:pt x="2580" y="1608"/>
                    <a:pt x="2337" y="1365"/>
                  </a:cubicBezTo>
                  <a:lnTo>
                    <a:pt x="1154" y="183"/>
                  </a:lnTo>
                  <a:cubicBezTo>
                    <a:pt x="1032" y="62"/>
                    <a:pt x="873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4747788" y="2535200"/>
              <a:ext cx="64975" cy="61275"/>
            </a:xfrm>
            <a:custGeom>
              <a:avLst/>
              <a:gdLst/>
              <a:ahLst/>
              <a:cxnLst/>
              <a:rect l="l" t="t" r="r" b="b"/>
              <a:pathLst>
                <a:path w="2599" h="2451" extrusionOk="0">
                  <a:moveTo>
                    <a:pt x="1890" y="1"/>
                  </a:moveTo>
                  <a:cubicBezTo>
                    <a:pt x="1715" y="1"/>
                    <a:pt x="1538" y="67"/>
                    <a:pt x="1409" y="197"/>
                  </a:cubicBezTo>
                  <a:lnTo>
                    <a:pt x="246" y="1360"/>
                  </a:lnTo>
                  <a:cubicBezTo>
                    <a:pt x="0" y="1607"/>
                    <a:pt x="23" y="1992"/>
                    <a:pt x="265" y="2234"/>
                  </a:cubicBezTo>
                  <a:lnTo>
                    <a:pt x="296" y="2265"/>
                  </a:lnTo>
                  <a:cubicBezTo>
                    <a:pt x="419" y="2388"/>
                    <a:pt x="573" y="2450"/>
                    <a:pt x="728" y="2450"/>
                  </a:cubicBezTo>
                  <a:cubicBezTo>
                    <a:pt x="880" y="2450"/>
                    <a:pt x="1032" y="2391"/>
                    <a:pt x="1155" y="2268"/>
                  </a:cubicBezTo>
                  <a:lnTo>
                    <a:pt x="2318" y="1105"/>
                  </a:lnTo>
                  <a:cubicBezTo>
                    <a:pt x="2567" y="859"/>
                    <a:pt x="2598" y="447"/>
                    <a:pt x="2356" y="205"/>
                  </a:cubicBezTo>
                  <a:lnTo>
                    <a:pt x="2325" y="174"/>
                  </a:lnTo>
                  <a:cubicBezTo>
                    <a:pt x="2209" y="57"/>
                    <a:pt x="2050" y="1"/>
                    <a:pt x="1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4955663" y="2327225"/>
              <a:ext cx="64475" cy="61400"/>
            </a:xfrm>
            <a:custGeom>
              <a:avLst/>
              <a:gdLst/>
              <a:ahLst/>
              <a:cxnLst/>
              <a:rect l="l" t="t" r="r" b="b"/>
              <a:pathLst>
                <a:path w="2579" h="2456" extrusionOk="0">
                  <a:moveTo>
                    <a:pt x="1867" y="1"/>
                  </a:moveTo>
                  <a:cubicBezTo>
                    <a:pt x="1708" y="1"/>
                    <a:pt x="1549" y="61"/>
                    <a:pt x="1427" y="183"/>
                  </a:cubicBezTo>
                  <a:lnTo>
                    <a:pt x="244" y="1365"/>
                  </a:lnTo>
                  <a:cubicBezTo>
                    <a:pt x="1" y="1608"/>
                    <a:pt x="1" y="2001"/>
                    <a:pt x="244" y="2244"/>
                  </a:cubicBezTo>
                  <a:lnTo>
                    <a:pt x="274" y="2273"/>
                  </a:lnTo>
                  <a:cubicBezTo>
                    <a:pt x="396" y="2395"/>
                    <a:pt x="555" y="2455"/>
                    <a:pt x="714" y="2455"/>
                  </a:cubicBezTo>
                  <a:cubicBezTo>
                    <a:pt x="873" y="2455"/>
                    <a:pt x="1032" y="2395"/>
                    <a:pt x="1154" y="2273"/>
                  </a:cubicBezTo>
                  <a:lnTo>
                    <a:pt x="2335" y="1091"/>
                  </a:lnTo>
                  <a:cubicBezTo>
                    <a:pt x="2579" y="848"/>
                    <a:pt x="2579" y="455"/>
                    <a:pt x="2335" y="212"/>
                  </a:cubicBezTo>
                  <a:lnTo>
                    <a:pt x="2307" y="183"/>
                  </a:lnTo>
                  <a:cubicBezTo>
                    <a:pt x="2185" y="61"/>
                    <a:pt x="2026" y="1"/>
                    <a:pt x="1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4699813" y="2462650"/>
              <a:ext cx="72550" cy="31125"/>
            </a:xfrm>
            <a:custGeom>
              <a:avLst/>
              <a:gdLst/>
              <a:ahLst/>
              <a:cxnLst/>
              <a:rect l="l" t="t" r="r" b="b"/>
              <a:pathLst>
                <a:path w="2902" h="1245" extrusionOk="0">
                  <a:moveTo>
                    <a:pt x="623" y="0"/>
                  </a:moveTo>
                  <a:cubicBezTo>
                    <a:pt x="280" y="0"/>
                    <a:pt x="1" y="279"/>
                    <a:pt x="1" y="623"/>
                  </a:cubicBezTo>
                  <a:cubicBezTo>
                    <a:pt x="1" y="966"/>
                    <a:pt x="280" y="1245"/>
                    <a:pt x="623" y="1245"/>
                  </a:cubicBezTo>
                  <a:lnTo>
                    <a:pt x="2280" y="1245"/>
                  </a:lnTo>
                  <a:cubicBezTo>
                    <a:pt x="2623" y="1245"/>
                    <a:pt x="2902" y="966"/>
                    <a:pt x="2902" y="623"/>
                  </a:cubicBezTo>
                  <a:cubicBezTo>
                    <a:pt x="2902" y="279"/>
                    <a:pt x="2623" y="0"/>
                    <a:pt x="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4995163" y="2462650"/>
              <a:ext cx="72625" cy="31125"/>
            </a:xfrm>
            <a:custGeom>
              <a:avLst/>
              <a:gdLst/>
              <a:ahLst/>
              <a:cxnLst/>
              <a:rect l="l" t="t" r="r" b="b"/>
              <a:pathLst>
                <a:path w="2905" h="1245" extrusionOk="0">
                  <a:moveTo>
                    <a:pt x="622" y="0"/>
                  </a:moveTo>
                  <a:cubicBezTo>
                    <a:pt x="279" y="0"/>
                    <a:pt x="0" y="279"/>
                    <a:pt x="0" y="623"/>
                  </a:cubicBezTo>
                  <a:cubicBezTo>
                    <a:pt x="0" y="966"/>
                    <a:pt x="279" y="1245"/>
                    <a:pt x="622" y="1245"/>
                  </a:cubicBezTo>
                  <a:lnTo>
                    <a:pt x="2282" y="1245"/>
                  </a:lnTo>
                  <a:cubicBezTo>
                    <a:pt x="2625" y="1245"/>
                    <a:pt x="2904" y="966"/>
                    <a:pt x="2904" y="623"/>
                  </a:cubicBezTo>
                  <a:cubicBezTo>
                    <a:pt x="2904" y="279"/>
                    <a:pt x="2625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4860863" y="2277100"/>
              <a:ext cx="31150" cy="72600"/>
            </a:xfrm>
            <a:custGeom>
              <a:avLst/>
              <a:gdLst/>
              <a:ahLst/>
              <a:cxnLst/>
              <a:rect l="l" t="t" r="r" b="b"/>
              <a:pathLst>
                <a:path w="1246" h="2904" extrusionOk="0">
                  <a:moveTo>
                    <a:pt x="623" y="1"/>
                  </a:moveTo>
                  <a:cubicBezTo>
                    <a:pt x="279" y="1"/>
                    <a:pt x="1" y="280"/>
                    <a:pt x="1" y="623"/>
                  </a:cubicBezTo>
                  <a:lnTo>
                    <a:pt x="1" y="2281"/>
                  </a:lnTo>
                  <a:cubicBezTo>
                    <a:pt x="3" y="2624"/>
                    <a:pt x="279" y="2903"/>
                    <a:pt x="623" y="2903"/>
                  </a:cubicBezTo>
                  <a:cubicBezTo>
                    <a:pt x="966" y="2903"/>
                    <a:pt x="1245" y="2624"/>
                    <a:pt x="1245" y="2281"/>
                  </a:cubicBezTo>
                  <a:lnTo>
                    <a:pt x="1245" y="623"/>
                  </a:lnTo>
                  <a:cubicBezTo>
                    <a:pt x="1245" y="280"/>
                    <a:pt x="966" y="1"/>
                    <a:pt x="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4727713" y="1734775"/>
              <a:ext cx="248700" cy="237150"/>
            </a:xfrm>
            <a:custGeom>
              <a:avLst/>
              <a:gdLst/>
              <a:ahLst/>
              <a:cxnLst/>
              <a:rect l="l" t="t" r="r" b="b"/>
              <a:pathLst>
                <a:path w="9948" h="9486" extrusionOk="0">
                  <a:moveTo>
                    <a:pt x="5205" y="1"/>
                  </a:moveTo>
                  <a:cubicBezTo>
                    <a:pt x="3992" y="1"/>
                    <a:pt x="2778" y="464"/>
                    <a:pt x="1852" y="1390"/>
                  </a:cubicBezTo>
                  <a:cubicBezTo>
                    <a:pt x="1" y="3243"/>
                    <a:pt x="1" y="6246"/>
                    <a:pt x="1852" y="8097"/>
                  </a:cubicBezTo>
                  <a:cubicBezTo>
                    <a:pt x="2742" y="8986"/>
                    <a:pt x="3947" y="9486"/>
                    <a:pt x="5205" y="9486"/>
                  </a:cubicBezTo>
                  <a:cubicBezTo>
                    <a:pt x="6462" y="9486"/>
                    <a:pt x="7670" y="8986"/>
                    <a:pt x="8558" y="8097"/>
                  </a:cubicBezTo>
                  <a:cubicBezTo>
                    <a:pt x="9448" y="7207"/>
                    <a:pt x="9947" y="6001"/>
                    <a:pt x="9947" y="4744"/>
                  </a:cubicBezTo>
                  <a:cubicBezTo>
                    <a:pt x="9947" y="3486"/>
                    <a:pt x="9448" y="2280"/>
                    <a:pt x="8558" y="1390"/>
                  </a:cubicBezTo>
                  <a:cubicBezTo>
                    <a:pt x="7633" y="464"/>
                    <a:pt x="6419" y="1"/>
                    <a:pt x="5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4804288" y="1805400"/>
              <a:ext cx="95950" cy="95975"/>
            </a:xfrm>
            <a:custGeom>
              <a:avLst/>
              <a:gdLst/>
              <a:ahLst/>
              <a:cxnLst/>
              <a:rect l="l" t="t" r="r" b="b"/>
              <a:pathLst>
                <a:path w="3838" h="3839" extrusionOk="0">
                  <a:moveTo>
                    <a:pt x="1919" y="0"/>
                  </a:moveTo>
                  <a:cubicBezTo>
                    <a:pt x="863" y="0"/>
                    <a:pt x="0" y="864"/>
                    <a:pt x="0" y="1920"/>
                  </a:cubicBezTo>
                  <a:cubicBezTo>
                    <a:pt x="0" y="2974"/>
                    <a:pt x="863" y="3838"/>
                    <a:pt x="1919" y="3838"/>
                  </a:cubicBezTo>
                  <a:cubicBezTo>
                    <a:pt x="2973" y="3838"/>
                    <a:pt x="3837" y="2974"/>
                    <a:pt x="3837" y="1920"/>
                  </a:cubicBezTo>
                  <a:cubicBezTo>
                    <a:pt x="3837" y="864"/>
                    <a:pt x="2973" y="0"/>
                    <a:pt x="19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5332038" y="1226850"/>
              <a:ext cx="146775" cy="146725"/>
            </a:xfrm>
            <a:custGeom>
              <a:avLst/>
              <a:gdLst/>
              <a:ahLst/>
              <a:cxnLst/>
              <a:rect l="l" t="t" r="r" b="b"/>
              <a:pathLst>
                <a:path w="5871" h="5869" extrusionOk="0">
                  <a:moveTo>
                    <a:pt x="2936" y="1"/>
                  </a:moveTo>
                  <a:cubicBezTo>
                    <a:pt x="1322" y="1"/>
                    <a:pt x="1" y="1320"/>
                    <a:pt x="1" y="2935"/>
                  </a:cubicBezTo>
                  <a:cubicBezTo>
                    <a:pt x="1" y="4548"/>
                    <a:pt x="1321" y="5869"/>
                    <a:pt x="2936" y="5869"/>
                  </a:cubicBezTo>
                  <a:cubicBezTo>
                    <a:pt x="4550" y="5869"/>
                    <a:pt x="5870" y="4548"/>
                    <a:pt x="5870" y="2935"/>
                  </a:cubicBezTo>
                  <a:cubicBezTo>
                    <a:pt x="5870" y="1322"/>
                    <a:pt x="4550" y="1"/>
                    <a:pt x="29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954213" y="1621600"/>
              <a:ext cx="229275" cy="165150"/>
            </a:xfrm>
            <a:custGeom>
              <a:avLst/>
              <a:gdLst/>
              <a:ahLst/>
              <a:cxnLst/>
              <a:rect l="l" t="t" r="r" b="b"/>
              <a:pathLst>
                <a:path w="9171" h="6606" extrusionOk="0">
                  <a:moveTo>
                    <a:pt x="634" y="1"/>
                  </a:moveTo>
                  <a:cubicBezTo>
                    <a:pt x="458" y="1"/>
                    <a:pt x="284" y="84"/>
                    <a:pt x="175" y="240"/>
                  </a:cubicBezTo>
                  <a:cubicBezTo>
                    <a:pt x="0" y="490"/>
                    <a:pt x="62" y="839"/>
                    <a:pt x="315" y="1014"/>
                  </a:cubicBezTo>
                  <a:lnTo>
                    <a:pt x="8220" y="6507"/>
                  </a:lnTo>
                  <a:cubicBezTo>
                    <a:pt x="8316" y="6574"/>
                    <a:pt x="8427" y="6606"/>
                    <a:pt x="8537" y="6606"/>
                  </a:cubicBezTo>
                  <a:cubicBezTo>
                    <a:pt x="8713" y="6606"/>
                    <a:pt x="8887" y="6523"/>
                    <a:pt x="8994" y="6368"/>
                  </a:cubicBezTo>
                  <a:cubicBezTo>
                    <a:pt x="9170" y="6115"/>
                    <a:pt x="9107" y="5767"/>
                    <a:pt x="8855" y="5593"/>
                  </a:cubicBezTo>
                  <a:lnTo>
                    <a:pt x="949" y="99"/>
                  </a:lnTo>
                  <a:cubicBezTo>
                    <a:pt x="853" y="33"/>
                    <a:pt x="743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914813" y="1672275"/>
              <a:ext cx="224975" cy="180625"/>
            </a:xfrm>
            <a:custGeom>
              <a:avLst/>
              <a:gdLst/>
              <a:ahLst/>
              <a:cxnLst/>
              <a:rect l="l" t="t" r="r" b="b"/>
              <a:pathLst>
                <a:path w="8999" h="7225" extrusionOk="0">
                  <a:moveTo>
                    <a:pt x="490" y="1"/>
                  </a:moveTo>
                  <a:cubicBezTo>
                    <a:pt x="460" y="1"/>
                    <a:pt x="431" y="3"/>
                    <a:pt x="401" y="9"/>
                  </a:cubicBezTo>
                  <a:cubicBezTo>
                    <a:pt x="157" y="59"/>
                    <a:pt x="0" y="300"/>
                    <a:pt x="50" y="543"/>
                  </a:cubicBezTo>
                  <a:lnTo>
                    <a:pt x="841" y="4381"/>
                  </a:lnTo>
                  <a:cubicBezTo>
                    <a:pt x="866" y="4500"/>
                    <a:pt x="936" y="4603"/>
                    <a:pt x="1037" y="4670"/>
                  </a:cubicBezTo>
                  <a:lnTo>
                    <a:pt x="4877" y="7153"/>
                  </a:lnTo>
                  <a:cubicBezTo>
                    <a:pt x="4950" y="7199"/>
                    <a:pt x="5036" y="7225"/>
                    <a:pt x="5121" y="7225"/>
                  </a:cubicBezTo>
                  <a:cubicBezTo>
                    <a:pt x="5150" y="7225"/>
                    <a:pt x="5181" y="7221"/>
                    <a:pt x="5210" y="7218"/>
                  </a:cubicBezTo>
                  <a:lnTo>
                    <a:pt x="8596" y="6540"/>
                  </a:lnTo>
                  <a:cubicBezTo>
                    <a:pt x="8841" y="6491"/>
                    <a:pt x="8998" y="6254"/>
                    <a:pt x="8951" y="6009"/>
                  </a:cubicBezTo>
                  <a:cubicBezTo>
                    <a:pt x="8908" y="5794"/>
                    <a:pt x="8723" y="5645"/>
                    <a:pt x="8512" y="5645"/>
                  </a:cubicBezTo>
                  <a:cubicBezTo>
                    <a:pt x="8481" y="5645"/>
                    <a:pt x="8450" y="5648"/>
                    <a:pt x="8419" y="5654"/>
                  </a:cubicBezTo>
                  <a:lnTo>
                    <a:pt x="5213" y="6297"/>
                  </a:lnTo>
                  <a:lnTo>
                    <a:pt x="1687" y="4015"/>
                  </a:lnTo>
                  <a:lnTo>
                    <a:pt x="934" y="361"/>
                  </a:lnTo>
                  <a:cubicBezTo>
                    <a:pt x="890" y="147"/>
                    <a:pt x="700" y="1"/>
                    <a:pt x="4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990088" y="1532350"/>
              <a:ext cx="252875" cy="149700"/>
            </a:xfrm>
            <a:custGeom>
              <a:avLst/>
              <a:gdLst/>
              <a:ahLst/>
              <a:cxnLst/>
              <a:rect l="l" t="t" r="r" b="b"/>
              <a:pathLst>
                <a:path w="10115" h="5988" extrusionOk="0">
                  <a:moveTo>
                    <a:pt x="4163" y="0"/>
                  </a:moveTo>
                  <a:cubicBezTo>
                    <a:pt x="4107" y="0"/>
                    <a:pt x="4052" y="11"/>
                    <a:pt x="3999" y="32"/>
                  </a:cubicBezTo>
                  <a:lnTo>
                    <a:pt x="348" y="1452"/>
                  </a:lnTo>
                  <a:cubicBezTo>
                    <a:pt x="115" y="1542"/>
                    <a:pt x="0" y="1805"/>
                    <a:pt x="90" y="2037"/>
                  </a:cubicBezTo>
                  <a:cubicBezTo>
                    <a:pt x="161" y="2215"/>
                    <a:pt x="332" y="2325"/>
                    <a:pt x="513" y="2325"/>
                  </a:cubicBezTo>
                  <a:cubicBezTo>
                    <a:pt x="567" y="2325"/>
                    <a:pt x="622" y="2315"/>
                    <a:pt x="676" y="2295"/>
                  </a:cubicBezTo>
                  <a:lnTo>
                    <a:pt x="4149" y="941"/>
                  </a:lnTo>
                  <a:lnTo>
                    <a:pt x="7980" y="2661"/>
                  </a:lnTo>
                  <a:lnTo>
                    <a:pt x="9183" y="5701"/>
                  </a:lnTo>
                  <a:cubicBezTo>
                    <a:pt x="9253" y="5880"/>
                    <a:pt x="9422" y="5987"/>
                    <a:pt x="9602" y="5987"/>
                  </a:cubicBezTo>
                  <a:cubicBezTo>
                    <a:pt x="9658" y="5987"/>
                    <a:pt x="9714" y="5977"/>
                    <a:pt x="9769" y="5955"/>
                  </a:cubicBezTo>
                  <a:cubicBezTo>
                    <a:pt x="10001" y="5864"/>
                    <a:pt x="10114" y="5601"/>
                    <a:pt x="10023" y="5369"/>
                  </a:cubicBezTo>
                  <a:lnTo>
                    <a:pt x="8752" y="2157"/>
                  </a:lnTo>
                  <a:cubicBezTo>
                    <a:pt x="8741" y="2130"/>
                    <a:pt x="8729" y="2103"/>
                    <a:pt x="8712" y="2079"/>
                  </a:cubicBezTo>
                  <a:cubicBezTo>
                    <a:pt x="8666" y="2006"/>
                    <a:pt x="8598" y="1949"/>
                    <a:pt x="8518" y="1913"/>
                  </a:cubicBezTo>
                  <a:lnTo>
                    <a:pt x="4348" y="40"/>
                  </a:lnTo>
                  <a:cubicBezTo>
                    <a:pt x="4289" y="14"/>
                    <a:pt x="4226" y="0"/>
                    <a:pt x="41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801963" y="1506850"/>
              <a:ext cx="190075" cy="216250"/>
            </a:xfrm>
            <a:custGeom>
              <a:avLst/>
              <a:gdLst/>
              <a:ahLst/>
              <a:cxnLst/>
              <a:rect l="l" t="t" r="r" b="b"/>
              <a:pathLst>
                <a:path w="7603" h="8650" extrusionOk="0">
                  <a:moveTo>
                    <a:pt x="5544" y="0"/>
                  </a:moveTo>
                  <a:cubicBezTo>
                    <a:pt x="3827" y="2651"/>
                    <a:pt x="1939" y="5183"/>
                    <a:pt x="1" y="7684"/>
                  </a:cubicBezTo>
                  <a:cubicBezTo>
                    <a:pt x="798" y="8286"/>
                    <a:pt x="1786" y="8649"/>
                    <a:pt x="2860" y="8649"/>
                  </a:cubicBezTo>
                  <a:cubicBezTo>
                    <a:pt x="5478" y="8649"/>
                    <a:pt x="7603" y="6526"/>
                    <a:pt x="7603" y="3907"/>
                  </a:cubicBezTo>
                  <a:cubicBezTo>
                    <a:pt x="7603" y="2285"/>
                    <a:pt x="6787" y="854"/>
                    <a:pt x="5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5537188" y="1313000"/>
              <a:ext cx="204850" cy="121425"/>
            </a:xfrm>
            <a:custGeom>
              <a:avLst/>
              <a:gdLst/>
              <a:ahLst/>
              <a:cxnLst/>
              <a:rect l="l" t="t" r="r" b="b"/>
              <a:pathLst>
                <a:path w="8194" h="4857" extrusionOk="0">
                  <a:moveTo>
                    <a:pt x="1543" y="1"/>
                  </a:moveTo>
                  <a:cubicBezTo>
                    <a:pt x="614" y="1"/>
                    <a:pt x="0" y="1380"/>
                    <a:pt x="1000" y="1925"/>
                  </a:cubicBezTo>
                  <a:cubicBezTo>
                    <a:pt x="2715" y="2856"/>
                    <a:pt x="4432" y="3787"/>
                    <a:pt x="6147" y="4722"/>
                  </a:cubicBezTo>
                  <a:cubicBezTo>
                    <a:pt x="6320" y="4815"/>
                    <a:pt x="6489" y="4856"/>
                    <a:pt x="6650" y="4856"/>
                  </a:cubicBezTo>
                  <a:cubicBezTo>
                    <a:pt x="7579" y="4856"/>
                    <a:pt x="8193" y="3476"/>
                    <a:pt x="7193" y="2933"/>
                  </a:cubicBezTo>
                  <a:cubicBezTo>
                    <a:pt x="5478" y="2001"/>
                    <a:pt x="3761" y="1069"/>
                    <a:pt x="2047" y="137"/>
                  </a:cubicBezTo>
                  <a:cubicBezTo>
                    <a:pt x="1874" y="42"/>
                    <a:pt x="1704" y="1"/>
                    <a:pt x="1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5774013" y="1437975"/>
              <a:ext cx="58675" cy="51800"/>
            </a:xfrm>
            <a:custGeom>
              <a:avLst/>
              <a:gdLst/>
              <a:ahLst/>
              <a:cxnLst/>
              <a:rect l="l" t="t" r="r" b="b"/>
              <a:pathLst>
                <a:path w="2347" h="2072" extrusionOk="0">
                  <a:moveTo>
                    <a:pt x="1060" y="0"/>
                  </a:moveTo>
                  <a:cubicBezTo>
                    <a:pt x="518" y="0"/>
                    <a:pt x="0" y="476"/>
                    <a:pt x="24" y="1036"/>
                  </a:cubicBezTo>
                  <a:cubicBezTo>
                    <a:pt x="50" y="1598"/>
                    <a:pt x="481" y="2071"/>
                    <a:pt x="1060" y="2071"/>
                  </a:cubicBezTo>
                  <a:lnTo>
                    <a:pt x="1286" y="2071"/>
                  </a:lnTo>
                  <a:cubicBezTo>
                    <a:pt x="1827" y="2071"/>
                    <a:pt x="2346" y="1596"/>
                    <a:pt x="2320" y="1036"/>
                  </a:cubicBezTo>
                  <a:cubicBezTo>
                    <a:pt x="2296" y="475"/>
                    <a:pt x="186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4765913" y="2032750"/>
              <a:ext cx="25925" cy="75825"/>
            </a:xfrm>
            <a:custGeom>
              <a:avLst/>
              <a:gdLst/>
              <a:ahLst/>
              <a:cxnLst/>
              <a:rect l="l" t="t" r="r" b="b"/>
              <a:pathLst>
                <a:path w="1037" h="3033" extrusionOk="0">
                  <a:moveTo>
                    <a:pt x="517" y="1"/>
                  </a:moveTo>
                  <a:cubicBezTo>
                    <a:pt x="259" y="1"/>
                    <a:pt x="0" y="167"/>
                    <a:pt x="0" y="501"/>
                  </a:cubicBezTo>
                  <a:lnTo>
                    <a:pt x="0" y="2532"/>
                  </a:lnTo>
                  <a:cubicBezTo>
                    <a:pt x="0" y="2865"/>
                    <a:pt x="259" y="3032"/>
                    <a:pt x="518" y="3032"/>
                  </a:cubicBezTo>
                  <a:cubicBezTo>
                    <a:pt x="777" y="3032"/>
                    <a:pt x="1036" y="2865"/>
                    <a:pt x="1036" y="2532"/>
                  </a:cubicBezTo>
                  <a:lnTo>
                    <a:pt x="1036" y="501"/>
                  </a:lnTo>
                  <a:cubicBezTo>
                    <a:pt x="1036" y="168"/>
                    <a:pt x="777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756538" y="2156525"/>
              <a:ext cx="33350" cy="25900"/>
            </a:xfrm>
            <a:custGeom>
              <a:avLst/>
              <a:gdLst/>
              <a:ahLst/>
              <a:cxnLst/>
              <a:rect l="l" t="t" r="r" b="b"/>
              <a:pathLst>
                <a:path w="1334" h="1036" extrusionOk="0">
                  <a:moveTo>
                    <a:pt x="666" y="0"/>
                  </a:moveTo>
                  <a:cubicBezTo>
                    <a:pt x="1" y="0"/>
                    <a:pt x="1" y="1036"/>
                    <a:pt x="667" y="1036"/>
                  </a:cubicBezTo>
                  <a:cubicBezTo>
                    <a:pt x="1334" y="1036"/>
                    <a:pt x="1334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5021813" y="151302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3" y="1"/>
                    <a:pt x="0" y="1036"/>
                    <a:pt x="669" y="1036"/>
                  </a:cubicBezTo>
                  <a:cubicBezTo>
                    <a:pt x="1336" y="1036"/>
                    <a:pt x="1336" y="1"/>
                    <a:pt x="669" y="1"/>
                  </a:cubicBezTo>
                  <a:cubicBezTo>
                    <a:pt x="669" y="1"/>
                    <a:pt x="6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4922488" y="1592175"/>
              <a:ext cx="62925" cy="54000"/>
            </a:xfrm>
            <a:custGeom>
              <a:avLst/>
              <a:gdLst/>
              <a:ahLst/>
              <a:cxnLst/>
              <a:rect l="l" t="t" r="r" b="b"/>
              <a:pathLst>
                <a:path w="2517" h="2160" extrusionOk="0">
                  <a:moveTo>
                    <a:pt x="1952" y="1"/>
                  </a:moveTo>
                  <a:cubicBezTo>
                    <a:pt x="1817" y="1"/>
                    <a:pt x="1680" y="55"/>
                    <a:pt x="1568" y="149"/>
                  </a:cubicBezTo>
                  <a:cubicBezTo>
                    <a:pt x="1118" y="525"/>
                    <a:pt x="666" y="902"/>
                    <a:pt x="215" y="1278"/>
                  </a:cubicBezTo>
                  <a:cubicBezTo>
                    <a:pt x="0" y="1457"/>
                    <a:pt x="29" y="1826"/>
                    <a:pt x="215" y="2012"/>
                  </a:cubicBezTo>
                  <a:cubicBezTo>
                    <a:pt x="316" y="2114"/>
                    <a:pt x="439" y="2160"/>
                    <a:pt x="563" y="2160"/>
                  </a:cubicBezTo>
                  <a:cubicBezTo>
                    <a:pt x="698" y="2160"/>
                    <a:pt x="835" y="2106"/>
                    <a:pt x="947" y="2012"/>
                  </a:cubicBezTo>
                  <a:cubicBezTo>
                    <a:pt x="1398" y="1634"/>
                    <a:pt x="1851" y="1259"/>
                    <a:pt x="2302" y="882"/>
                  </a:cubicBezTo>
                  <a:cubicBezTo>
                    <a:pt x="2517" y="703"/>
                    <a:pt x="2488" y="335"/>
                    <a:pt x="2302" y="149"/>
                  </a:cubicBezTo>
                  <a:cubicBezTo>
                    <a:pt x="2200" y="47"/>
                    <a:pt x="2076" y="1"/>
                    <a:pt x="19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117788" y="2574200"/>
              <a:ext cx="33400" cy="25875"/>
            </a:xfrm>
            <a:custGeom>
              <a:avLst/>
              <a:gdLst/>
              <a:ahLst/>
              <a:cxnLst/>
              <a:rect l="l" t="t" r="r" b="b"/>
              <a:pathLst>
                <a:path w="1336" h="1035" extrusionOk="0">
                  <a:moveTo>
                    <a:pt x="666" y="0"/>
                  </a:moveTo>
                  <a:cubicBezTo>
                    <a:pt x="0" y="0"/>
                    <a:pt x="1" y="1034"/>
                    <a:pt x="667" y="1034"/>
                  </a:cubicBezTo>
                  <a:cubicBezTo>
                    <a:pt x="1335" y="1034"/>
                    <a:pt x="1335" y="0"/>
                    <a:pt x="667" y="0"/>
                  </a:cubicBezTo>
                  <a:cubicBezTo>
                    <a:pt x="667" y="0"/>
                    <a:pt x="66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5066963" y="2670150"/>
              <a:ext cx="33425" cy="25900"/>
            </a:xfrm>
            <a:custGeom>
              <a:avLst/>
              <a:gdLst/>
              <a:ahLst/>
              <a:cxnLst/>
              <a:rect l="l" t="t" r="r" b="b"/>
              <a:pathLst>
                <a:path w="1337" h="1036" extrusionOk="0">
                  <a:moveTo>
                    <a:pt x="669" y="0"/>
                  </a:moveTo>
                  <a:cubicBezTo>
                    <a:pt x="2" y="0"/>
                    <a:pt x="1" y="1036"/>
                    <a:pt x="669" y="1036"/>
                  </a:cubicBezTo>
                  <a:cubicBezTo>
                    <a:pt x="1337" y="1036"/>
                    <a:pt x="1337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1036" name="Google Shape;1036;p2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22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1038" name="Google Shape;1038;p22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039" name="Google Shape;1039;p22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1040" name="Google Shape;1040;p22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041" name="Google Shape;1041;p22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1047" name="Google Shape;1047;p22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048" name="Google Shape;1048;p22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9" name="Google Shape;1049;p22"/>
          <p:cNvSpPr txBox="1">
            <a:spLocks noGrp="1"/>
          </p:cNvSpPr>
          <p:nvPr>
            <p:ph type="subTitle" idx="1"/>
          </p:nvPr>
        </p:nvSpPr>
        <p:spPr>
          <a:xfrm>
            <a:off x="720000" y="5261612"/>
            <a:ext cx="23364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0" name="Google Shape;1050;p22"/>
          <p:cNvSpPr txBox="1">
            <a:spLocks noGrp="1"/>
          </p:cNvSpPr>
          <p:nvPr>
            <p:ph type="subTitle" idx="2"/>
          </p:nvPr>
        </p:nvSpPr>
        <p:spPr>
          <a:xfrm>
            <a:off x="3403825" y="5261612"/>
            <a:ext cx="23364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1" name="Google Shape;1051;p22"/>
          <p:cNvSpPr txBox="1">
            <a:spLocks noGrp="1"/>
          </p:cNvSpPr>
          <p:nvPr>
            <p:ph type="subTitle" idx="3"/>
          </p:nvPr>
        </p:nvSpPr>
        <p:spPr>
          <a:xfrm>
            <a:off x="6087650" y="5261612"/>
            <a:ext cx="2336400" cy="876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2" name="Google Shape;1052;p22"/>
          <p:cNvSpPr txBox="1">
            <a:spLocks noGrp="1"/>
          </p:cNvSpPr>
          <p:nvPr>
            <p:ph type="title" hasCustomPrompt="1"/>
          </p:nvPr>
        </p:nvSpPr>
        <p:spPr>
          <a:xfrm>
            <a:off x="720000" y="4558000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3" name="Google Shape;1053;p22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4558000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22"/>
          <p:cNvSpPr txBox="1">
            <a:spLocks noGrp="1"/>
          </p:cNvSpPr>
          <p:nvPr>
            <p:ph type="title" idx="5" hasCustomPrompt="1"/>
          </p:nvPr>
        </p:nvSpPr>
        <p:spPr>
          <a:xfrm>
            <a:off x="6087600" y="4558000"/>
            <a:ext cx="2336400" cy="70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22"/>
          <p:cNvSpPr txBox="1">
            <a:spLocks noGrp="1"/>
          </p:cNvSpPr>
          <p:nvPr>
            <p:ph type="title" idx="6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0399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8" name="Google Shape;1058;p23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sp>
          <p:nvSpPr>
            <p:cNvPr id="1059" name="Google Shape;1059;p2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060" name="Google Shape;1060;p2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61" name="Google Shape;1061;p2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2" name="Google Shape;1062;p2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3" name="Google Shape;1063;p2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4" name="Google Shape;1064;p2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5" name="Google Shape;1065;p2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66" name="Google Shape;1066;p2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cxnSp>
            <p:nvCxnSpPr>
              <p:cNvPr id="1067" name="Google Shape;1067;p2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8" name="Google Shape;1068;p23"/>
          <p:cNvSpPr txBox="1">
            <a:spLocks noGrp="1"/>
          </p:cNvSpPr>
          <p:nvPr>
            <p:ph type="subTitle" idx="1"/>
          </p:nvPr>
        </p:nvSpPr>
        <p:spPr>
          <a:xfrm>
            <a:off x="2679300" y="2378433"/>
            <a:ext cx="3785400" cy="1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69" name="Google Shape;1069;p23"/>
          <p:cNvSpPr txBox="1">
            <a:spLocks noGrp="1"/>
          </p:cNvSpPr>
          <p:nvPr>
            <p:ph type="subTitle" idx="2"/>
          </p:nvPr>
        </p:nvSpPr>
        <p:spPr>
          <a:xfrm>
            <a:off x="2679302" y="5478067"/>
            <a:ext cx="3785400" cy="49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0" name="Google Shape;1070;p23"/>
          <p:cNvSpPr txBox="1"/>
          <p:nvPr/>
        </p:nvSpPr>
        <p:spPr>
          <a:xfrm>
            <a:off x="2897750" y="4213900"/>
            <a:ext cx="3348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including icons by 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 sz="11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100" b="1">
                <a:solidFill>
                  <a:schemeClr val="accent6"/>
                </a:solidFill>
                <a:highlight>
                  <a:schemeClr val="accent3"/>
                </a:highlight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6"/>
              </a:solidFill>
              <a:highlight>
                <a:schemeClr val="accent3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071" name="Google Shape;1071;p23"/>
          <p:cNvCxnSpPr/>
          <p:nvPr/>
        </p:nvCxnSpPr>
        <p:spPr>
          <a:xfrm>
            <a:off x="372025" y="2121133"/>
            <a:ext cx="84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23"/>
          <p:cNvCxnSpPr/>
          <p:nvPr/>
        </p:nvCxnSpPr>
        <p:spPr>
          <a:xfrm>
            <a:off x="372025" y="4162673"/>
            <a:ext cx="840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3" name="Google Shape;1073;p23"/>
          <p:cNvSpPr txBox="1">
            <a:spLocks noGrp="1"/>
          </p:cNvSpPr>
          <p:nvPr>
            <p:ph type="ctrTitle"/>
          </p:nvPr>
        </p:nvSpPr>
        <p:spPr>
          <a:xfrm>
            <a:off x="2067675" y="777227"/>
            <a:ext cx="5008500" cy="12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564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2539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1" y="4588055"/>
            <a:ext cx="8400431" cy="184104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3999756"/>
            <a:ext cx="530320" cy="707077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23269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432900"/>
            <a:ext cx="8394900" cy="60008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429300"/>
            <a:ext cx="8400000" cy="59996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1" y="5090673"/>
            <a:ext cx="8400431" cy="1338212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1" y="720106"/>
            <a:ext cx="8400431" cy="1338212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621989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45515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3" y="780094"/>
            <a:ext cx="624221" cy="2692977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1" y="3936700"/>
            <a:ext cx="1283225" cy="1644733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524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432900"/>
            <a:ext cx="8394900" cy="60008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429300"/>
            <a:ext cx="8400000" cy="59996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5311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649444"/>
            <a:ext cx="7704000" cy="4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771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32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926562"/>
            <a:ext cx="1597432" cy="2339705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4282217"/>
            <a:ext cx="1039046" cy="1986316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2194167"/>
            <a:ext cx="2907600" cy="6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4674733"/>
            <a:ext cx="2907600" cy="617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811500"/>
            <a:ext cx="2907600" cy="850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5292067"/>
            <a:ext cx="2907600" cy="850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494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67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429300"/>
            <a:ext cx="8400000" cy="60044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3519475"/>
            <a:ext cx="2907600" cy="1402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718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8"/>
          <p:cNvGrpSpPr/>
          <p:nvPr/>
        </p:nvGrpSpPr>
        <p:grpSpPr>
          <a:xfrm rot="816243">
            <a:off x="7885013" y="780094"/>
            <a:ext cx="624221" cy="2692977"/>
            <a:chOff x="6505688" y="3123675"/>
            <a:chExt cx="624250" cy="2019825"/>
          </a:xfrm>
        </p:grpSpPr>
        <p:sp>
          <p:nvSpPr>
            <p:cNvPr id="352" name="Google Shape;352;p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821201" y="3936700"/>
            <a:ext cx="1283225" cy="1644733"/>
            <a:chOff x="1415300" y="3922225"/>
            <a:chExt cx="1283225" cy="1233550"/>
          </a:xfrm>
        </p:grpSpPr>
        <p:sp>
          <p:nvSpPr>
            <p:cNvPr id="381" name="Google Shape;381;p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400" name="Google Shape;400;p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>
            <a:spLocks noGrp="1"/>
          </p:cNvSpPr>
          <p:nvPr>
            <p:ph type="title"/>
          </p:nvPr>
        </p:nvSpPr>
        <p:spPr>
          <a:xfrm>
            <a:off x="1123325" y="1742800"/>
            <a:ext cx="68973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60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255644"/>
            <a:ext cx="1355008" cy="1560867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6" y="4966761"/>
            <a:ext cx="1760215" cy="142943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2452000"/>
            <a:ext cx="5727600" cy="112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3574400"/>
            <a:ext cx="5727600" cy="1122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9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432900"/>
            <a:ext cx="8394900" cy="60008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429300"/>
            <a:ext cx="8400000" cy="59996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1248967"/>
            <a:ext cx="5025300" cy="17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480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49444"/>
            <a:ext cx="7704000" cy="4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6180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0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55" name="Google Shape;1255;p30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91870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Efficient Influence Maximization for Large-Scale Social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002060"/>
                </a:solidFill>
                <a:latin typeface="Arial Black" panose="020B0A04020102020204" pitchFamily="34" charset="0"/>
              </a:rPr>
              <a:t>Parallelization Strategies and Key </a:t>
            </a:r>
            <a:r>
              <a:rPr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Contributions</a:t>
            </a:r>
            <a:endParaRPr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 smtClean="0"/>
              <a:t>Influence </a:t>
            </a:r>
            <a:r>
              <a:rPr sz="2400" dirty="0"/>
              <a:t>maximization is a crucial task in social network analysis</a:t>
            </a:r>
            <a:r>
              <a:rPr sz="2400" dirty="0" smtClean="0"/>
              <a:t>.</a:t>
            </a:r>
            <a:endParaRPr lang="en-US" sz="2400" dirty="0" smtClean="0"/>
          </a:p>
          <a:p>
            <a:endParaRPr sz="2400" dirty="0"/>
          </a:p>
          <a:p>
            <a:r>
              <a:rPr sz="2400" dirty="0" smtClean="0"/>
              <a:t>Combining graph partitioning, MPI, </a:t>
            </a:r>
            <a:r>
              <a:rPr sz="2400" dirty="0"/>
              <a:t>and </a:t>
            </a:r>
            <a:r>
              <a:rPr sz="2400" dirty="0" err="1" smtClean="0"/>
              <a:t>OpenMP</a:t>
            </a:r>
            <a:r>
              <a:rPr sz="2400" dirty="0" smtClean="0"/>
              <a:t> </a:t>
            </a:r>
            <a:r>
              <a:rPr sz="2400" dirty="0"/>
              <a:t>efficiently computes influence scores and selects the best seed nodes</a:t>
            </a:r>
            <a:r>
              <a:rPr sz="2400" dirty="0" smtClean="0"/>
              <a:t>.</a:t>
            </a:r>
            <a:endParaRPr lang="en-US" sz="2400" dirty="0" smtClean="0"/>
          </a:p>
          <a:p>
            <a:endParaRPr sz="2400" dirty="0"/>
          </a:p>
          <a:p>
            <a:r>
              <a:rPr sz="2400" dirty="0" smtClean="0"/>
              <a:t>The </a:t>
            </a:r>
            <a:r>
              <a:rPr sz="2400" dirty="0"/>
              <a:t>parallelization strategy ensures the algorithm is scalable, efficient, and effective for large-scale social networks.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680701"/>
            <a:ext cx="7704000" cy="4488400"/>
          </a:xfrm>
        </p:spPr>
        <p:txBody>
          <a:bodyPr/>
          <a:lstStyle/>
          <a:p>
            <a:pPr marL="139700" indent="0" algn="ctr">
              <a:buNone/>
            </a:pPr>
            <a:r>
              <a:rPr sz="54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Influence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 smtClean="0"/>
              <a:t>Definition</a:t>
            </a:r>
            <a:r>
              <a:rPr sz="2400" dirty="0"/>
              <a:t>: Influence maximization identifies a set of nodes (users) in a social network whose activation maximizes the spread of influence or information</a:t>
            </a:r>
            <a:r>
              <a:rPr sz="2400" dirty="0" smtClean="0"/>
              <a:t>.</a:t>
            </a:r>
            <a:endParaRPr lang="en-US" sz="2400" dirty="0" smtClean="0"/>
          </a:p>
          <a:p>
            <a:endParaRPr sz="2400" dirty="0"/>
          </a:p>
          <a:p>
            <a:r>
              <a:rPr sz="2400" dirty="0" smtClean="0"/>
              <a:t>Problem</a:t>
            </a:r>
            <a:r>
              <a:rPr sz="2400" dirty="0"/>
              <a:t>: The challenge is that networks are large, and computing influence for all nodes is expensive</a:t>
            </a:r>
            <a:r>
              <a:rPr sz="2400" dirty="0" smtClean="0"/>
              <a:t>.</a:t>
            </a:r>
            <a:endParaRPr lang="en-US" sz="2400" dirty="0" smtClean="0"/>
          </a:p>
          <a:p>
            <a:endParaRPr sz="2400" dirty="0"/>
          </a:p>
          <a:p>
            <a:r>
              <a:rPr sz="2400" dirty="0" smtClean="0"/>
              <a:t>Objective</a:t>
            </a:r>
            <a:r>
              <a:rPr sz="2400" dirty="0"/>
              <a:t>: Efficiently maximize influence by leveraging parallelization to handle large-scale networks.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Contributions of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1. Influence Maximization Algorithm: Focuses on computing influence efficiently by considering local influence and using graph partitioning</a:t>
            </a:r>
            <a:r>
              <a:rPr sz="1800" dirty="0" smtClean="0"/>
              <a:t>.</a:t>
            </a:r>
            <a:endParaRPr lang="en-US" sz="1800" dirty="0" smtClean="0"/>
          </a:p>
          <a:p>
            <a:pPr marL="139700" indent="0">
              <a:buNone/>
            </a:pPr>
            <a:endParaRPr sz="1800" dirty="0"/>
          </a:p>
          <a:p>
            <a:r>
              <a:rPr sz="1800" dirty="0"/>
              <a:t>2. Graph Partitioning (SCC/CAC): The graph is divided into SCCs (Strongly Connected Components) and CACs (Connected Acyclic Components) for parallel computation</a:t>
            </a:r>
            <a:r>
              <a:rPr sz="1800" dirty="0" smtClean="0"/>
              <a:t>.</a:t>
            </a:r>
            <a:endParaRPr lang="en-US" sz="1800" dirty="0" smtClean="0"/>
          </a:p>
          <a:p>
            <a:pPr marL="139700" indent="0">
              <a:buNone/>
            </a:pPr>
            <a:endParaRPr sz="1800" dirty="0"/>
          </a:p>
          <a:p>
            <a:r>
              <a:rPr sz="1800" dirty="0"/>
              <a:t>3. Seed Candidate Selection: Seed candidates are selected based on local influence peaks (Algorithm 6</a:t>
            </a:r>
            <a:r>
              <a:rPr sz="1800" dirty="0" smtClean="0"/>
              <a:t>).</a:t>
            </a:r>
            <a:endParaRPr lang="en-US" sz="1800" dirty="0" smtClean="0"/>
          </a:p>
          <a:p>
            <a:pPr marL="139700" indent="0">
              <a:buNone/>
            </a:pPr>
            <a:endParaRPr sz="1800" dirty="0"/>
          </a:p>
          <a:p>
            <a:r>
              <a:rPr sz="1800" dirty="0"/>
              <a:t>4. Greedy Seed Selection: Greedy seed selection uses BFS trees to evaluate the reach of each candidate (Algorithm 7</a:t>
            </a:r>
            <a:r>
              <a:rPr sz="1800" dirty="0" smtClean="0"/>
              <a:t>).</a:t>
            </a:r>
            <a:endParaRPr lang="en-US" sz="1800" dirty="0" smtClean="0"/>
          </a:p>
          <a:p>
            <a:pPr marL="139700" indent="0">
              <a:buNone/>
            </a:pPr>
            <a:endParaRPr sz="1800" dirty="0"/>
          </a:p>
          <a:p>
            <a:r>
              <a:rPr sz="1800" dirty="0"/>
              <a:t>5. Parallelization: Parallel computing significantly reduces computational time, making the algorithm scalable for large social networks.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Algorithms 1-4 (Graph Partitioning &amp; Influence Computation)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1. </a:t>
            </a:r>
            <a:r>
              <a:rPr sz="2400" b="1" u="sng" dirty="0" smtClean="0"/>
              <a:t>Algorithm 1</a:t>
            </a:r>
            <a:r>
              <a:rPr sz="2400" b="1" dirty="0" smtClean="0"/>
              <a:t>:</a:t>
            </a:r>
            <a:r>
              <a:rPr lang="en-US" sz="2400" b="1" dirty="0"/>
              <a:t> </a:t>
            </a:r>
            <a:r>
              <a:rPr sz="2400" dirty="0" smtClean="0"/>
              <a:t>Graph </a:t>
            </a:r>
            <a:r>
              <a:rPr sz="2400" dirty="0"/>
              <a:t>Partitioning (SCC/CAC) - Partition the graph into manageable components</a:t>
            </a:r>
            <a:r>
              <a:rPr sz="2400" dirty="0" smtClean="0"/>
              <a:t>.</a:t>
            </a:r>
            <a:endParaRPr lang="en-US" sz="2400" dirty="0" smtClean="0"/>
          </a:p>
          <a:p>
            <a:pPr marL="139700" indent="0">
              <a:buNone/>
            </a:pPr>
            <a:r>
              <a:rPr lang="en-US" sz="2400" dirty="0" smtClean="0"/>
              <a:t>    Uses the 3 algorithms below.</a:t>
            </a:r>
          </a:p>
          <a:p>
            <a:pPr marL="139700" indent="0">
              <a:buNone/>
            </a:pPr>
            <a:endParaRPr sz="2400" dirty="0"/>
          </a:p>
          <a:p>
            <a:r>
              <a:rPr sz="2400" dirty="0"/>
              <a:t>2. </a:t>
            </a:r>
            <a:r>
              <a:rPr sz="2400" b="1" u="sng" dirty="0" smtClean="0"/>
              <a:t>Algorithm 2</a:t>
            </a:r>
            <a:r>
              <a:rPr sz="2400" b="1" dirty="0" smtClean="0"/>
              <a:t>:</a:t>
            </a:r>
            <a:r>
              <a:rPr sz="2400" dirty="0" smtClean="0"/>
              <a:t> </a:t>
            </a:r>
            <a:r>
              <a:rPr sz="2400" dirty="0"/>
              <a:t>Discover Function - Initialize nodes and prepare for exploration</a:t>
            </a:r>
            <a:r>
              <a:rPr sz="2400" dirty="0" smtClean="0"/>
              <a:t>.</a:t>
            </a:r>
            <a:endParaRPr lang="en-US" sz="2400" dirty="0" smtClean="0"/>
          </a:p>
          <a:p>
            <a:pPr marL="139700" indent="0">
              <a:buNone/>
            </a:pPr>
            <a:endParaRPr sz="2400" dirty="0"/>
          </a:p>
          <a:p>
            <a:r>
              <a:rPr sz="2400" dirty="0"/>
              <a:t>3. </a:t>
            </a:r>
            <a:r>
              <a:rPr sz="2400" b="1" u="sng" dirty="0" smtClean="0"/>
              <a:t>Algorithm 3</a:t>
            </a:r>
            <a:r>
              <a:rPr sz="2400" dirty="0" smtClean="0"/>
              <a:t>: </a:t>
            </a:r>
            <a:r>
              <a:rPr sz="2400" dirty="0"/>
              <a:t>Explore Function - Explore neighbors and update </a:t>
            </a:r>
            <a:r>
              <a:rPr sz="2400" dirty="0" err="1"/>
              <a:t>lowlink</a:t>
            </a:r>
            <a:r>
              <a:rPr sz="2400" dirty="0"/>
              <a:t> values</a:t>
            </a:r>
            <a:r>
              <a:rPr sz="2400" dirty="0" smtClean="0"/>
              <a:t>.</a:t>
            </a:r>
            <a:endParaRPr lang="en-US" sz="2400" dirty="0" smtClean="0"/>
          </a:p>
          <a:p>
            <a:pPr marL="139700" indent="0">
              <a:buNone/>
            </a:pPr>
            <a:endParaRPr sz="2400" dirty="0"/>
          </a:p>
          <a:p>
            <a:r>
              <a:rPr sz="2400" dirty="0"/>
              <a:t>4. </a:t>
            </a:r>
            <a:r>
              <a:rPr sz="2400" b="1" u="sng" dirty="0" smtClean="0"/>
              <a:t>Algorithm 4</a:t>
            </a:r>
            <a:r>
              <a:rPr sz="2400" dirty="0" smtClean="0"/>
              <a:t>: </a:t>
            </a:r>
            <a:r>
              <a:rPr sz="2400" dirty="0"/>
              <a:t>Finish Function - Finalize SCC and CAC assignments and handle merging.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Algorithm 6 (Seed Candidates Selection)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907022"/>
            <a:ext cx="7704000" cy="4488400"/>
          </a:xfrm>
        </p:spPr>
        <p:txBody>
          <a:bodyPr/>
          <a:lstStyle/>
          <a:p>
            <a:r>
              <a:rPr sz="2400" dirty="0" smtClean="0"/>
              <a:t>Examine </a:t>
            </a:r>
            <a:r>
              <a:rPr sz="2400" dirty="0"/>
              <a:t>each </a:t>
            </a:r>
            <a:r>
              <a:rPr sz="2400" dirty="0" smtClean="0"/>
              <a:t>node </a:t>
            </a:r>
            <a:r>
              <a:rPr lang="en-US" sz="2400" dirty="0" smtClean="0"/>
              <a:t>f</a:t>
            </a:r>
            <a:r>
              <a:rPr sz="2400" dirty="0" smtClean="0"/>
              <a:t>or </a:t>
            </a:r>
            <a:r>
              <a:rPr sz="2400" dirty="0"/>
              <a:t>its local influence, comparing its influence power to its neighborhood’s average</a:t>
            </a:r>
            <a:r>
              <a:rPr sz="2400" dirty="0" smtClean="0"/>
              <a:t>.</a:t>
            </a:r>
            <a:endParaRPr lang="en-US" sz="2400" dirty="0" smtClean="0"/>
          </a:p>
          <a:p>
            <a:pPr marL="139700" indent="0">
              <a:buNone/>
            </a:pPr>
            <a:endParaRPr sz="2400" dirty="0"/>
          </a:p>
          <a:p>
            <a:r>
              <a:rPr sz="2400" dirty="0" smtClean="0"/>
              <a:t>Expand </a:t>
            </a:r>
            <a:r>
              <a:rPr sz="2400" dirty="0"/>
              <a:t>the influence </a:t>
            </a:r>
            <a:r>
              <a:rPr sz="2400" dirty="0" smtClean="0"/>
              <a:t>window </a:t>
            </a:r>
            <a:r>
              <a:rPr sz="2400" dirty="0"/>
              <a:t>until adding more nodes dilutes local influence</a:t>
            </a:r>
            <a:r>
              <a:rPr sz="2400" dirty="0" smtClean="0"/>
              <a:t>.</a:t>
            </a:r>
            <a:endParaRPr lang="en-US" sz="2400" dirty="0" smtClean="0"/>
          </a:p>
          <a:p>
            <a:pPr marL="139700" indent="0">
              <a:buNone/>
            </a:pPr>
            <a:endParaRPr sz="2400" dirty="0"/>
          </a:p>
          <a:p>
            <a:r>
              <a:rPr sz="2400" dirty="0" smtClean="0"/>
              <a:t>Select </a:t>
            </a:r>
            <a:r>
              <a:rPr sz="2400" dirty="0"/>
              <a:t>seed </a:t>
            </a:r>
            <a:r>
              <a:rPr sz="2400" dirty="0" smtClean="0"/>
              <a:t>candidates: </a:t>
            </a:r>
            <a:r>
              <a:rPr sz="2400" dirty="0"/>
              <a:t>Nodes with influence above the average of their neighborhood are marked as seed candidates.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Algorithm 7 (Seed Selection)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 smtClean="0"/>
              <a:t>Construct </a:t>
            </a:r>
            <a:r>
              <a:rPr sz="2400" dirty="0"/>
              <a:t>BFS </a:t>
            </a:r>
            <a:r>
              <a:rPr sz="2400" dirty="0" smtClean="0"/>
              <a:t>trees </a:t>
            </a:r>
            <a:r>
              <a:rPr sz="2400" dirty="0"/>
              <a:t>for each candidate, exploring influence spread only to other candidates</a:t>
            </a:r>
            <a:r>
              <a:rPr sz="2400" dirty="0" smtClean="0"/>
              <a:t>.</a:t>
            </a:r>
            <a:endParaRPr lang="en-US" sz="2400" dirty="0" smtClean="0"/>
          </a:p>
          <a:p>
            <a:pPr marL="139700" indent="0">
              <a:buNone/>
            </a:pPr>
            <a:endParaRPr sz="2400" dirty="0"/>
          </a:p>
          <a:p>
            <a:r>
              <a:rPr sz="2400" dirty="0" smtClean="0"/>
              <a:t>Greedy </a:t>
            </a:r>
            <a:r>
              <a:rPr sz="2400" dirty="0"/>
              <a:t>seed </a:t>
            </a:r>
            <a:r>
              <a:rPr sz="2400" dirty="0" smtClean="0"/>
              <a:t>selection: </a:t>
            </a:r>
            <a:r>
              <a:rPr sz="2400" dirty="0"/>
              <a:t>The candidate whose BFS tree covers the most nodes is selected as a seed</a:t>
            </a:r>
            <a:r>
              <a:rPr sz="2400" dirty="0" smtClean="0"/>
              <a:t>.</a:t>
            </a:r>
            <a:endParaRPr lang="en-US" sz="2400" dirty="0" smtClean="0"/>
          </a:p>
          <a:p>
            <a:endParaRPr sz="2400" dirty="0"/>
          </a:p>
          <a:p>
            <a:r>
              <a:rPr sz="2400" dirty="0" smtClean="0"/>
              <a:t>Remove </a:t>
            </a:r>
            <a:r>
              <a:rPr sz="2400" dirty="0"/>
              <a:t>covered candidates from further consideration</a:t>
            </a:r>
            <a:r>
              <a:rPr sz="2400" dirty="0" smtClean="0"/>
              <a:t>.</a:t>
            </a:r>
            <a:endParaRPr lang="en-US" sz="2400" dirty="0" smtClean="0"/>
          </a:p>
          <a:p>
            <a:endParaRPr sz="2400" dirty="0"/>
          </a:p>
          <a:p>
            <a:r>
              <a:rPr sz="2400" dirty="0" smtClean="0"/>
              <a:t>Repeat </a:t>
            </a:r>
            <a:r>
              <a:rPr sz="2400" dirty="0"/>
              <a:t>until </a:t>
            </a:r>
            <a:r>
              <a:rPr sz="2400" dirty="0" smtClean="0"/>
              <a:t>k </a:t>
            </a:r>
            <a:r>
              <a:rPr sz="2400" dirty="0"/>
              <a:t>seeds are selected.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Parallelization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 u="sng" dirty="0" smtClean="0"/>
              <a:t>Graph </a:t>
            </a:r>
            <a:r>
              <a:rPr sz="2400" b="1" u="sng" dirty="0"/>
              <a:t>Partitioning (METIS</a:t>
            </a:r>
            <a:r>
              <a:rPr sz="2400" b="1" u="sng" dirty="0" smtClean="0"/>
              <a:t>)</a:t>
            </a:r>
            <a:r>
              <a:rPr sz="2400" dirty="0" smtClean="0"/>
              <a:t>: </a:t>
            </a:r>
            <a:r>
              <a:rPr sz="2400" dirty="0"/>
              <a:t>Partition the graph into SCCs and CACs for parallel processing</a:t>
            </a:r>
            <a:r>
              <a:rPr sz="2400" dirty="0" smtClean="0"/>
              <a:t>.</a:t>
            </a:r>
            <a:endParaRPr lang="en-US" sz="2400" dirty="0" smtClean="0"/>
          </a:p>
          <a:p>
            <a:endParaRPr sz="2400" dirty="0"/>
          </a:p>
          <a:p>
            <a:r>
              <a:rPr sz="2400" b="1" u="sng" dirty="0" smtClean="0"/>
              <a:t>MPI </a:t>
            </a:r>
            <a:r>
              <a:rPr sz="2400" b="1" u="sng" dirty="0"/>
              <a:t>(Message Passing Interface</a:t>
            </a:r>
            <a:r>
              <a:rPr sz="2400" b="1" u="sng" dirty="0" smtClean="0"/>
              <a:t>)</a:t>
            </a:r>
            <a:r>
              <a:rPr sz="2400" dirty="0" smtClean="0"/>
              <a:t>: </a:t>
            </a:r>
            <a:r>
              <a:rPr sz="2400" dirty="0"/>
              <a:t>Used for inter-node communication between partitions during influence computation</a:t>
            </a:r>
            <a:r>
              <a:rPr sz="2400" dirty="0" smtClean="0"/>
              <a:t>.</a:t>
            </a:r>
            <a:endParaRPr lang="en-US" sz="2400" dirty="0" smtClean="0"/>
          </a:p>
          <a:p>
            <a:endParaRPr sz="2400" dirty="0"/>
          </a:p>
          <a:p>
            <a:r>
              <a:rPr sz="2400" b="1" u="sng" dirty="0" err="1" smtClean="0"/>
              <a:t>OpenMP</a:t>
            </a:r>
            <a:r>
              <a:rPr sz="2400" dirty="0" smtClean="0"/>
              <a:t>: </a:t>
            </a:r>
            <a:r>
              <a:rPr sz="2400" dirty="0"/>
              <a:t>Used for intra-node parallelism, allowing multi-threading for tasks like influence score computation and BFS tree construction.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of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1. </a:t>
            </a:r>
            <a:r>
              <a:rPr sz="2400" b="1" u="sng" dirty="0" smtClean="0"/>
              <a:t>Graph </a:t>
            </a:r>
            <a:r>
              <a:rPr sz="2400" b="1" u="sng" dirty="0"/>
              <a:t>Partitioning with </a:t>
            </a:r>
            <a:r>
              <a:rPr sz="2400" b="1" u="sng" dirty="0" smtClean="0"/>
              <a:t>METIS</a:t>
            </a:r>
            <a:r>
              <a:rPr sz="2400" dirty="0" smtClean="0"/>
              <a:t>: </a:t>
            </a:r>
            <a:r>
              <a:rPr sz="2400" dirty="0"/>
              <a:t>Divide the graph into components</a:t>
            </a:r>
            <a:r>
              <a:rPr sz="2400" dirty="0" smtClean="0"/>
              <a:t>.</a:t>
            </a:r>
            <a:endParaRPr lang="en-US" sz="2400" dirty="0" smtClean="0"/>
          </a:p>
          <a:p>
            <a:pPr marL="139700" indent="0">
              <a:buNone/>
            </a:pPr>
            <a:endParaRPr sz="2400" dirty="0"/>
          </a:p>
          <a:p>
            <a:r>
              <a:rPr sz="2400" dirty="0"/>
              <a:t>2. </a:t>
            </a:r>
            <a:r>
              <a:rPr sz="2400" b="1" u="sng" dirty="0" smtClean="0"/>
              <a:t>Parallel </a:t>
            </a:r>
            <a:r>
              <a:rPr sz="2400" b="1" u="sng" dirty="0"/>
              <a:t>Influence </a:t>
            </a:r>
            <a:r>
              <a:rPr sz="2400" b="1" u="sng" dirty="0" smtClean="0"/>
              <a:t>Computation </a:t>
            </a:r>
            <a:r>
              <a:rPr sz="2400" b="1" u="sng" dirty="0"/>
              <a:t>(MPI)</a:t>
            </a:r>
            <a:r>
              <a:rPr sz="2400" dirty="0"/>
              <a:t>: Each partition is computed in parallel across different nodes</a:t>
            </a:r>
            <a:r>
              <a:rPr sz="2400" dirty="0" smtClean="0"/>
              <a:t>.</a:t>
            </a:r>
            <a:endParaRPr lang="en-US" sz="2400" dirty="0" smtClean="0"/>
          </a:p>
          <a:p>
            <a:pPr marL="139700" indent="0">
              <a:buNone/>
            </a:pPr>
            <a:endParaRPr sz="2400" dirty="0"/>
          </a:p>
          <a:p>
            <a:r>
              <a:rPr sz="2400" dirty="0"/>
              <a:t>3. </a:t>
            </a:r>
            <a:r>
              <a:rPr sz="2400" b="1" u="sng" dirty="0" smtClean="0"/>
              <a:t>Parallel </a:t>
            </a:r>
            <a:r>
              <a:rPr sz="2400" b="1" u="sng" dirty="0"/>
              <a:t>Seed </a:t>
            </a:r>
            <a:r>
              <a:rPr sz="2400" b="1" u="sng" dirty="0" smtClean="0"/>
              <a:t>Selection </a:t>
            </a:r>
            <a:r>
              <a:rPr sz="2400" b="1" u="sng" dirty="0"/>
              <a:t>(</a:t>
            </a:r>
            <a:r>
              <a:rPr sz="2400" b="1" u="sng" dirty="0" err="1"/>
              <a:t>OpenMP</a:t>
            </a:r>
            <a:r>
              <a:rPr sz="2400" b="1" u="sng" dirty="0"/>
              <a:t>)</a:t>
            </a:r>
            <a:r>
              <a:rPr sz="2400" dirty="0"/>
              <a:t>: Within each node, parallelize influence calculation using multiple threads.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Parallelization in This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842627"/>
            <a:ext cx="7704000" cy="4488400"/>
          </a:xfrm>
        </p:spPr>
        <p:txBody>
          <a:bodyPr/>
          <a:lstStyle/>
          <a:p>
            <a:r>
              <a:rPr sz="2200" b="1" u="sng" dirty="0" smtClean="0"/>
              <a:t>Scalability</a:t>
            </a:r>
            <a:r>
              <a:rPr sz="2200" dirty="0" smtClean="0"/>
              <a:t>: </a:t>
            </a:r>
            <a:r>
              <a:rPr sz="2200" dirty="0"/>
              <a:t>METIS partitions the graph into manageable subgraphs that can be processed independently, allowing the algorithm to scale efficiently</a:t>
            </a:r>
            <a:r>
              <a:rPr sz="2200" dirty="0" smtClean="0"/>
              <a:t>.</a:t>
            </a:r>
            <a:endParaRPr lang="en-US" sz="2200" dirty="0" smtClean="0"/>
          </a:p>
          <a:p>
            <a:endParaRPr sz="2200" dirty="0"/>
          </a:p>
          <a:p>
            <a:r>
              <a:rPr sz="2200" b="1" u="sng" dirty="0" smtClean="0"/>
              <a:t>Speed</a:t>
            </a:r>
            <a:r>
              <a:rPr sz="2200" dirty="0" smtClean="0"/>
              <a:t>: </a:t>
            </a:r>
            <a:r>
              <a:rPr sz="2200" dirty="0"/>
              <a:t>MPI enables parallel influence computation across partitions, significantly reducing processing time</a:t>
            </a:r>
            <a:r>
              <a:rPr sz="2200" dirty="0" smtClean="0"/>
              <a:t>.</a:t>
            </a:r>
            <a:endParaRPr lang="en-US" sz="2200" dirty="0" smtClean="0"/>
          </a:p>
          <a:p>
            <a:endParaRPr sz="2200" dirty="0"/>
          </a:p>
          <a:p>
            <a:r>
              <a:rPr sz="2200" b="1" u="sng" dirty="0" smtClean="0"/>
              <a:t>Efficiency</a:t>
            </a:r>
            <a:r>
              <a:rPr sz="2200" dirty="0" smtClean="0"/>
              <a:t>: </a:t>
            </a:r>
            <a:r>
              <a:rPr sz="2200" dirty="0"/>
              <a:t>By focusing on seed candidates selected via Algorithm 6, computational effort is reduced, and parallel BFS trees allow for efficient influence selection.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Science Degree for College by Slidesgo</Template>
  <TotalTime>16</TotalTime>
  <Words>616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Anaheim</vt:lpstr>
      <vt:lpstr>Arial</vt:lpstr>
      <vt:lpstr>Arial Black</vt:lpstr>
      <vt:lpstr>Proxima Nova</vt:lpstr>
      <vt:lpstr>Proxima Nova Semibold</vt:lpstr>
      <vt:lpstr>Zen Dots</vt:lpstr>
      <vt:lpstr> Computer Science Degree for College by Slidesgo</vt:lpstr>
      <vt:lpstr>Slidesgo Final Pages</vt:lpstr>
      <vt:lpstr>Efficient Influence Maximization for Large-Scale Social Networks</vt:lpstr>
      <vt:lpstr>Introduction to Influence Maximization</vt:lpstr>
      <vt:lpstr>Key Contributions of the Paper</vt:lpstr>
      <vt:lpstr>Overview of Algorithms 1-4 (Graph Partitioning &amp; Influence Computation)</vt:lpstr>
      <vt:lpstr>Overview of Algorithm 6 (Seed Candidates Selection)</vt:lpstr>
      <vt:lpstr>Overview of Algorithm 7 (Seed Selection)</vt:lpstr>
      <vt:lpstr>Parallelization Strategy</vt:lpstr>
      <vt:lpstr>Workflow of Parallelization</vt:lpstr>
      <vt:lpstr>Benefits of Parallelization in This Example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Influence Maximization for Large-Scale Social Networks</dc:title>
  <dc:subject/>
  <dc:creator/>
  <cp:keywords/>
  <dc:description>generated using python-pptx</dc:description>
  <cp:lastModifiedBy>Naveed Ahmed</cp:lastModifiedBy>
  <cp:revision>3</cp:revision>
  <dcterms:created xsi:type="dcterms:W3CDTF">2013-01-27T09:14:16Z</dcterms:created>
  <dcterms:modified xsi:type="dcterms:W3CDTF">2025-04-20T17:42:22Z</dcterms:modified>
  <cp:category/>
</cp:coreProperties>
</file>