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4" r:id="rId8"/>
    <p:sldId id="267" r:id="rId9"/>
    <p:sldId id="274" r:id="rId10"/>
    <p:sldId id="260" r:id="rId11"/>
    <p:sldId id="261" r:id="rId12"/>
    <p:sldId id="271" r:id="rId13"/>
    <p:sldId id="269" r:id="rId14"/>
    <p:sldId id="270" r:id="rId15"/>
    <p:sldId id="263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5B66F69D-05B1-4B4F-9B65-CF004AC1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3878"/>
            <a:ext cx="12201545" cy="6110243"/>
          </a:xfrm>
        </p:spPr>
      </p:pic>
    </p:spTree>
    <p:extLst>
      <p:ext uri="{BB962C8B-B14F-4D97-AF65-F5344CB8AC3E}">
        <p14:creationId xmlns:p14="http://schemas.microsoft.com/office/powerpoint/2010/main" val="12742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8085628" y="173864"/>
            <a:ext cx="3575737" cy="83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Identification d’un article et supervision</a:t>
            </a:r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58EFDE74-D99B-45C0-A260-7DF60572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480342"/>
            <a:ext cx="6612856" cy="3537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34A9C1-2F9B-4E37-9C2A-AF433C3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302" y="1405146"/>
            <a:ext cx="3575737" cy="5059739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7" y="1800226"/>
            <a:ext cx="4456388" cy="1036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Choix de </a:t>
            </a:r>
            <a:r>
              <a:rPr lang="en-US" sz="4400" dirty="0" err="1"/>
              <a:t>l’IDE</a:t>
            </a:r>
            <a:endParaRPr lang="en-US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412F69-990D-4A94-B9FB-D3DD21DD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3" y="643465"/>
            <a:ext cx="497956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E15B45-5402-4D5B-AA5A-D680105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Diagramme de classe</a:t>
            </a:r>
          </a:p>
        </p:txBody>
      </p:sp>
      <p:pic>
        <p:nvPicPr>
          <p:cNvPr id="4" name="Image 3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DFEC523B-2E86-42C3-A876-E2D6DADC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31" y="1"/>
            <a:ext cx="9632052" cy="467201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190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112525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 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79408" y="1008924"/>
            <a:ext cx="200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07" y="3690841"/>
            <a:ext cx="2382117" cy="2382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2E44-5B98-43B8-8E73-3EFD9B28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3" y="3833617"/>
            <a:ext cx="2382117" cy="23821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0B6E9-76DB-4683-A480-1E0E7EDA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6" y="3858869"/>
            <a:ext cx="2331532" cy="23315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8E051-5A48-4B40-974D-F597DC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IHM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A2DEC4-2E09-4625-AF11-E42A7090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84899"/>
            <a:ext cx="6796535" cy="548820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19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93092" y="708186"/>
            <a:ext cx="4877430" cy="378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Cas d’utilisation Scan</a:t>
            </a:r>
          </a:p>
        </p:txBody>
      </p:sp>
      <p:sp>
        <p:nvSpPr>
          <p:cNvPr id="82" name="Freeform: Shape 6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E420B-2487-48A2-9DF1-19CAF0C0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2" y="1251276"/>
            <a:ext cx="556365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102</Words>
  <Application>Microsoft Office PowerPoint</Application>
  <PresentationFormat>Grand écran</PresentationFormat>
  <Paragraphs>24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Présentation du projet :  TRACABILITÉ RFID</vt:lpstr>
      <vt:lpstr>Finalité du projet</vt:lpstr>
      <vt:lpstr>Présentation PowerPoint</vt:lpstr>
      <vt:lpstr>Choix de l’IDE</vt:lpstr>
      <vt:lpstr>Diagramme de classe</vt:lpstr>
      <vt:lpstr>Rôle étudiant 3 : Application emprunteur</vt:lpstr>
      <vt:lpstr>Matériels &amp; technologies</vt:lpstr>
      <vt:lpstr>IHM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GORGE Pierre</cp:lastModifiedBy>
  <cp:revision>6</cp:revision>
  <dcterms:created xsi:type="dcterms:W3CDTF">2019-02-06T15:59:04Z</dcterms:created>
  <dcterms:modified xsi:type="dcterms:W3CDTF">2019-02-08T12:57:17Z</dcterms:modified>
</cp:coreProperties>
</file>