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70" r:id="rId5"/>
    <p:sldId id="263" r:id="rId6"/>
    <p:sldId id="265" r:id="rId7"/>
    <p:sldId id="266" r:id="rId8"/>
    <p:sldId id="269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l’IDE</a:t>
            </a:r>
          </a:p>
        </p:txBody>
      </p:sp>
    </p:spTree>
    <p:extLst>
      <p:ext uri="{BB962C8B-B14F-4D97-AF65-F5344CB8AC3E}">
        <p14:creationId xmlns:p14="http://schemas.microsoft.com/office/powerpoint/2010/main" val="89610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Identification par NFC</a:t>
            </a:r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2" y="1121264"/>
            <a:ext cx="9862458" cy="3636963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Espace réservé du contenu 4">
            <a:extLst>
              <a:ext uri="{FF2B5EF4-FFF2-40B4-BE49-F238E27FC236}">
                <a16:creationId xmlns:a16="http://schemas.microsoft.com/office/drawing/2014/main" id="{5BD8D0FE-A840-406F-A3FA-233E2F28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65" y="873202"/>
            <a:ext cx="8434872" cy="4133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D7435E40-22BE-466C-9C1E-A012AA19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9" y="1621973"/>
            <a:ext cx="9192908" cy="22672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96</Words>
  <Application>Microsoft Office PowerPoint</Application>
  <PresentationFormat>Grand écran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Rôle étudiant 4 : Application emprunteur</vt:lpstr>
      <vt:lpstr>Matériels &amp; technologies</vt:lpstr>
      <vt:lpstr>Choix de l’IDE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GOMEZ REYES Julio</cp:lastModifiedBy>
  <cp:revision>6</cp:revision>
  <dcterms:created xsi:type="dcterms:W3CDTF">2019-02-01T12:57:06Z</dcterms:created>
  <dcterms:modified xsi:type="dcterms:W3CDTF">2019-02-01T15:35:10Z</dcterms:modified>
</cp:coreProperties>
</file>