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</p:sldMasterIdLst>
  <p:sldIdLst>
    <p:sldId id="256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E834-9D51-43BD-BA7D-A7CDEC07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440DA-FEFC-42D2-ABA2-5416C8A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3D94-B255-4776-AACC-1DB6C6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4437A-3EF7-4CBA-8127-46FA08C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66F6-711D-47C6-BAC6-17AA79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B354-CC85-4741-889F-983B08F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F5F62-3497-4F0C-AFB6-A0F75EA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10433-69B8-4262-AE59-39C7915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0DB2C-25BF-48A4-9A06-B50F7FC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88D5D-AB92-4A3A-B369-5935263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0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0E1D-D57C-40DC-87C1-9D15BA9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2C015-0FA8-4D28-903D-DC43BF5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67B73-9A45-4D7C-B387-3109BE4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6F736-C329-4520-A1A1-C647B88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04593-EC7D-4774-8F2D-246AD5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936E-595B-4F1A-A95C-9452E65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F9FAE-7BD2-4851-8383-80D18BA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DC2E2-2EEB-4B42-8B43-D39FACF6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E868B-9D6D-4D79-A173-FD2F2C9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A828D-F4A3-425B-81BD-478EC8B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06246-8B1D-4BB6-A191-845E60A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9099F-590D-4644-8D02-C96EA495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7E73A-39E2-423D-868A-C305953A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E596C-5DA1-413B-BC91-CF03F1E1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F7BE8-6677-4794-8580-535AE2CC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EFDD6-3C1B-4B58-8335-F85F1F5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30EFE-1230-4EA7-86E6-0CB57B7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4ACD1A-8AB4-44E4-98C4-DD88CE5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B89FA-E345-40FE-9CED-0D74A2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00B2-62C4-4181-86BB-16A1FF7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C81DD1-4BCD-4AE3-B919-69ED5A6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BDAFD-506C-47E6-94F3-AF1E781E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B2F4D-AC11-415B-ABE2-F8C38F0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87E23-A882-4743-BE17-5B8F7F6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62CD9-2D36-42B3-A3D6-EAE85B7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AA424-889A-4733-8E82-9196EFA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2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45E9-92C7-4B91-9074-E543B70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DB12B-4994-454F-AB63-0C9304C3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609A4-CB68-4197-82B9-55C1764E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BFA82-92FF-4222-8C00-617364A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B2707-ECB6-4DA1-9B96-EA1C0B7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F1926-7F8D-4B6D-8565-4CC28A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6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33F-EE15-49AC-B20F-F8349B8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265FF-8B7A-40D7-A074-739C0CFE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B4CB9-ECD8-4AC6-BB05-203B6B3E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92455-A689-4346-9928-AF0C391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06596-2FEF-4CC6-B79F-10FEF51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6022-04C8-472B-9647-C02E0BD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76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2459-975F-4917-BCA1-5B2CD25C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751CD-676B-45EA-8140-1301B38C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61A2E-62E9-4017-814D-2992D12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F141-7B16-42AB-8C50-6B1B57F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29A2A-EAE2-4ED2-B598-230960A0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4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9A28F-B09B-4621-92D6-BC0B4E90D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DA765-3830-48B7-A288-891FE40E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5F309-3A63-4A67-98E3-E87CAF0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2247-FAD2-4CAC-A2F6-AE0B01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8868A-AF3A-4379-97A5-74C25EE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Bonjour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9C598-499E-44FD-ABC0-E3ACDD8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72419-F1CF-4646-8D98-92D7F80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8104-A949-41BF-8AA7-A195ADF5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6FC-E2A4-4A41-ABE3-89077E29579A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3D7B-487E-4824-9BD0-95E1A40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328DD-5D1F-4FCE-84B6-AED0559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Revue 3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0464"/>
            <a:ext cx="10572000" cy="434974"/>
          </a:xfrm>
        </p:spPr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3" y="1657033"/>
            <a:ext cx="5893840" cy="134290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1728" y="5185334"/>
            <a:ext cx="5891636" cy="14561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Utilisation de la caméra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Conversion de données d’un fichier .JSON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64" y="1781091"/>
            <a:ext cx="3459873" cy="43313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2597266" y="4475692"/>
            <a:ext cx="200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3" y="1657033"/>
            <a:ext cx="5893840" cy="1342908"/>
          </a:xfrm>
        </p:spPr>
        <p:txBody>
          <a:bodyPr/>
          <a:lstStyle/>
          <a:p>
            <a:r>
              <a:rPr lang="fr-FR" dirty="0"/>
              <a:t>A venir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339" y="4832997"/>
            <a:ext cx="5891636" cy="14561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 QR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Conversion des données de la base de données en fichier .JSON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64" y="1781091"/>
            <a:ext cx="3459873" cy="43313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2597266" y="4182077"/>
            <a:ext cx="200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1964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" r="2904"/>
          <a:stretch/>
        </p:blipFill>
        <p:spPr>
          <a:xfrm>
            <a:off x="7714911" y="466189"/>
            <a:ext cx="4018384" cy="59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8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74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 New</vt:lpstr>
      <vt:lpstr>Wingdings 2</vt:lpstr>
      <vt:lpstr>Concis</vt:lpstr>
      <vt:lpstr>Conception personnalisée</vt:lpstr>
      <vt:lpstr>Revue 3 :  TRACABILITÉ RFID</vt:lpstr>
      <vt:lpstr>Finalité du projet</vt:lpstr>
      <vt:lpstr>Sommaire</vt:lpstr>
      <vt:lpstr>A venir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GORGE Pierre</cp:lastModifiedBy>
  <cp:revision>12</cp:revision>
  <dcterms:created xsi:type="dcterms:W3CDTF">2019-02-06T15:59:04Z</dcterms:created>
  <dcterms:modified xsi:type="dcterms:W3CDTF">2019-04-30T09:21:36Z</dcterms:modified>
</cp:coreProperties>
</file>