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Revue 3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3" y="1657033"/>
            <a:ext cx="5893840" cy="134290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728" y="5185334"/>
            <a:ext cx="5891636" cy="14561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Utilisation de la caméra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Conversion de données d’un fichier .JSON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64" y="1781091"/>
            <a:ext cx="3459873" cy="43313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2597266" y="4475692"/>
            <a:ext cx="200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3" y="1657033"/>
            <a:ext cx="5893840" cy="1342908"/>
          </a:xfrm>
        </p:spPr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339" y="4832997"/>
            <a:ext cx="5891636" cy="14561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 QR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Conversion des données de la base de données en fichier .JSON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64" y="1781091"/>
            <a:ext cx="3459873" cy="43313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2597266" y="4182077"/>
            <a:ext cx="200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1964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r="2904"/>
          <a:stretch/>
        </p:blipFill>
        <p:spPr>
          <a:xfrm>
            <a:off x="7714911" y="466189"/>
            <a:ext cx="4018384" cy="5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8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74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Revue 3 :  TRACABILITÉ RFID</vt:lpstr>
      <vt:lpstr>Finalité du projet</vt:lpstr>
      <vt:lpstr>Sommaire</vt:lpstr>
      <vt:lpstr>A venir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GORGE Pierre</cp:lastModifiedBy>
  <cp:revision>12</cp:revision>
  <dcterms:created xsi:type="dcterms:W3CDTF">2019-02-06T15:59:04Z</dcterms:created>
  <dcterms:modified xsi:type="dcterms:W3CDTF">2019-04-30T08:39:02Z</dcterms:modified>
</cp:coreProperties>
</file>